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4A844-D593-4FBC-8255-A5D3ED4801B0}" v="1" dt="2023-09-18T09:13:26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93AA-D801-DF6C-3D77-D1027FAF4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8B22E-BDD5-D91D-FF32-3FAE40018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AC0A-CAEC-FA03-F0BC-54E8A266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020C-E685-97BC-00B7-5EEC5FF9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332D-D50B-3D31-10D5-A7A5CFC4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8CD-23D2-69A6-D5A0-B4B3C0EB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AABFB-7493-0FCD-2801-325495179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846F-40FE-9B6E-F769-34F10983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D171-1246-DD96-ECED-31BEB6D2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F7D3-B639-0757-FEDD-8DDF2C7E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25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A8C9E-8730-D371-EF15-57800E0A3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5B96-F11C-EA76-F558-B77544314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BDC3-618A-ADFC-618B-DBEBD104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237E-13F7-52A1-0098-3C39F23D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C751-705D-4B23-4BBB-6132E092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4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006F-2A35-30AD-D2C7-35DED0F9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9939-8DFF-AA3A-6732-5CB1D53C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F01E-749A-CCCE-900E-958E4047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FB85-9ABC-9504-DDD3-714D807D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8562-489C-D602-846A-AC4135F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01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5C99-534F-0387-6B39-9E7B536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7B511-0D66-5352-EFC4-C110395B7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EAA2-457B-9924-198B-DDE3F323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80DE5-79E4-DB4C-FDEC-F5FA422B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0348-A5AD-673F-A958-8F150617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58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142A-D005-AB47-BFE0-505CEEB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4CD8-AB7F-52B8-BFB1-65F8AB531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2D4C6-1EB0-D24B-CE24-91E8A0C3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2C1B-5AA9-7A19-3432-375B5322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7564C-EFC6-E80C-0F52-0448615F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B67E8-5809-1F5D-44E3-70127A6D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25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D4CF-CCD9-CE3E-B5CB-0765A65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7733E-A173-2BF7-1FAF-73114F36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22F63-33FD-C25B-95AA-EC0F5F66D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1BDE1-180E-F9AE-AAB4-0D96C5CC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86A3D-3FD4-6671-9493-B60E7E8CB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E876E-8C3D-5DD3-1D06-9F9A594A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25920-D858-65F6-E962-C03E97A6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35764-D7C1-A4D0-E30E-197B441A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78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E226-62C0-31D8-9A35-B7F5B77F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9DA13-988B-6B31-6DB6-5E927047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6A15-5717-B144-0E92-79F16A93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F8326-D4FD-2375-CE21-406E5072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33074-DC4E-9FFA-7894-04922F7E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22CAB-82B5-31FB-0685-C7DEC174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5FDBF-BC87-1C51-FBA1-C2F5283B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7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88C4-0CB4-BFE5-9C9B-0FC4CF6E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DD8F-C6D3-667C-FA4A-BC0D1A40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A9B7D-E7D7-A7ED-0768-AB873E72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D5626-5184-C6B0-25CE-6E7D6671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8A2A4-7067-4FDC-D1F3-A29C9F9A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13F66-A7C1-176A-A0CC-0FA4C538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46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4260-978C-430F-8EF7-2D06A355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30C-8CE5-CC11-5211-087CD651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5974B-82FB-70D5-A459-C4434806F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DC9E-645A-7444-8FD6-1B524BE5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7CBB3-AEA6-58F3-5C14-12B4D4DE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7ECD9-6D2E-6D01-E0CD-6C7B60DA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C0AF4-9EE7-005B-6703-28025371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E45B1-34BF-0593-12E2-CFFE5E0A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94A0-46E7-7081-0426-C72621D7F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8BB9D-AE2B-431D-B78B-578AA6F9206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1D140-3270-3961-D047-E2ACEFC0E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E091-225A-D4E8-B5BA-06C2F4B0A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4665-C1CA-4307-9348-F3541EAF2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7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3FE-F365-D40C-D946-7BF82EA59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CB20-633B-3FEF-65EE-3A4A9572A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9AC5-A69E-B539-648A-BD105810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8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956FE-B9EB-E6D0-9542-CC4F487B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5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7A734B-48D9-1461-BD5D-51F3061E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5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9F6A2D-104E-C5DC-1006-059178216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8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0E739-1269-1455-59F1-06160D7DA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8E80D7-2650-EF81-D475-153F303D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2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9A2CC-10E7-9601-BADF-C1F4E4BB0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64230-0375-1EC8-C765-939C682AB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2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2C320C-4371-DE90-7C5F-DA89EF022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E9A37E-3F7D-77A3-CC99-A3FE94D1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8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B31A6-712D-0758-59D2-721DBE02E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37752F-1998-8440-696B-7AE15B89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4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Murari</dc:creator>
  <cp:lastModifiedBy>sai udith</cp:lastModifiedBy>
  <cp:revision>3</cp:revision>
  <dcterms:created xsi:type="dcterms:W3CDTF">2023-09-18T08:53:27Z</dcterms:created>
  <dcterms:modified xsi:type="dcterms:W3CDTF">2023-10-05T15:34:44Z</dcterms:modified>
</cp:coreProperties>
</file>