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Suruthika. 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312215731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B.com (Accounting and finance) 3rd year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 Patrician college of Arts and Science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Unknown User</cp:lastModifiedBy>
  <cp:revision>1</cp:revision>
  <dcterms:created xsi:type="dcterms:W3CDTF">2024-09-01T02:42:38Z</dcterms:created>
  <dcterms:modified xsi:type="dcterms:W3CDTF">2024-09-09T15:36:05Z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