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7" d="100"/>
          <a:sy n="67" d="100"/>
        </p:scale>
        <p:origin x="77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8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1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93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0848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2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55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95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8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10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9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9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0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8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5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7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6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2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  <p:sldLayoutId id="2147483949" r:id="rId17"/>
    <p:sldLayoutId id="214748395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christopher513/Brain_Stroke_Prediction_Using_Machine_Learning" TargetMode="External"/><Relationship Id="rId2" Type="http://schemas.openxmlformats.org/officeDocument/2006/relationships/hyperlink" Target="https://www.ncbi.nlm.nih.gov/pmc/articles/PMC9530738/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codepen.io/-" TargetMode="External"/><Relationship Id="rId4" Type="http://schemas.openxmlformats.org/officeDocument/2006/relationships/hyperlink" Target="https://www.kaggle.com/code/bakhromjumaniyazov/stroke-predi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0382" y="80580"/>
            <a:ext cx="7888100" cy="2734945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MINOR PROJECT REVIEW 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TOPIC : EARLY DETECTION AND PREVENTION OF PARALYSIS ATTACK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04831"/>
            <a:ext cx="9144000" cy="2734945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MEMBERS: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U.S VARSHINI (927622BEC243)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P.SRINITHI (927622BEC204)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P.SUBISHA (927622BEC211)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L.SURUTHI (927622BEC222)                                  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GUIDED BY :</a:t>
            </a:r>
          </a:p>
          <a:p>
            <a:pPr algn="r"/>
            <a:r>
              <a:rPr lang="en-US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S.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SIVARANJiNI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1C040-543E-9553-7CBB-38CB7F778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393" y="0"/>
            <a:ext cx="1360607" cy="1287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86C8AF-48B7-FA7A-E913-92234A4BC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61861" cy="1074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53060"/>
            <a:ext cx="7729728" cy="118872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cap="none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Monitoring the health data to continuously track users’  after COVID-19 vaccination to detect early signs of severe side effects, especially strokes and paralysis attack.</a:t>
            </a:r>
          </a:p>
          <a:p>
            <a:endParaRPr lang="en-US" sz="33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300" b="1" cap="none" dirty="0">
                <a:latin typeface="Arial" panose="020B0604020202020204" pitchFamily="34" charset="0"/>
                <a:cs typeface="Arial" panose="020B0604020202020204" pitchFamily="34" charset="0"/>
              </a:rPr>
              <a:t>Primary objectives:</a:t>
            </a:r>
          </a:p>
          <a:p>
            <a:r>
              <a:rPr lang="en-US" sz="3300" cap="none" dirty="0">
                <a:latin typeface="Arial" panose="020B0604020202020204" pitchFamily="34" charset="0"/>
                <a:cs typeface="Arial" panose="020B0604020202020204" pitchFamily="34" charset="0"/>
              </a:rPr>
              <a:t>Minimize disability</a:t>
            </a:r>
          </a:p>
          <a:p>
            <a:r>
              <a:rPr lang="en-US" sz="3300" cap="none" dirty="0">
                <a:latin typeface="Arial" panose="020B0604020202020204" pitchFamily="34" charset="0"/>
                <a:cs typeface="Arial" panose="020B0604020202020204" pitchFamily="34" charset="0"/>
              </a:rPr>
              <a:t>Reduce long-term complications</a:t>
            </a:r>
          </a:p>
          <a:p>
            <a:r>
              <a:rPr lang="en-US" sz="3300" cap="none" dirty="0">
                <a:latin typeface="Arial" panose="020B0604020202020204" pitchFamily="34" charset="0"/>
                <a:cs typeface="Arial" panose="020B0604020202020204" pitchFamily="34" charset="0"/>
              </a:rPr>
              <a:t>Improve treatment outcomes</a:t>
            </a:r>
          </a:p>
          <a:p>
            <a:endParaRPr lang="en-US" sz="3200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521065" y="3178175"/>
            <a:ext cx="2832735" cy="3267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537067"/>
            <a:ext cx="11353800" cy="1325880"/>
          </a:xfrm>
        </p:spPr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295" y="1978274"/>
            <a:ext cx="8946541" cy="4195481"/>
          </a:xfrm>
        </p:spPr>
        <p:txBody>
          <a:bodyPr>
            <a:normAutofit fontScale="92500"/>
          </a:bodyPr>
          <a:lstStyle/>
          <a:p>
            <a:pPr algn="just">
              <a:lnSpc>
                <a:spcPct val="100000"/>
              </a:lnSpc>
            </a:pPr>
            <a:r>
              <a:rPr lang="en-US" sz="3000" cap="none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 health data information &amp; management system via A mobile app streamlines patient care by managing health records, scheduling appointments, enabling telemedicine, and integrating wearable devices for real-time monitoring. </a:t>
            </a:r>
            <a:endParaRPr lang="en-US" sz="30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3000" cap="none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It enhances efficiency, ensures data privacy, supports emergency services, and provides personalized health insights, making healthcare accessible and convenient for users.</a:t>
            </a:r>
            <a:endParaRPr lang="en-IN" sz="30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19" y="407696"/>
            <a:ext cx="8911687" cy="1280890"/>
          </a:xfrm>
        </p:spPr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39734"/>
            <a:ext cx="8946541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This project introduces a health monitoring tool designed to detect early signs of paralysis using mobile phones. It combines ML, DL and NLP techniques to assess neurological health through several tests:</a:t>
            </a:r>
          </a:p>
          <a:p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CNN detect pupil dilation and contraction.</a:t>
            </a:r>
          </a:p>
          <a:p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Hugging face's transformer models analyze speech patterns for irregularities.</a:t>
            </a:r>
          </a:p>
          <a:p>
            <a:pPr marL="0" indent="0">
              <a:buNone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4230"/>
            <a:ext cx="10515600" cy="3561158"/>
          </a:xfrm>
        </p:spPr>
        <p:txBody>
          <a:bodyPr>
            <a:normAutofit fontScale="75000" lnSpcReduction="20000"/>
          </a:bodyPr>
          <a:lstStyle/>
          <a:p>
            <a:r>
              <a:rPr lang="en-US" sz="3600" dirty="0"/>
              <a:t> </a:t>
            </a:r>
            <a:r>
              <a:rPr lang="en-US" sz="3700" cap="none" dirty="0">
                <a:latin typeface="Arial" panose="020B0604020202020204" pitchFamily="34" charset="0"/>
                <a:cs typeface="Arial" panose="020B0604020202020204" pitchFamily="34" charset="0"/>
              </a:rPr>
              <a:t>Pose estimation evaluates body movements during exercise tasks.</a:t>
            </a:r>
          </a:p>
          <a:p>
            <a:r>
              <a:rPr lang="en-US" sz="3700" cap="none" dirty="0">
                <a:latin typeface="Arial" panose="020B0604020202020204" pitchFamily="34" charset="0"/>
                <a:cs typeface="Arial" panose="020B0604020202020204" pitchFamily="34" charset="0"/>
              </a:rPr>
              <a:t> Cognitive tests assess mental ability and response time.</a:t>
            </a:r>
          </a:p>
          <a:p>
            <a:r>
              <a:rPr lang="en-US" sz="3700" cap="none" dirty="0">
                <a:latin typeface="Arial" panose="020B0604020202020204" pitchFamily="34" charset="0"/>
                <a:cs typeface="Arial" panose="020B0604020202020204" pitchFamily="34" charset="0"/>
              </a:rPr>
              <a:t> Blood pressure data integrates with test results for a comprehensive health view.</a:t>
            </a:r>
          </a:p>
          <a:p>
            <a:r>
              <a:rPr lang="en-US" sz="3700" cap="none" dirty="0">
                <a:latin typeface="Arial" panose="020B0604020202020204" pitchFamily="34" charset="0"/>
                <a:cs typeface="Arial" panose="020B0604020202020204" pitchFamily="34" charset="0"/>
              </a:rPr>
              <a:t>The app provides an early warning system for paralysis, helping users monitor their health and take timely action.</a:t>
            </a:r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483569" y="4692844"/>
            <a:ext cx="1804035" cy="15684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317" y="4692844"/>
            <a:ext cx="2033905" cy="152527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2AD2-D49B-3D67-F06A-9D374398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62853"/>
            <a:ext cx="8911687" cy="318282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Flow chart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52FAEB-D88E-5F9F-8098-5567EE1018BD}"/>
              </a:ext>
            </a:extLst>
          </p:cNvPr>
          <p:cNvSpPr/>
          <p:nvPr/>
        </p:nvSpPr>
        <p:spPr>
          <a:xfrm>
            <a:off x="3290593" y="1532551"/>
            <a:ext cx="2519266" cy="5598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3FAD11-7860-1F9E-9693-8AECAEB6575A}"/>
              </a:ext>
            </a:extLst>
          </p:cNvPr>
          <p:cNvSpPr/>
          <p:nvPr/>
        </p:nvSpPr>
        <p:spPr>
          <a:xfrm>
            <a:off x="3387011" y="2420595"/>
            <a:ext cx="2326432" cy="466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ests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planned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6C24C6-FDE1-CF35-A518-9876E86EDE45}"/>
              </a:ext>
            </a:extLst>
          </p:cNvPr>
          <p:cNvSpPr/>
          <p:nvPr/>
        </p:nvSpPr>
        <p:spPr>
          <a:xfrm>
            <a:off x="3387011" y="3528186"/>
            <a:ext cx="2326432" cy="5598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Diagnose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811B869E-27F7-BE70-03B9-2A5BBE24C447}"/>
              </a:ext>
            </a:extLst>
          </p:cNvPr>
          <p:cNvSpPr/>
          <p:nvPr/>
        </p:nvSpPr>
        <p:spPr>
          <a:xfrm>
            <a:off x="3290593" y="4453884"/>
            <a:ext cx="2519267" cy="55515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positive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2DD098-9C1F-0066-B3FD-14B1E5968927}"/>
              </a:ext>
            </a:extLst>
          </p:cNvPr>
          <p:cNvSpPr/>
          <p:nvPr/>
        </p:nvSpPr>
        <p:spPr>
          <a:xfrm>
            <a:off x="3290593" y="5453781"/>
            <a:ext cx="2519267" cy="8304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Approach hospital immediately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43E7AD-1ACF-6901-B0F0-7517CAE8D2ED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4550226" y="2092387"/>
            <a:ext cx="1" cy="32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495F56-46CB-C355-6032-57238407D7E2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4550227" y="2887125"/>
            <a:ext cx="0" cy="64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0769D6-B188-3B9F-881F-EBA1F9C505AB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4550227" y="4088022"/>
            <a:ext cx="0" cy="36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5F16BB4-BDE9-3071-0A9A-717BDB3E337A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4550227" y="5009039"/>
            <a:ext cx="0" cy="4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A3F12E-4972-36D3-9147-98ACCEDC1616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1772816" y="4731461"/>
            <a:ext cx="151777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21B81BB-14AA-03EB-169F-C23929E586D8}"/>
              </a:ext>
            </a:extLst>
          </p:cNvPr>
          <p:cNvCxnSpPr>
            <a:cxnSpLocks/>
          </p:cNvCxnSpPr>
          <p:nvPr/>
        </p:nvCxnSpPr>
        <p:spPr>
          <a:xfrm flipV="1">
            <a:off x="1782146" y="2653860"/>
            <a:ext cx="0" cy="2077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7F2983-D183-39AF-E917-B0D8CF2E9D7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772817" y="2653860"/>
            <a:ext cx="1614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BA362C8-EC6B-963C-A778-6633F4327C49}"/>
              </a:ext>
            </a:extLst>
          </p:cNvPr>
          <p:cNvSpPr txBox="1"/>
          <p:nvPr/>
        </p:nvSpPr>
        <p:spPr>
          <a:xfrm>
            <a:off x="1405815" y="1929225"/>
            <a:ext cx="1772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Repeat once in 2 months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CF90C3-EC6C-1EFF-E56A-879222417EEC}"/>
              </a:ext>
            </a:extLst>
          </p:cNvPr>
          <p:cNvSpPr txBox="1"/>
          <p:nvPr/>
        </p:nvSpPr>
        <p:spPr>
          <a:xfrm>
            <a:off x="4635756" y="4072440"/>
            <a:ext cx="118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AE0D5B-1C75-EC44-6A83-CE21D73B9FF0}"/>
              </a:ext>
            </a:extLst>
          </p:cNvPr>
          <p:cNvSpPr txBox="1"/>
          <p:nvPr/>
        </p:nvSpPr>
        <p:spPr>
          <a:xfrm>
            <a:off x="4627982" y="4994293"/>
            <a:ext cx="65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E2C67F2-15C5-64C5-D205-EB71C17B5A9E}"/>
              </a:ext>
            </a:extLst>
          </p:cNvPr>
          <p:cNvSpPr/>
          <p:nvPr/>
        </p:nvSpPr>
        <p:spPr>
          <a:xfrm>
            <a:off x="6739809" y="996060"/>
            <a:ext cx="1918998" cy="5598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Pose estimation test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EB24BF-4D65-12DB-F779-7F7E02704A1D}"/>
              </a:ext>
            </a:extLst>
          </p:cNvPr>
          <p:cNvSpPr/>
          <p:nvPr/>
        </p:nvSpPr>
        <p:spPr>
          <a:xfrm>
            <a:off x="6739810" y="1712176"/>
            <a:ext cx="1918998" cy="5598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Eye pupil length detection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CEF9370-1568-C75C-70E4-5B4F5754BF21}"/>
              </a:ext>
            </a:extLst>
          </p:cNvPr>
          <p:cNvSpPr/>
          <p:nvPr/>
        </p:nvSpPr>
        <p:spPr>
          <a:xfrm>
            <a:off x="6739809" y="2505277"/>
            <a:ext cx="1918996" cy="5598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Speech test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0E573A7-BF4C-0EB0-9D80-CB8B98B5B1E3}"/>
              </a:ext>
            </a:extLst>
          </p:cNvPr>
          <p:cNvSpPr/>
          <p:nvPr/>
        </p:nvSpPr>
        <p:spPr>
          <a:xfrm>
            <a:off x="6739809" y="3284376"/>
            <a:ext cx="1918996" cy="5598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Blood pressure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35D49AA-68A8-D25F-F2D7-275E298CCC81}"/>
              </a:ext>
            </a:extLst>
          </p:cNvPr>
          <p:cNvSpPr/>
          <p:nvPr/>
        </p:nvSpPr>
        <p:spPr>
          <a:xfrm>
            <a:off x="6739809" y="4063475"/>
            <a:ext cx="1918996" cy="471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Cognitive brain test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F27E65-96AB-8F5B-CB1B-7B43A850B32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701001" y="2663171"/>
            <a:ext cx="1038808" cy="163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652D236-198C-E34C-9170-1801D5FE1CD4}"/>
              </a:ext>
            </a:extLst>
          </p:cNvPr>
          <p:cNvCxnSpPr>
            <a:cxnSpLocks/>
            <a:stCxn id="9" idx="3"/>
            <a:endCxn id="51" idx="1"/>
          </p:cNvCxnSpPr>
          <p:nvPr/>
        </p:nvCxnSpPr>
        <p:spPr>
          <a:xfrm flipV="1">
            <a:off x="5713443" y="1275978"/>
            <a:ext cx="1026366" cy="137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B8DA2D4-DF64-8A89-E837-E3F64C273109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5713443" y="2653860"/>
            <a:ext cx="1026366" cy="910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853649B-653C-E023-FD46-C0D74028C70D}"/>
              </a:ext>
            </a:extLst>
          </p:cNvPr>
          <p:cNvCxnSpPr>
            <a:cxnSpLocks/>
            <a:stCxn id="9" idx="3"/>
            <a:endCxn id="53" idx="1"/>
          </p:cNvCxnSpPr>
          <p:nvPr/>
        </p:nvCxnSpPr>
        <p:spPr>
          <a:xfrm>
            <a:off x="5713443" y="2653860"/>
            <a:ext cx="1026366" cy="13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ED1322B-E9FA-0FE3-ACC8-AD2664E8E7AC}"/>
              </a:ext>
            </a:extLst>
          </p:cNvPr>
          <p:cNvCxnSpPr>
            <a:cxnSpLocks/>
            <a:stCxn id="9" idx="3"/>
            <a:endCxn id="52" idx="1"/>
          </p:cNvCxnSpPr>
          <p:nvPr/>
        </p:nvCxnSpPr>
        <p:spPr>
          <a:xfrm flipV="1">
            <a:off x="5713443" y="1992094"/>
            <a:ext cx="1026367" cy="66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59008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456159"/>
            <a:ext cx="8911687" cy="1280890"/>
          </a:xfrm>
        </p:spPr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333" y="1540189"/>
            <a:ext cx="8915400" cy="3777622"/>
          </a:xfrm>
        </p:spPr>
        <p:txBody>
          <a:bodyPr>
            <a:normAutofit fontScale="25000" lnSpcReduction="20000"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1200" cap="none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  <a:hlinkClick r:id="rId2"/>
              </a:rPr>
              <a:t>https://www.ncbi.nlm.nih.gov/pmc/articles/pmc9530738/</a:t>
            </a:r>
            <a:r>
              <a:rPr lang="en-US" sz="11200" cap="none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- Details known about paralysis </a:t>
            </a:r>
            <a:endParaRPr kumimoji="0" lang="en-US" sz="1120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1200" cap="none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  <a:hlinkClick r:id="rId3"/>
              </a:rPr>
              <a:t>https://github.com/danielchristopher513/brain_stroke_prediction_using_machine_learning</a:t>
            </a:r>
            <a:r>
              <a:rPr lang="en-US" sz="11200" cap="none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- </a:t>
            </a:r>
            <a:r>
              <a:rPr lang="en-US" sz="11200" cap="none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1200" cap="none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referenc</a:t>
            </a:r>
            <a:r>
              <a:rPr lang="en-US" sz="11200" cap="none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 code for developing app</a:t>
            </a:r>
            <a:endParaRPr kumimoji="0" lang="en-US" sz="1120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1200" cap="none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  <a:hlinkClick r:id="rId4"/>
              </a:rPr>
              <a:t>https://www.kaggle.com/code/bakhromjumaniyazov/stroke-prediction</a:t>
            </a:r>
            <a:r>
              <a:rPr lang="en-US" sz="11200" cap="none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taken reports and datasets</a:t>
            </a:r>
            <a:endParaRPr kumimoji="0" lang="en-US" sz="1120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1200" u="sng" cap="none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https://www.healthline.com/health/facial-paralysis -  </a:t>
            </a:r>
            <a:endParaRPr kumimoji="0" lang="en-US" sz="1120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1200" cap="none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</a:t>
            </a:r>
            <a:r>
              <a:rPr lang="en-US" sz="11200" cap="none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paralysis overview</a:t>
            </a:r>
            <a:endParaRPr kumimoji="0" lang="en-US" sz="1120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1200" cap="none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  <a:hlinkClick r:id="rId5"/>
              </a:rPr>
              <a:t>https://codepen.io/</a:t>
            </a:r>
            <a:r>
              <a:rPr lang="en-US" sz="11200" cap="none" dirty="0">
                <a:latin typeface="Arial" panose="020B0604020202020204" pitchFamily="34" charset="0"/>
                <a:cs typeface="Arial" panose="020B0604020202020204" pitchFamily="34" charset="0"/>
                <a:sym typeface="+mn-ea"/>
                <a:hlinkClick r:id="rId5"/>
              </a:rPr>
              <a:t>-</a:t>
            </a:r>
            <a:endParaRPr lang="en-US" sz="11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1200" cap="none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developing and testing the website</a:t>
            </a:r>
            <a:endParaRPr kumimoji="0" lang="en-US" sz="1120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149</TotalTime>
  <Words>386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Tw Cen MT</vt:lpstr>
      <vt:lpstr>Droplet</vt:lpstr>
      <vt:lpstr> MINOR PROJECT REVIEW   TOPIC : EARLY DETECTION AND PREVENTION OF PARALYSIS ATTACK </vt:lpstr>
      <vt:lpstr>OBJECTIVE</vt:lpstr>
      <vt:lpstr>LITERATURE SURVEY</vt:lpstr>
      <vt:lpstr>ABSTRACT</vt:lpstr>
      <vt:lpstr>PowerPoint Presentation</vt:lpstr>
      <vt:lpstr>Flow chart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_x000b_MINOR PROJECT REVIEW - 28/09/2024 DEPARTMENT OF ELECTRONICS AND COMMUNICATION ENGINEERING  TOPIC : EARLY DETECTION AND PREVENTION OF PARALYSIS ATTACK </dc:title>
  <dc:creator>surut</dc:creator>
  <cp:lastModifiedBy>U.S. VARSHINI</cp:lastModifiedBy>
  <cp:revision>2</cp:revision>
  <dcterms:created xsi:type="dcterms:W3CDTF">2024-09-27T14:41:37Z</dcterms:created>
  <dcterms:modified xsi:type="dcterms:W3CDTF">2024-09-27T17:12:53Z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6DDE88AF55D44C3382AE08393075141A_11</vt:lpwstr>
  </property>
  <property fmtid="{D5CDD505-2E9C-101B-9397-08002B2CF9AE}" pid="3" name="KSOProductBuildVer">
    <vt:lpwstr>1033-12.2.0.18283</vt:lpwstr>
  </property>
</Properties>
</file>