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78" r:id="rId6"/>
    <p:sldId id="379" r:id="rId7"/>
    <p:sldId id="380" r:id="rId8"/>
    <p:sldId id="303" r:id="rId9"/>
    <p:sldId id="3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uthi" initials="s" lastIdx="2" clrIdx="0">
    <p:extLst>
      <p:ext uri="{19B8F6BF-5375-455C-9EA6-DF929625EA0E}">
        <p15:presenceInfo xmlns:p15="http://schemas.microsoft.com/office/powerpoint/2012/main" userId="0444ddd7f9b500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2" y="5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uthi" userId="0444ddd7f9b500f3" providerId="LiveId" clId="{A194DE62-B645-4B35-8305-DD5DBC6C4C5B}"/>
    <pc:docChg chg="custSel addSld delSld modSld sldOrd">
      <pc:chgData name="suruthi" userId="0444ddd7f9b500f3" providerId="LiveId" clId="{A194DE62-B645-4B35-8305-DD5DBC6C4C5B}" dt="2022-12-01T09:02:14.607" v="152" actId="1076"/>
      <pc:docMkLst>
        <pc:docMk/>
      </pc:docMkLst>
      <pc:sldChg chg="modSp mod">
        <pc:chgData name="suruthi" userId="0444ddd7f9b500f3" providerId="LiveId" clId="{A194DE62-B645-4B35-8305-DD5DBC6C4C5B}" dt="2022-12-01T08:46:21.045" v="81" actId="1076"/>
        <pc:sldMkLst>
          <pc:docMk/>
          <pc:sldMk cId="3777867442" sldId="256"/>
        </pc:sldMkLst>
        <pc:picChg chg="mod">
          <ac:chgData name="suruthi" userId="0444ddd7f9b500f3" providerId="LiveId" clId="{A194DE62-B645-4B35-8305-DD5DBC6C4C5B}" dt="2022-12-01T08:46:21.045" v="81" actId="1076"/>
          <ac:picMkLst>
            <pc:docMk/>
            <pc:sldMk cId="3777867442" sldId="256"/>
            <ac:picMk id="6" creationId="{245D2E4A-CD89-4167-BA54-B68EF9CCBC5E}"/>
          </ac:picMkLst>
        </pc:picChg>
      </pc:sldChg>
      <pc:sldChg chg="del">
        <pc:chgData name="suruthi" userId="0444ddd7f9b500f3" providerId="LiveId" clId="{A194DE62-B645-4B35-8305-DD5DBC6C4C5B}" dt="2022-12-01T08:40:39.457" v="70" actId="2696"/>
        <pc:sldMkLst>
          <pc:docMk/>
          <pc:sldMk cId="1833651384" sldId="274"/>
        </pc:sldMkLst>
      </pc:sldChg>
      <pc:sldChg chg="modSp del mod">
        <pc:chgData name="suruthi" userId="0444ddd7f9b500f3" providerId="LiveId" clId="{A194DE62-B645-4B35-8305-DD5DBC6C4C5B}" dt="2022-12-01T08:39:32.881" v="62" actId="2696"/>
        <pc:sldMkLst>
          <pc:docMk/>
          <pc:sldMk cId="3465617575" sldId="290"/>
        </pc:sldMkLst>
        <pc:spChg chg="mod">
          <ac:chgData name="suruthi" userId="0444ddd7f9b500f3" providerId="LiveId" clId="{A194DE62-B645-4B35-8305-DD5DBC6C4C5B}" dt="2022-12-01T08:36:22.352" v="58" actId="21"/>
          <ac:spMkLst>
            <pc:docMk/>
            <pc:sldMk cId="3465617575" sldId="290"/>
            <ac:spMk id="12" creationId="{ECCFA51B-E7CF-4281-8CF6-3036F63B7B0A}"/>
          </ac:spMkLst>
        </pc:spChg>
      </pc:sldChg>
      <pc:sldChg chg="ord">
        <pc:chgData name="suruthi" userId="0444ddd7f9b500f3" providerId="LiveId" clId="{A194DE62-B645-4B35-8305-DD5DBC6C4C5B}" dt="2022-12-01T08:41:26.670" v="72"/>
        <pc:sldMkLst>
          <pc:docMk/>
          <pc:sldMk cId="1086050899" sldId="303"/>
        </pc:sldMkLst>
      </pc:sldChg>
      <pc:sldChg chg="del">
        <pc:chgData name="suruthi" userId="0444ddd7f9b500f3" providerId="LiveId" clId="{A194DE62-B645-4B35-8305-DD5DBC6C4C5B}" dt="2022-12-01T08:36:09.218" v="57" actId="2696"/>
        <pc:sldMkLst>
          <pc:docMk/>
          <pc:sldMk cId="3106221048" sldId="305"/>
        </pc:sldMkLst>
      </pc:sldChg>
      <pc:sldChg chg="addSp delSp modSp del mod addCm modCm">
        <pc:chgData name="suruthi" userId="0444ddd7f9b500f3" providerId="LiveId" clId="{A194DE62-B645-4B35-8305-DD5DBC6C4C5B}" dt="2022-12-01T08:39:38.720" v="64" actId="2696"/>
        <pc:sldMkLst>
          <pc:docMk/>
          <pc:sldMk cId="191244636" sldId="310"/>
        </pc:sldMkLst>
        <pc:spChg chg="add mod">
          <ac:chgData name="suruthi" userId="0444ddd7f9b500f3" providerId="LiveId" clId="{A194DE62-B645-4B35-8305-DD5DBC6C4C5B}" dt="2022-12-01T08:32:15.648" v="1" actId="21"/>
          <ac:spMkLst>
            <pc:docMk/>
            <pc:sldMk cId="191244636" sldId="310"/>
            <ac:spMk id="4" creationId="{08A961A2-C27E-48E2-B756-48DE7D061834}"/>
          </ac:spMkLst>
        </pc:spChg>
        <pc:spChg chg="del mod">
          <ac:chgData name="suruthi" userId="0444ddd7f9b500f3" providerId="LiveId" clId="{A194DE62-B645-4B35-8305-DD5DBC6C4C5B}" dt="2022-12-01T08:32:51.874" v="6" actId="21"/>
          <ac:spMkLst>
            <pc:docMk/>
            <pc:sldMk cId="191244636" sldId="310"/>
            <ac:spMk id="5" creationId="{6E373538-F429-4D6C-BCA4-1AF41CA65DC5}"/>
          </ac:spMkLst>
        </pc:spChg>
        <pc:spChg chg="add mod">
          <ac:chgData name="suruthi" userId="0444ddd7f9b500f3" providerId="LiveId" clId="{A194DE62-B645-4B35-8305-DD5DBC6C4C5B}" dt="2022-12-01T08:33:27.171" v="9" actId="1076"/>
          <ac:spMkLst>
            <pc:docMk/>
            <pc:sldMk cId="191244636" sldId="310"/>
            <ac:spMk id="7" creationId="{713834C7-E479-429F-B53C-353DB82456EC}"/>
          </ac:spMkLst>
        </pc:spChg>
        <pc:spChg chg="add mod">
          <ac:chgData name="suruthi" userId="0444ddd7f9b500f3" providerId="LiveId" clId="{A194DE62-B645-4B35-8305-DD5DBC6C4C5B}" dt="2022-12-01T08:32:51.874" v="6" actId="21"/>
          <ac:spMkLst>
            <pc:docMk/>
            <pc:sldMk cId="191244636" sldId="310"/>
            <ac:spMk id="9" creationId="{AD78F1D4-3A3C-45DA-BB70-0237BD69D19D}"/>
          </ac:spMkLst>
        </pc:spChg>
        <pc:spChg chg="mod">
          <ac:chgData name="suruthi" userId="0444ddd7f9b500f3" providerId="LiveId" clId="{A194DE62-B645-4B35-8305-DD5DBC6C4C5B}" dt="2022-12-01T08:34:59.975" v="55" actId="14100"/>
          <ac:spMkLst>
            <pc:docMk/>
            <pc:sldMk cId="191244636" sldId="310"/>
            <ac:spMk id="12" creationId="{0EFA4165-8A1E-438E-9708-21F5EB58C422}"/>
          </ac:spMkLst>
        </pc:spChg>
        <pc:picChg chg="del">
          <ac:chgData name="suruthi" userId="0444ddd7f9b500f3" providerId="LiveId" clId="{A194DE62-B645-4B35-8305-DD5DBC6C4C5B}" dt="2022-12-01T08:32:19.252" v="2" actId="21"/>
          <ac:picMkLst>
            <pc:docMk/>
            <pc:sldMk cId="191244636" sldId="310"/>
            <ac:picMk id="3" creationId="{C45C634B-D025-40A6-AD06-5E5FE8BB6EA9}"/>
          </ac:picMkLst>
        </pc:picChg>
        <pc:picChg chg="del">
          <ac:chgData name="suruthi" userId="0444ddd7f9b500f3" providerId="LiveId" clId="{A194DE62-B645-4B35-8305-DD5DBC6C4C5B}" dt="2022-12-01T08:32:15.648" v="1" actId="21"/>
          <ac:picMkLst>
            <pc:docMk/>
            <pc:sldMk cId="191244636" sldId="310"/>
            <ac:picMk id="16" creationId="{530E2939-7141-45BF-9EC1-F7E0536B16C4}"/>
          </ac:picMkLst>
        </pc:picChg>
      </pc:sldChg>
      <pc:sldChg chg="del">
        <pc:chgData name="suruthi" userId="0444ddd7f9b500f3" providerId="LiveId" clId="{A194DE62-B645-4B35-8305-DD5DBC6C4C5B}" dt="2022-12-01T08:40:22.319" v="67" actId="2696"/>
        <pc:sldMkLst>
          <pc:docMk/>
          <pc:sldMk cId="3344101577" sldId="325"/>
        </pc:sldMkLst>
      </pc:sldChg>
      <pc:sldChg chg="del">
        <pc:chgData name="suruthi" userId="0444ddd7f9b500f3" providerId="LiveId" clId="{A194DE62-B645-4B35-8305-DD5DBC6C4C5B}" dt="2022-12-01T08:40:30.392" v="69" actId="2696"/>
        <pc:sldMkLst>
          <pc:docMk/>
          <pc:sldMk cId="638530597" sldId="328"/>
        </pc:sldMkLst>
      </pc:sldChg>
      <pc:sldChg chg="modSp del mod">
        <pc:chgData name="suruthi" userId="0444ddd7f9b500f3" providerId="LiveId" clId="{A194DE62-B645-4B35-8305-DD5DBC6C4C5B}" dt="2022-12-01T08:39:35.217" v="63" actId="2696"/>
        <pc:sldMkLst>
          <pc:docMk/>
          <pc:sldMk cId="4226930107" sldId="373"/>
        </pc:sldMkLst>
        <pc:spChg chg="mod">
          <ac:chgData name="suruthi" userId="0444ddd7f9b500f3" providerId="LiveId" clId="{A194DE62-B645-4B35-8305-DD5DBC6C4C5B}" dt="2022-12-01T08:36:40.613" v="59" actId="1076"/>
          <ac:spMkLst>
            <pc:docMk/>
            <pc:sldMk cId="4226930107" sldId="373"/>
            <ac:spMk id="7" creationId="{CD84B76E-1817-4FCB-88F9-1F38E5FEAA17}"/>
          </ac:spMkLst>
        </pc:spChg>
      </pc:sldChg>
      <pc:sldChg chg="del">
        <pc:chgData name="suruthi" userId="0444ddd7f9b500f3" providerId="LiveId" clId="{A194DE62-B645-4B35-8305-DD5DBC6C4C5B}" dt="2022-12-01T08:39:56.766" v="66" actId="2696"/>
        <pc:sldMkLst>
          <pc:docMk/>
          <pc:sldMk cId="2028073189" sldId="374"/>
        </pc:sldMkLst>
      </pc:sldChg>
      <pc:sldChg chg="del">
        <pc:chgData name="suruthi" userId="0444ddd7f9b500f3" providerId="LiveId" clId="{A194DE62-B645-4B35-8305-DD5DBC6C4C5B}" dt="2022-12-01T08:39:49.791" v="65" actId="2696"/>
        <pc:sldMkLst>
          <pc:docMk/>
          <pc:sldMk cId="569312121" sldId="375"/>
        </pc:sldMkLst>
      </pc:sldChg>
      <pc:sldChg chg="modSp mod">
        <pc:chgData name="suruthi" userId="0444ddd7f9b500f3" providerId="LiveId" clId="{A194DE62-B645-4B35-8305-DD5DBC6C4C5B}" dt="2022-12-01T08:48:17.560" v="86" actId="1076"/>
        <pc:sldMkLst>
          <pc:docMk/>
          <pc:sldMk cId="4100504012" sldId="376"/>
        </pc:sldMkLst>
        <pc:picChg chg="mod">
          <ac:chgData name="suruthi" userId="0444ddd7f9b500f3" providerId="LiveId" clId="{A194DE62-B645-4B35-8305-DD5DBC6C4C5B}" dt="2022-12-01T08:48:17.560" v="86" actId="1076"/>
          <ac:picMkLst>
            <pc:docMk/>
            <pc:sldMk cId="4100504012" sldId="376"/>
            <ac:picMk id="7" creationId="{5DFEB4DB-CC36-4F9A-B705-61B03D863611}"/>
          </ac:picMkLst>
        </pc:picChg>
      </pc:sldChg>
      <pc:sldChg chg="del">
        <pc:chgData name="suruthi" userId="0444ddd7f9b500f3" providerId="LiveId" clId="{A194DE62-B645-4B35-8305-DD5DBC6C4C5B}" dt="2022-12-01T08:40:25.374" v="68" actId="2696"/>
        <pc:sldMkLst>
          <pc:docMk/>
          <pc:sldMk cId="4039246209" sldId="377"/>
        </pc:sldMkLst>
      </pc:sldChg>
      <pc:sldChg chg="addSp modSp add mod modClrScheme chgLayout">
        <pc:chgData name="suruthi" userId="0444ddd7f9b500f3" providerId="LiveId" clId="{A194DE62-B645-4B35-8305-DD5DBC6C4C5B}" dt="2022-12-01T08:52:02.596" v="87" actId="700"/>
        <pc:sldMkLst>
          <pc:docMk/>
          <pc:sldMk cId="1245552893" sldId="378"/>
        </pc:sldMkLst>
        <pc:spChg chg="add mod ord">
          <ac:chgData name="suruthi" userId="0444ddd7f9b500f3" providerId="LiveId" clId="{A194DE62-B645-4B35-8305-DD5DBC6C4C5B}" dt="2022-12-01T08:52:02.596" v="87" actId="700"/>
          <ac:spMkLst>
            <pc:docMk/>
            <pc:sldMk cId="1245552893" sldId="378"/>
            <ac:spMk id="2" creationId="{DCB499D0-4D7A-470A-A126-6DEB6801F632}"/>
          </ac:spMkLst>
        </pc:spChg>
        <pc:spChg chg="mod ord">
          <ac:chgData name="suruthi" userId="0444ddd7f9b500f3" providerId="LiveId" clId="{A194DE62-B645-4B35-8305-DD5DBC6C4C5B}" dt="2022-12-01T08:52:02.596" v="87" actId="700"/>
          <ac:spMkLst>
            <pc:docMk/>
            <pc:sldMk cId="1245552893" sldId="378"/>
            <ac:spMk id="3" creationId="{E5CA8F36-A092-44B7-A1AF-02764842D1F6}"/>
          </ac:spMkLst>
        </pc:spChg>
        <pc:spChg chg="mod ord">
          <ac:chgData name="suruthi" userId="0444ddd7f9b500f3" providerId="LiveId" clId="{A194DE62-B645-4B35-8305-DD5DBC6C4C5B}" dt="2022-12-01T08:52:02.596" v="87" actId="700"/>
          <ac:spMkLst>
            <pc:docMk/>
            <pc:sldMk cId="1245552893" sldId="378"/>
            <ac:spMk id="4" creationId="{786B5F68-ACB3-4D31-A4B6-57704B09C26E}"/>
          </ac:spMkLst>
        </pc:spChg>
        <pc:spChg chg="mod ord">
          <ac:chgData name="suruthi" userId="0444ddd7f9b500f3" providerId="LiveId" clId="{A194DE62-B645-4B35-8305-DD5DBC6C4C5B}" dt="2022-12-01T08:52:02.596" v="87" actId="700"/>
          <ac:spMkLst>
            <pc:docMk/>
            <pc:sldMk cId="1245552893" sldId="378"/>
            <ac:spMk id="5" creationId="{B6FEDAD6-C945-42B7-A75D-3E6B628F6CE2}"/>
          </ac:spMkLst>
        </pc:spChg>
        <pc:spChg chg="mod ord">
          <ac:chgData name="suruthi" userId="0444ddd7f9b500f3" providerId="LiveId" clId="{A194DE62-B645-4B35-8305-DD5DBC6C4C5B}" dt="2022-12-01T08:52:02.596" v="87" actId="700"/>
          <ac:spMkLst>
            <pc:docMk/>
            <pc:sldMk cId="1245552893" sldId="378"/>
            <ac:spMk id="6" creationId="{74D6BEA5-FCD0-4EA7-B1B6-79D2115363BF}"/>
          </ac:spMkLst>
        </pc:spChg>
        <pc:graphicFrameChg chg="mod ord modGraphic">
          <ac:chgData name="suruthi" userId="0444ddd7f9b500f3" providerId="LiveId" clId="{A194DE62-B645-4B35-8305-DD5DBC6C4C5B}" dt="2022-12-01T08:52:02.596" v="87" actId="700"/>
          <ac:graphicFrameMkLst>
            <pc:docMk/>
            <pc:sldMk cId="1245552893" sldId="378"/>
            <ac:graphicFrameMk id="25" creationId="{1C643BBD-01D5-4517-A634-01C1F6402985}"/>
          </ac:graphicFrameMkLst>
        </pc:graphicFrameChg>
        <pc:picChg chg="mod">
          <ac:chgData name="suruthi" userId="0444ddd7f9b500f3" providerId="LiveId" clId="{A194DE62-B645-4B35-8305-DD5DBC6C4C5B}" dt="2022-12-01T08:47:05.457" v="84" actId="14100"/>
          <ac:picMkLst>
            <pc:docMk/>
            <pc:sldMk cId="1245552893" sldId="378"/>
            <ac:picMk id="13" creationId="{D0B550D2-79BE-4FBC-887B-B938306C4BB4}"/>
          </ac:picMkLst>
        </pc:picChg>
        <pc:picChg chg="mod">
          <ac:chgData name="suruthi" userId="0444ddd7f9b500f3" providerId="LiveId" clId="{A194DE62-B645-4B35-8305-DD5DBC6C4C5B}" dt="2022-12-01T08:47:08.439" v="85" actId="1076"/>
          <ac:picMkLst>
            <pc:docMk/>
            <pc:sldMk cId="1245552893" sldId="378"/>
            <ac:picMk id="17" creationId="{F2409476-0BCA-4BEE-A445-DE1A4CD5C218}"/>
          </ac:picMkLst>
        </pc:picChg>
      </pc:sldChg>
      <pc:sldChg chg="add">
        <pc:chgData name="suruthi" userId="0444ddd7f9b500f3" providerId="LiveId" clId="{A194DE62-B645-4B35-8305-DD5DBC6C4C5B}" dt="2022-12-01T08:36:53.409" v="61"/>
        <pc:sldMkLst>
          <pc:docMk/>
          <pc:sldMk cId="484213493" sldId="379"/>
        </pc:sldMkLst>
      </pc:sldChg>
      <pc:sldChg chg="new del">
        <pc:chgData name="suruthi" userId="0444ddd7f9b500f3" providerId="LiveId" clId="{A194DE62-B645-4B35-8305-DD5DBC6C4C5B}" dt="2022-12-01T08:56:26.768" v="89" actId="2696"/>
        <pc:sldMkLst>
          <pc:docMk/>
          <pc:sldMk cId="3860041851" sldId="380"/>
        </pc:sldMkLst>
      </pc:sldChg>
      <pc:sldChg chg="addSp delSp modSp new mod">
        <pc:chgData name="suruthi" userId="0444ddd7f9b500f3" providerId="LiveId" clId="{A194DE62-B645-4B35-8305-DD5DBC6C4C5B}" dt="2022-12-01T09:02:14.607" v="152" actId="1076"/>
        <pc:sldMkLst>
          <pc:docMk/>
          <pc:sldMk cId="4184290621" sldId="380"/>
        </pc:sldMkLst>
        <pc:spChg chg="del">
          <ac:chgData name="suruthi" userId="0444ddd7f9b500f3" providerId="LiveId" clId="{A194DE62-B645-4B35-8305-DD5DBC6C4C5B}" dt="2022-12-01T08:58:34.307" v="91" actId="931"/>
          <ac:spMkLst>
            <pc:docMk/>
            <pc:sldMk cId="4184290621" sldId="380"/>
            <ac:spMk id="2" creationId="{57D6F569-10DA-43D7-A86B-C0D1EC9556B9}"/>
          </ac:spMkLst>
        </pc:spChg>
        <pc:spChg chg="mod">
          <ac:chgData name="suruthi" userId="0444ddd7f9b500f3" providerId="LiveId" clId="{A194DE62-B645-4B35-8305-DD5DBC6C4C5B}" dt="2022-12-01T09:00:32.313" v="147" actId="255"/>
          <ac:spMkLst>
            <pc:docMk/>
            <pc:sldMk cId="4184290621" sldId="380"/>
            <ac:spMk id="3" creationId="{C9309EE2-55CD-4C22-89BE-471ADC438D85}"/>
          </ac:spMkLst>
        </pc:spChg>
        <pc:spChg chg="mod">
          <ac:chgData name="suruthi" userId="0444ddd7f9b500f3" providerId="LiveId" clId="{A194DE62-B645-4B35-8305-DD5DBC6C4C5B}" dt="2022-12-01T09:02:11.650" v="151" actId="255"/>
          <ac:spMkLst>
            <pc:docMk/>
            <pc:sldMk cId="4184290621" sldId="380"/>
            <ac:spMk id="4" creationId="{53675C2B-549E-4E5D-A0E5-2FB0BF45A105}"/>
          </ac:spMkLst>
        </pc:spChg>
        <pc:picChg chg="add mod">
          <ac:chgData name="suruthi" userId="0444ddd7f9b500f3" providerId="LiveId" clId="{A194DE62-B645-4B35-8305-DD5DBC6C4C5B}" dt="2022-12-01T09:02:14.607" v="152" actId="1076"/>
          <ac:picMkLst>
            <pc:docMk/>
            <pc:sldMk cId="4184290621" sldId="380"/>
            <ac:picMk id="9" creationId="{766C81B6-5F5A-4F8A-A99E-504A07584E8F}"/>
          </ac:picMkLst>
        </pc:picChg>
      </pc:sldChg>
      <pc:sldMasterChg chg="delSldLayout">
        <pc:chgData name="suruthi" userId="0444ddd7f9b500f3" providerId="LiveId" clId="{A194DE62-B645-4B35-8305-DD5DBC6C4C5B}" dt="2022-12-01T08:40:30.392" v="69" actId="2696"/>
        <pc:sldMasterMkLst>
          <pc:docMk/>
          <pc:sldMasterMk cId="38275305" sldId="2147483708"/>
        </pc:sldMasterMkLst>
        <pc:sldLayoutChg chg="del">
          <pc:chgData name="suruthi" userId="0444ddd7f9b500f3" providerId="LiveId" clId="{A194DE62-B645-4B35-8305-DD5DBC6C4C5B}" dt="2022-12-01T08:40:30.392" v="69" actId="2696"/>
          <pc:sldLayoutMkLst>
            <pc:docMk/>
            <pc:sldMasterMk cId="38275305" sldId="2147483708"/>
            <pc:sldLayoutMk cId="3393511983" sldId="214748380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400" b="0" dirty="0">
              <a:solidFill>
                <a:schemeClr val="accent1"/>
              </a:solidFill>
            </a:rPr>
            <a:t>Name</a:t>
          </a:r>
          <a:br>
            <a:rPr lang="en-US" sz="1600" dirty="0">
              <a:solidFill>
                <a:sysClr val="windowText" lastClr="000000"/>
              </a:solidFill>
            </a:rPr>
          </a:br>
          <a:r>
            <a:rPr lang="en-US" sz="1800" b="0" dirty="0">
              <a:solidFill>
                <a:sysClr val="windowText" lastClr="000000"/>
              </a:solidFill>
              <a:latin typeface="+mn-lt"/>
            </a:rPr>
            <a:t>Title</a:t>
          </a:r>
          <a:endParaRPr lang="en-US" sz="16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400" b="0" dirty="0">
              <a:solidFill>
                <a:schemeClr val="accent1"/>
              </a:solidFill>
            </a:rPr>
            <a:t>Name</a:t>
          </a:r>
          <a:br>
            <a:rPr lang="en-US" sz="1600" dirty="0">
              <a:solidFill>
                <a:schemeClr val="accent1"/>
              </a:solidFill>
            </a:rPr>
          </a:br>
          <a:r>
            <a:rPr lang="en-US" sz="1800" b="0" dirty="0">
              <a:solidFill>
                <a:schemeClr val="tx2"/>
              </a:solidFill>
              <a:latin typeface="+mn-lt"/>
            </a:rPr>
            <a:t>Title</a:t>
          </a:r>
          <a:endParaRPr lang="en-US" sz="1600" b="0" dirty="0">
            <a:solidFill>
              <a:schemeClr val="tx2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400" b="0" dirty="0">
              <a:solidFill>
                <a:schemeClr val="accent1"/>
              </a:solidFill>
            </a:rPr>
            <a:t>Name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800" b="0" dirty="0">
              <a:solidFill>
                <a:schemeClr val="tx1"/>
              </a:solidFill>
              <a:latin typeface="+mn-lt"/>
            </a:rPr>
            <a:t>Title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400" b="0" dirty="0">
              <a:solidFill>
                <a:schemeClr val="accent1"/>
              </a:solidFill>
            </a:rPr>
            <a:t>Name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800" b="0" dirty="0">
              <a:solidFill>
                <a:schemeClr val="tx1"/>
              </a:solidFill>
              <a:latin typeface="+mn-lt"/>
            </a:rPr>
            <a:t>Title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5512" custScaleY="135512"/>
      <dgm:spPr>
        <a:prstGeom prst="roundRect">
          <a:avLst/>
        </a:prstGeom>
        <a:blipFill dpi="0"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5512" custScaleY="135512"/>
      <dgm:spPr>
        <a:prstGeom prst="round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5512" custScaleY="135512"/>
      <dgm:spPr>
        <a:prstGeom prst="round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5512" custScaleY="135512"/>
      <dgm:spPr>
        <a:prstGeom prst="roundRect">
          <a:avLst/>
        </a:prstGeom>
        <a:blipFill dpi="0" rotWithShape="1"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 member headshot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3DD35D-9765-4E5F-95CE-DA45F3637BF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771E7-8CF7-4491-9507-55BFE693DC7B}">
      <dgm:prSet phldrT="[Text]" custT="1"/>
      <dgm:spPr>
        <a:solidFill>
          <a:schemeClr val="accent1"/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Title</a:t>
          </a:r>
        </a:p>
      </dgm:t>
    </dgm:pt>
    <dgm:pt modelId="{D34FC0B2-1D9D-47C1-B680-27EF2E97D428}" type="parTrans" cxnId="{E01FE584-0925-4BC0-9383-A1E85DE458FD}">
      <dgm:prSet/>
      <dgm:spPr/>
      <dgm:t>
        <a:bodyPr/>
        <a:lstStyle/>
        <a:p>
          <a:endParaRPr lang="en-US"/>
        </a:p>
      </dgm:t>
    </dgm:pt>
    <dgm:pt modelId="{B3CFB133-9C4F-4A0A-888D-0CEC78FFDFFC}" type="sibTrans" cxnId="{E01FE584-0925-4BC0-9383-A1E85DE458FD}">
      <dgm:prSet/>
      <dgm:spPr/>
      <dgm:t>
        <a:bodyPr/>
        <a:lstStyle/>
        <a:p>
          <a:endParaRPr lang="en-US"/>
        </a:p>
      </dgm:t>
    </dgm:pt>
    <dgm:pt modelId="{EB81D1D4-3A06-49A6-9CBB-2A11D66B1783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/>
            <a:t>To start a presentation, go to the Slide Show tab, and select From Beginning.</a:t>
          </a:r>
          <a:endParaRPr lang="en-US" sz="1600" dirty="0"/>
        </a:p>
      </dgm:t>
    </dgm:pt>
    <dgm:pt modelId="{721F31C1-C769-40A8-9C34-A74470BAB532}" type="parTrans" cxnId="{5E008CC8-B8C6-4B46-94B0-C60406121E38}">
      <dgm:prSet/>
      <dgm:spPr/>
      <dgm:t>
        <a:bodyPr/>
        <a:lstStyle/>
        <a:p>
          <a:endParaRPr lang="en-US"/>
        </a:p>
      </dgm:t>
    </dgm:pt>
    <dgm:pt modelId="{0519A5BA-BBEC-4C39-9FFD-05D4C020199E}" type="sibTrans" cxnId="{5E008CC8-B8C6-4B46-94B0-C60406121E38}">
      <dgm:prSet/>
      <dgm:spPr/>
      <dgm:t>
        <a:bodyPr/>
        <a:lstStyle/>
        <a:p>
          <a:endParaRPr lang="en-US"/>
        </a:p>
      </dgm:t>
    </dgm:pt>
    <dgm:pt modelId="{D76BB3CF-DF5A-41FB-B6A4-25743CF1642F}">
      <dgm:prSet phldrT="[Text]" custT="1"/>
      <dgm:spPr>
        <a:solidFill>
          <a:schemeClr val="accent1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Title</a:t>
          </a:r>
        </a:p>
      </dgm:t>
    </dgm:pt>
    <dgm:pt modelId="{5DD1E055-F36A-4363-9BA1-453D18F6AA18}" type="parTrans" cxnId="{8422E397-A2A7-4656-BDD0-A5DEE35EA0FC}">
      <dgm:prSet/>
      <dgm:spPr/>
      <dgm:t>
        <a:bodyPr/>
        <a:lstStyle/>
        <a:p>
          <a:endParaRPr lang="en-US"/>
        </a:p>
      </dgm:t>
    </dgm:pt>
    <dgm:pt modelId="{24234FDB-132A-43EF-B90D-1D285BFF51D4}" type="sibTrans" cxnId="{8422E397-A2A7-4656-BDD0-A5DEE35EA0FC}">
      <dgm:prSet/>
      <dgm:spPr/>
      <dgm:t>
        <a:bodyPr/>
        <a:lstStyle/>
        <a:p>
          <a:endParaRPr lang="en-US"/>
        </a:p>
      </dgm:t>
    </dgm:pt>
    <dgm:pt modelId="{3F378E98-4217-47A9-8134-DE6C3ABFE041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solidFill>
                <a:schemeClr val="tx1"/>
              </a:solidFill>
            </a:rPr>
            <a:t>To display Presenter view, in Slide Show view, on the control bar at the bottom left select the three dots, and then Show Presenter View. </a:t>
          </a:r>
          <a:endParaRPr lang="en-US" sz="1600" dirty="0">
            <a:solidFill>
              <a:schemeClr val="tx1"/>
            </a:solidFill>
          </a:endParaRPr>
        </a:p>
      </dgm:t>
    </dgm:pt>
    <dgm:pt modelId="{48653CFB-283F-4824-B87B-943F5C5E7841}" type="parTrans" cxnId="{E2F6ED9C-E6CA-4E7F-B747-37A284E29D24}">
      <dgm:prSet/>
      <dgm:spPr/>
      <dgm:t>
        <a:bodyPr/>
        <a:lstStyle/>
        <a:p>
          <a:endParaRPr lang="en-US"/>
        </a:p>
      </dgm:t>
    </dgm:pt>
    <dgm:pt modelId="{0638CE31-017E-4421-AF9D-A58647C395DF}" type="sibTrans" cxnId="{E2F6ED9C-E6CA-4E7F-B747-37A284E29D24}">
      <dgm:prSet/>
      <dgm:spPr/>
      <dgm:t>
        <a:bodyPr/>
        <a:lstStyle/>
        <a:p>
          <a:endParaRPr lang="en-US"/>
        </a:p>
      </dgm:t>
    </dgm:pt>
    <dgm:pt modelId="{8F3B4B19-33F4-47AC-BE4E-B66181ED98B4}">
      <dgm:prSet phldrT="[Text]" custT="1"/>
      <dgm:spPr>
        <a:solidFill>
          <a:schemeClr val="accent3"/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Title</a:t>
          </a:r>
        </a:p>
      </dgm:t>
    </dgm:pt>
    <dgm:pt modelId="{D56FE0BA-AE10-413D-B7E3-CD20C3731D50}" type="parTrans" cxnId="{E9FED118-8FC1-46A3-BD00-F94098ECD6A4}">
      <dgm:prSet/>
      <dgm:spPr/>
      <dgm:t>
        <a:bodyPr/>
        <a:lstStyle/>
        <a:p>
          <a:endParaRPr lang="en-US"/>
        </a:p>
      </dgm:t>
    </dgm:pt>
    <dgm:pt modelId="{2C34AF2B-9D07-4B75-9E74-1C680AB14CF6}" type="sibTrans" cxnId="{E9FED118-8FC1-46A3-BD00-F94098ECD6A4}">
      <dgm:prSet/>
      <dgm:spPr/>
      <dgm:t>
        <a:bodyPr/>
        <a:lstStyle/>
        <a:p>
          <a:endParaRPr lang="en-US"/>
        </a:p>
      </dgm:t>
    </dgm:pt>
    <dgm:pt modelId="{0AFF4C1B-302C-42EF-B59F-97CDC2799D17}">
      <dgm:prSet phldrT="[Text]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/>
            <a:t>During your presentation, the speaker notes are visible on your monitor, but aren't visible to the audience. </a:t>
          </a:r>
          <a:endParaRPr lang="en-US" sz="1600" dirty="0"/>
        </a:p>
      </dgm:t>
    </dgm:pt>
    <dgm:pt modelId="{0EBE8459-BB53-4FEB-9003-4D3795F4559C}" type="parTrans" cxnId="{C23B5F60-F074-45B8-BB09-18AD4152539D}">
      <dgm:prSet/>
      <dgm:spPr/>
      <dgm:t>
        <a:bodyPr/>
        <a:lstStyle/>
        <a:p>
          <a:endParaRPr lang="en-US"/>
        </a:p>
      </dgm:t>
    </dgm:pt>
    <dgm:pt modelId="{6755B5A7-26F9-4D2F-8EA9-DCC4A05B07D9}" type="sibTrans" cxnId="{C23B5F60-F074-45B8-BB09-18AD4152539D}">
      <dgm:prSet/>
      <dgm:spPr/>
      <dgm:t>
        <a:bodyPr/>
        <a:lstStyle/>
        <a:p>
          <a:endParaRPr lang="en-US"/>
        </a:p>
      </dgm:t>
    </dgm:pt>
    <dgm:pt modelId="{80CB43E4-C30F-4DCA-A3E9-D12FA78CE0FB}">
      <dgm:prSet custT="1"/>
      <dgm:spPr>
        <a:solidFill>
          <a:schemeClr val="accent3">
            <a:alpha val="20000"/>
          </a:schemeClr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Title</a:t>
          </a:r>
          <a:endParaRPr lang="en-US" sz="2800" b="1" dirty="0">
            <a:solidFill>
              <a:schemeClr val="tx1"/>
            </a:solidFill>
            <a:latin typeface="+mj-lt"/>
          </a:endParaRPr>
        </a:p>
      </dgm:t>
    </dgm:pt>
    <dgm:pt modelId="{22BA2624-35EA-49E9-BC2A-8019555F56F6}" type="sibTrans" cxnId="{E3C761DA-B59A-4658-B3C8-B73D008958C7}">
      <dgm:prSet/>
      <dgm:spPr/>
      <dgm:t>
        <a:bodyPr/>
        <a:lstStyle/>
        <a:p>
          <a:endParaRPr lang="en-US"/>
        </a:p>
      </dgm:t>
    </dgm:pt>
    <dgm:pt modelId="{662CF9D0-9536-4AC8-90CC-1A9C062F4327}" type="parTrans" cxnId="{E3C761DA-B59A-4658-B3C8-B73D008958C7}">
      <dgm:prSet/>
      <dgm:spPr/>
      <dgm:t>
        <a:bodyPr/>
        <a:lstStyle/>
        <a:p>
          <a:endParaRPr lang="en-US"/>
        </a:p>
      </dgm:t>
    </dgm:pt>
    <dgm:pt modelId="{6C230327-1904-47CB-BB1D-FD9D9F4A90BF}">
      <dgm:prSet custT="1"/>
      <dgm:spPr>
        <a:solidFill>
          <a:schemeClr val="bg1">
            <a:lumMod val="85000"/>
          </a:schemeClr>
        </a:solidFill>
        <a:ln w="19050">
          <a:noFill/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+mj-lt"/>
            </a:rPr>
            <a:t>Title</a:t>
          </a:r>
          <a:endParaRPr lang="en-US" sz="2800" b="1" dirty="0">
            <a:solidFill>
              <a:schemeClr val="tx1"/>
            </a:solidFill>
            <a:latin typeface="+mj-lt"/>
          </a:endParaRPr>
        </a:p>
      </dgm:t>
    </dgm:pt>
    <dgm:pt modelId="{383C96B1-5630-4111-BDC2-DC9415E1D3B9}" type="sibTrans" cxnId="{DF2D3747-AF1D-43CC-ACD2-1C81B945A006}">
      <dgm:prSet/>
      <dgm:spPr/>
      <dgm:t>
        <a:bodyPr/>
        <a:lstStyle/>
        <a:p>
          <a:endParaRPr lang="en-US"/>
        </a:p>
      </dgm:t>
    </dgm:pt>
    <dgm:pt modelId="{F5865BF2-099D-45F3-9F9F-E9048C52D1A9}" type="parTrans" cxnId="{DF2D3747-AF1D-43CC-ACD2-1C81B945A006}">
      <dgm:prSet/>
      <dgm:spPr/>
      <dgm:t>
        <a:bodyPr/>
        <a:lstStyle/>
        <a:p>
          <a:endParaRPr lang="en-US"/>
        </a:p>
      </dgm:t>
    </dgm:pt>
    <dgm:pt modelId="{E7DB8C28-3728-493B-A3D7-1FE9EFE7E4C2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solidFill>
                <a:schemeClr val="tx1"/>
              </a:solidFill>
            </a:rPr>
            <a:t>The Notes pane is a box that appears below each slide. Tap it to add notes. </a:t>
          </a:r>
          <a:endParaRPr lang="en-US" sz="1600" dirty="0">
            <a:solidFill>
              <a:schemeClr val="tx1"/>
            </a:solidFill>
          </a:endParaRPr>
        </a:p>
      </dgm:t>
    </dgm:pt>
    <dgm:pt modelId="{86C82348-62AC-47C0-A4F1-60BF58B70325}" type="parTrans" cxnId="{5D5F46B2-925E-4A4E-A867-A220894EC4FD}">
      <dgm:prSet/>
      <dgm:spPr/>
      <dgm:t>
        <a:bodyPr/>
        <a:lstStyle/>
        <a:p>
          <a:endParaRPr lang="en-US"/>
        </a:p>
      </dgm:t>
    </dgm:pt>
    <dgm:pt modelId="{5399BFCE-FDB4-4666-81C7-DC36EB3DA553}" type="sibTrans" cxnId="{5D5F46B2-925E-4A4E-A867-A220894EC4FD}">
      <dgm:prSet/>
      <dgm:spPr/>
      <dgm:t>
        <a:bodyPr/>
        <a:lstStyle/>
        <a:p>
          <a:endParaRPr lang="en-US"/>
        </a:p>
      </dgm:t>
    </dgm:pt>
    <dgm:pt modelId="{3AA5C518-6101-47DE-A504-F7F8D31BAC0F}">
      <dgm:prSet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0" i="0" dirty="0">
              <a:solidFill>
                <a:schemeClr val="tx1"/>
              </a:solidFill>
            </a:rPr>
            <a:t>If you don’t see the Notes pane or it is completely minimized, click Notes on the task bar across the bottom of the PowerPoint window. </a:t>
          </a:r>
          <a:endParaRPr lang="en-US" sz="1600" dirty="0">
            <a:solidFill>
              <a:schemeClr val="tx1"/>
            </a:solidFill>
          </a:endParaRPr>
        </a:p>
      </dgm:t>
    </dgm:pt>
    <dgm:pt modelId="{C33DEA67-DC41-4FD7-BAF1-1EBBE63C3B81}" type="parTrans" cxnId="{3A57B4D5-27C4-4372-954B-03F42D8D5B74}">
      <dgm:prSet/>
      <dgm:spPr/>
      <dgm:t>
        <a:bodyPr/>
        <a:lstStyle/>
        <a:p>
          <a:endParaRPr lang="en-US"/>
        </a:p>
      </dgm:t>
    </dgm:pt>
    <dgm:pt modelId="{84ADADB6-F501-44B3-B426-011C7C46A020}" type="sibTrans" cxnId="{3A57B4D5-27C4-4372-954B-03F42D8D5B74}">
      <dgm:prSet/>
      <dgm:spPr/>
      <dgm:t>
        <a:bodyPr/>
        <a:lstStyle/>
        <a:p>
          <a:endParaRPr lang="en-US"/>
        </a:p>
      </dgm:t>
    </dgm:pt>
    <dgm:pt modelId="{C8FC339E-39F6-4A89-A23A-68C3243C6B19}" type="pres">
      <dgm:prSet presAssocID="{013DD35D-9765-4E5F-95CE-DA45F3637BF5}" presName="Name0" presStyleCnt="0">
        <dgm:presLayoutVars>
          <dgm:dir/>
          <dgm:animLvl val="lvl"/>
          <dgm:resizeHandles val="exact"/>
        </dgm:presLayoutVars>
      </dgm:prSet>
      <dgm:spPr/>
    </dgm:pt>
    <dgm:pt modelId="{6D880849-3CF4-4B9A-AA3D-2012E655E86C}" type="pres">
      <dgm:prSet presAssocID="{25E771E7-8CF7-4491-9507-55BFE693DC7B}" presName="composite" presStyleCnt="0"/>
      <dgm:spPr/>
    </dgm:pt>
    <dgm:pt modelId="{53A970A0-87A4-4055-8444-4B32FD55679F}" type="pres">
      <dgm:prSet presAssocID="{25E771E7-8CF7-4491-9507-55BFE693DC7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0479C4D-92A7-4148-A954-1F753DC42CF3}" type="pres">
      <dgm:prSet presAssocID="{25E771E7-8CF7-4491-9507-55BFE693DC7B}" presName="desTx" presStyleLbl="alignAccFollowNode1" presStyleIdx="0" presStyleCnt="5">
        <dgm:presLayoutVars>
          <dgm:bulletEnabled val="1"/>
        </dgm:presLayoutVars>
      </dgm:prSet>
      <dgm:spPr/>
    </dgm:pt>
    <dgm:pt modelId="{D69D8654-40D9-4F98-997A-46F1A786D984}" type="pres">
      <dgm:prSet presAssocID="{B3CFB133-9C4F-4A0A-888D-0CEC78FFDFFC}" presName="space" presStyleCnt="0"/>
      <dgm:spPr/>
    </dgm:pt>
    <dgm:pt modelId="{37880899-2C43-4D97-BF52-758832B5C284}" type="pres">
      <dgm:prSet presAssocID="{D76BB3CF-DF5A-41FB-B6A4-25743CF1642F}" presName="composite" presStyleCnt="0"/>
      <dgm:spPr/>
    </dgm:pt>
    <dgm:pt modelId="{6DDDB16E-5E89-49FF-9D69-F27857F51C56}" type="pres">
      <dgm:prSet presAssocID="{D76BB3CF-DF5A-41FB-B6A4-25743CF1642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073A826-7D3A-44DE-9A23-19A6213A5DC9}" type="pres">
      <dgm:prSet presAssocID="{D76BB3CF-DF5A-41FB-B6A4-25743CF1642F}" presName="desTx" presStyleLbl="alignAccFollowNode1" presStyleIdx="1" presStyleCnt="5">
        <dgm:presLayoutVars>
          <dgm:bulletEnabled val="1"/>
        </dgm:presLayoutVars>
      </dgm:prSet>
      <dgm:spPr/>
    </dgm:pt>
    <dgm:pt modelId="{7D6432E3-067A-4AC1-AB22-F0D44880ECB6}" type="pres">
      <dgm:prSet presAssocID="{24234FDB-132A-43EF-B90D-1D285BFF51D4}" presName="space" presStyleCnt="0"/>
      <dgm:spPr/>
    </dgm:pt>
    <dgm:pt modelId="{EBFEB845-6A67-41B7-8C99-698054EAA819}" type="pres">
      <dgm:prSet presAssocID="{8F3B4B19-33F4-47AC-BE4E-B66181ED98B4}" presName="composite" presStyleCnt="0"/>
      <dgm:spPr/>
    </dgm:pt>
    <dgm:pt modelId="{5ACDDD2E-A6DA-4B3F-B366-D8D165C71718}" type="pres">
      <dgm:prSet presAssocID="{8F3B4B19-33F4-47AC-BE4E-B66181ED98B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232D775-33ED-44BE-9665-D5F655F5DD13}" type="pres">
      <dgm:prSet presAssocID="{8F3B4B19-33F4-47AC-BE4E-B66181ED98B4}" presName="desTx" presStyleLbl="alignAccFollowNode1" presStyleIdx="2" presStyleCnt="5">
        <dgm:presLayoutVars>
          <dgm:bulletEnabled val="1"/>
        </dgm:presLayoutVars>
      </dgm:prSet>
      <dgm:spPr/>
    </dgm:pt>
    <dgm:pt modelId="{8FAD4832-6588-48D1-A537-95C2839EA1B3}" type="pres">
      <dgm:prSet presAssocID="{2C34AF2B-9D07-4B75-9E74-1C680AB14CF6}" presName="space" presStyleCnt="0"/>
      <dgm:spPr/>
    </dgm:pt>
    <dgm:pt modelId="{673787B6-A61C-416D-8E62-B73B5E97C444}" type="pres">
      <dgm:prSet presAssocID="{80CB43E4-C30F-4DCA-A3E9-D12FA78CE0FB}" presName="composite" presStyleCnt="0"/>
      <dgm:spPr/>
    </dgm:pt>
    <dgm:pt modelId="{C524BBDC-4A12-4957-832D-D660CECEAC53}" type="pres">
      <dgm:prSet presAssocID="{80CB43E4-C30F-4DCA-A3E9-D12FA78CE0F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0A49A4C-6D17-4FCB-9C29-21F025026F9E}" type="pres">
      <dgm:prSet presAssocID="{80CB43E4-C30F-4DCA-A3E9-D12FA78CE0FB}" presName="desTx" presStyleLbl="alignAccFollowNode1" presStyleIdx="3" presStyleCnt="5">
        <dgm:presLayoutVars>
          <dgm:bulletEnabled val="1"/>
        </dgm:presLayoutVars>
      </dgm:prSet>
      <dgm:spPr/>
    </dgm:pt>
    <dgm:pt modelId="{383AD359-E24C-4F68-B934-2F2C992494D2}" type="pres">
      <dgm:prSet presAssocID="{22BA2624-35EA-49E9-BC2A-8019555F56F6}" presName="space" presStyleCnt="0"/>
      <dgm:spPr/>
    </dgm:pt>
    <dgm:pt modelId="{61D1CB56-CE53-4431-BAD9-0789E09DFD6B}" type="pres">
      <dgm:prSet presAssocID="{6C230327-1904-47CB-BB1D-FD9D9F4A90BF}" presName="composite" presStyleCnt="0"/>
      <dgm:spPr/>
    </dgm:pt>
    <dgm:pt modelId="{31A34E95-FDDE-4764-A7A2-F2CDEEADC6D2}" type="pres">
      <dgm:prSet presAssocID="{6C230327-1904-47CB-BB1D-FD9D9F4A90B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16F636B-AE5E-4CCE-8FA9-24DFA1E64615}" type="pres">
      <dgm:prSet presAssocID="{6C230327-1904-47CB-BB1D-FD9D9F4A90B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43DC009-565E-4885-901C-D886E9837BFD}" type="presOf" srcId="{EB81D1D4-3A06-49A6-9CBB-2A11D66B1783}" destId="{30479C4D-92A7-4148-A954-1F753DC42CF3}" srcOrd="0" destOrd="0" presId="urn:microsoft.com/office/officeart/2005/8/layout/hList1"/>
    <dgm:cxn modelId="{E9FED118-8FC1-46A3-BD00-F94098ECD6A4}" srcId="{013DD35D-9765-4E5F-95CE-DA45F3637BF5}" destId="{8F3B4B19-33F4-47AC-BE4E-B66181ED98B4}" srcOrd="2" destOrd="0" parTransId="{D56FE0BA-AE10-413D-B7E3-CD20C3731D50}" sibTransId="{2C34AF2B-9D07-4B75-9E74-1C680AB14CF6}"/>
    <dgm:cxn modelId="{9D215225-F96D-4063-9D39-2337B246C5AC}" type="presOf" srcId="{013DD35D-9765-4E5F-95CE-DA45F3637BF5}" destId="{C8FC339E-39F6-4A89-A23A-68C3243C6B19}" srcOrd="0" destOrd="0" presId="urn:microsoft.com/office/officeart/2005/8/layout/hList1"/>
    <dgm:cxn modelId="{4C2BF434-6D31-4BCB-A694-B6E3795770A2}" type="presOf" srcId="{E7DB8C28-3728-493B-A3D7-1FE9EFE7E4C2}" destId="{70A49A4C-6D17-4FCB-9C29-21F025026F9E}" srcOrd="0" destOrd="0" presId="urn:microsoft.com/office/officeart/2005/8/layout/hList1"/>
    <dgm:cxn modelId="{4688253A-F90F-4F32-98D6-592110551094}" type="presOf" srcId="{0AFF4C1B-302C-42EF-B59F-97CDC2799D17}" destId="{3232D775-33ED-44BE-9665-D5F655F5DD13}" srcOrd="0" destOrd="0" presId="urn:microsoft.com/office/officeart/2005/8/layout/hList1"/>
    <dgm:cxn modelId="{C23B5F60-F074-45B8-BB09-18AD4152539D}" srcId="{8F3B4B19-33F4-47AC-BE4E-B66181ED98B4}" destId="{0AFF4C1B-302C-42EF-B59F-97CDC2799D17}" srcOrd="0" destOrd="0" parTransId="{0EBE8459-BB53-4FEB-9003-4D3795F4559C}" sibTransId="{6755B5A7-26F9-4D2F-8EA9-DCC4A05B07D9}"/>
    <dgm:cxn modelId="{DF2D3747-AF1D-43CC-ACD2-1C81B945A006}" srcId="{013DD35D-9765-4E5F-95CE-DA45F3637BF5}" destId="{6C230327-1904-47CB-BB1D-FD9D9F4A90BF}" srcOrd="4" destOrd="0" parTransId="{F5865BF2-099D-45F3-9F9F-E9048C52D1A9}" sibTransId="{383C96B1-5630-4111-BDC2-DC9415E1D3B9}"/>
    <dgm:cxn modelId="{3556B375-4267-4980-9580-6A6923810F9D}" type="presOf" srcId="{25E771E7-8CF7-4491-9507-55BFE693DC7B}" destId="{53A970A0-87A4-4055-8444-4B32FD55679F}" srcOrd="0" destOrd="0" presId="urn:microsoft.com/office/officeart/2005/8/layout/hList1"/>
    <dgm:cxn modelId="{E2A7687A-526F-4212-8827-74E2D1AFDF17}" type="presOf" srcId="{3AA5C518-6101-47DE-A504-F7F8D31BAC0F}" destId="{B16F636B-AE5E-4CCE-8FA9-24DFA1E64615}" srcOrd="0" destOrd="0" presId="urn:microsoft.com/office/officeart/2005/8/layout/hList1"/>
    <dgm:cxn modelId="{E01FE584-0925-4BC0-9383-A1E85DE458FD}" srcId="{013DD35D-9765-4E5F-95CE-DA45F3637BF5}" destId="{25E771E7-8CF7-4491-9507-55BFE693DC7B}" srcOrd="0" destOrd="0" parTransId="{D34FC0B2-1D9D-47C1-B680-27EF2E97D428}" sibTransId="{B3CFB133-9C4F-4A0A-888D-0CEC78FFDFFC}"/>
    <dgm:cxn modelId="{8422E397-A2A7-4656-BDD0-A5DEE35EA0FC}" srcId="{013DD35D-9765-4E5F-95CE-DA45F3637BF5}" destId="{D76BB3CF-DF5A-41FB-B6A4-25743CF1642F}" srcOrd="1" destOrd="0" parTransId="{5DD1E055-F36A-4363-9BA1-453D18F6AA18}" sibTransId="{24234FDB-132A-43EF-B90D-1D285BFF51D4}"/>
    <dgm:cxn modelId="{E2F6ED9C-E6CA-4E7F-B747-37A284E29D24}" srcId="{D76BB3CF-DF5A-41FB-B6A4-25743CF1642F}" destId="{3F378E98-4217-47A9-8134-DE6C3ABFE041}" srcOrd="0" destOrd="0" parTransId="{48653CFB-283F-4824-B87B-943F5C5E7841}" sibTransId="{0638CE31-017E-4421-AF9D-A58647C395DF}"/>
    <dgm:cxn modelId="{35E5079F-5083-444F-AB81-20E3CA3E9BD6}" type="presOf" srcId="{D76BB3CF-DF5A-41FB-B6A4-25743CF1642F}" destId="{6DDDB16E-5E89-49FF-9D69-F27857F51C56}" srcOrd="0" destOrd="0" presId="urn:microsoft.com/office/officeart/2005/8/layout/hList1"/>
    <dgm:cxn modelId="{24B833A3-F1A5-4AF1-8328-525ABC870CC7}" type="presOf" srcId="{6C230327-1904-47CB-BB1D-FD9D9F4A90BF}" destId="{31A34E95-FDDE-4764-A7A2-F2CDEEADC6D2}" srcOrd="0" destOrd="0" presId="urn:microsoft.com/office/officeart/2005/8/layout/hList1"/>
    <dgm:cxn modelId="{8F41A8AC-1133-4B77-AB8F-1BA82485CE60}" type="presOf" srcId="{8F3B4B19-33F4-47AC-BE4E-B66181ED98B4}" destId="{5ACDDD2E-A6DA-4B3F-B366-D8D165C71718}" srcOrd="0" destOrd="0" presId="urn:microsoft.com/office/officeart/2005/8/layout/hList1"/>
    <dgm:cxn modelId="{5D5F46B2-925E-4A4E-A867-A220894EC4FD}" srcId="{80CB43E4-C30F-4DCA-A3E9-D12FA78CE0FB}" destId="{E7DB8C28-3728-493B-A3D7-1FE9EFE7E4C2}" srcOrd="0" destOrd="0" parTransId="{86C82348-62AC-47C0-A4F1-60BF58B70325}" sibTransId="{5399BFCE-FDB4-4666-81C7-DC36EB3DA553}"/>
    <dgm:cxn modelId="{7926B4C4-A502-49E6-B12D-81AAFC1A6C96}" type="presOf" srcId="{80CB43E4-C30F-4DCA-A3E9-D12FA78CE0FB}" destId="{C524BBDC-4A12-4957-832D-D660CECEAC53}" srcOrd="0" destOrd="0" presId="urn:microsoft.com/office/officeart/2005/8/layout/hList1"/>
    <dgm:cxn modelId="{5E008CC8-B8C6-4B46-94B0-C60406121E38}" srcId="{25E771E7-8CF7-4491-9507-55BFE693DC7B}" destId="{EB81D1D4-3A06-49A6-9CBB-2A11D66B1783}" srcOrd="0" destOrd="0" parTransId="{721F31C1-C769-40A8-9C34-A74470BAB532}" sibTransId="{0519A5BA-BBEC-4C39-9FFD-05D4C020199E}"/>
    <dgm:cxn modelId="{3A57B4D5-27C4-4372-954B-03F42D8D5B74}" srcId="{6C230327-1904-47CB-BB1D-FD9D9F4A90BF}" destId="{3AA5C518-6101-47DE-A504-F7F8D31BAC0F}" srcOrd="0" destOrd="0" parTransId="{C33DEA67-DC41-4FD7-BAF1-1EBBE63C3B81}" sibTransId="{84ADADB6-F501-44B3-B426-011C7C46A020}"/>
    <dgm:cxn modelId="{E3C761DA-B59A-4658-B3C8-B73D008958C7}" srcId="{013DD35D-9765-4E5F-95CE-DA45F3637BF5}" destId="{80CB43E4-C30F-4DCA-A3E9-D12FA78CE0FB}" srcOrd="3" destOrd="0" parTransId="{662CF9D0-9536-4AC8-90CC-1A9C062F4327}" sibTransId="{22BA2624-35EA-49E9-BC2A-8019555F56F6}"/>
    <dgm:cxn modelId="{1CADD0FF-5729-4229-8B56-BD1FE8199BD8}" type="presOf" srcId="{3F378E98-4217-47A9-8134-DE6C3ABFE041}" destId="{E073A826-7D3A-44DE-9A23-19A6213A5DC9}" srcOrd="0" destOrd="0" presId="urn:microsoft.com/office/officeart/2005/8/layout/hList1"/>
    <dgm:cxn modelId="{B9BD7136-F8E2-46D4-86A3-9F39AC0978AC}" type="presParOf" srcId="{C8FC339E-39F6-4A89-A23A-68C3243C6B19}" destId="{6D880849-3CF4-4B9A-AA3D-2012E655E86C}" srcOrd="0" destOrd="0" presId="urn:microsoft.com/office/officeart/2005/8/layout/hList1"/>
    <dgm:cxn modelId="{46B3147F-0F6E-4763-9B43-31D8426B8310}" type="presParOf" srcId="{6D880849-3CF4-4B9A-AA3D-2012E655E86C}" destId="{53A970A0-87A4-4055-8444-4B32FD55679F}" srcOrd="0" destOrd="0" presId="urn:microsoft.com/office/officeart/2005/8/layout/hList1"/>
    <dgm:cxn modelId="{E5FB3A68-8993-4B23-A453-CE3C306B6D1B}" type="presParOf" srcId="{6D880849-3CF4-4B9A-AA3D-2012E655E86C}" destId="{30479C4D-92A7-4148-A954-1F753DC42CF3}" srcOrd="1" destOrd="0" presId="urn:microsoft.com/office/officeart/2005/8/layout/hList1"/>
    <dgm:cxn modelId="{6B12D234-3FA8-48D6-8C4F-6FCCA1B66DB5}" type="presParOf" srcId="{C8FC339E-39F6-4A89-A23A-68C3243C6B19}" destId="{D69D8654-40D9-4F98-997A-46F1A786D984}" srcOrd="1" destOrd="0" presId="urn:microsoft.com/office/officeart/2005/8/layout/hList1"/>
    <dgm:cxn modelId="{875F7273-CD20-46BF-8AB7-789D52A4E0CB}" type="presParOf" srcId="{C8FC339E-39F6-4A89-A23A-68C3243C6B19}" destId="{37880899-2C43-4D97-BF52-758832B5C284}" srcOrd="2" destOrd="0" presId="urn:microsoft.com/office/officeart/2005/8/layout/hList1"/>
    <dgm:cxn modelId="{F3147B62-A2AE-4922-9FDB-162A1A757E07}" type="presParOf" srcId="{37880899-2C43-4D97-BF52-758832B5C284}" destId="{6DDDB16E-5E89-49FF-9D69-F27857F51C56}" srcOrd="0" destOrd="0" presId="urn:microsoft.com/office/officeart/2005/8/layout/hList1"/>
    <dgm:cxn modelId="{69F575BD-F97D-43D2-AB49-073551D9FE2A}" type="presParOf" srcId="{37880899-2C43-4D97-BF52-758832B5C284}" destId="{E073A826-7D3A-44DE-9A23-19A6213A5DC9}" srcOrd="1" destOrd="0" presId="urn:microsoft.com/office/officeart/2005/8/layout/hList1"/>
    <dgm:cxn modelId="{6F8F1119-2D5B-4301-A6CB-B58A5D7DD02E}" type="presParOf" srcId="{C8FC339E-39F6-4A89-A23A-68C3243C6B19}" destId="{7D6432E3-067A-4AC1-AB22-F0D44880ECB6}" srcOrd="3" destOrd="0" presId="urn:microsoft.com/office/officeart/2005/8/layout/hList1"/>
    <dgm:cxn modelId="{A19C6767-22D5-47D7-A387-4EBF49DD50DF}" type="presParOf" srcId="{C8FC339E-39F6-4A89-A23A-68C3243C6B19}" destId="{EBFEB845-6A67-41B7-8C99-698054EAA819}" srcOrd="4" destOrd="0" presId="urn:microsoft.com/office/officeart/2005/8/layout/hList1"/>
    <dgm:cxn modelId="{F17E0319-B992-4707-AE32-C31D4D79CA95}" type="presParOf" srcId="{EBFEB845-6A67-41B7-8C99-698054EAA819}" destId="{5ACDDD2E-A6DA-4B3F-B366-D8D165C71718}" srcOrd="0" destOrd="0" presId="urn:microsoft.com/office/officeart/2005/8/layout/hList1"/>
    <dgm:cxn modelId="{B65C01C1-1E26-41CF-B840-55EEBC838000}" type="presParOf" srcId="{EBFEB845-6A67-41B7-8C99-698054EAA819}" destId="{3232D775-33ED-44BE-9665-D5F655F5DD13}" srcOrd="1" destOrd="0" presId="urn:microsoft.com/office/officeart/2005/8/layout/hList1"/>
    <dgm:cxn modelId="{E7382133-8AB5-4D9D-B179-25ABD530669C}" type="presParOf" srcId="{C8FC339E-39F6-4A89-A23A-68C3243C6B19}" destId="{8FAD4832-6588-48D1-A537-95C2839EA1B3}" srcOrd="5" destOrd="0" presId="urn:microsoft.com/office/officeart/2005/8/layout/hList1"/>
    <dgm:cxn modelId="{72B4F15A-A0DA-4C56-9CE0-916D94F681AA}" type="presParOf" srcId="{C8FC339E-39F6-4A89-A23A-68C3243C6B19}" destId="{673787B6-A61C-416D-8E62-B73B5E97C444}" srcOrd="6" destOrd="0" presId="urn:microsoft.com/office/officeart/2005/8/layout/hList1"/>
    <dgm:cxn modelId="{813EA12F-2B1B-4DF4-BA61-D498348DB32E}" type="presParOf" srcId="{673787B6-A61C-416D-8E62-B73B5E97C444}" destId="{C524BBDC-4A12-4957-832D-D660CECEAC53}" srcOrd="0" destOrd="0" presId="urn:microsoft.com/office/officeart/2005/8/layout/hList1"/>
    <dgm:cxn modelId="{591C69AD-94F5-401B-B648-1D0755177D77}" type="presParOf" srcId="{673787B6-A61C-416D-8E62-B73B5E97C444}" destId="{70A49A4C-6D17-4FCB-9C29-21F025026F9E}" srcOrd="1" destOrd="0" presId="urn:microsoft.com/office/officeart/2005/8/layout/hList1"/>
    <dgm:cxn modelId="{52299F82-BC98-48AF-A747-CD966906C9A8}" type="presParOf" srcId="{C8FC339E-39F6-4A89-A23A-68C3243C6B19}" destId="{383AD359-E24C-4F68-B934-2F2C992494D2}" srcOrd="7" destOrd="0" presId="urn:microsoft.com/office/officeart/2005/8/layout/hList1"/>
    <dgm:cxn modelId="{62DB8F84-1303-4659-9AF1-8DCD622BFC3A}" type="presParOf" srcId="{C8FC339E-39F6-4A89-A23A-68C3243C6B19}" destId="{61D1CB56-CE53-4431-BAD9-0789E09DFD6B}" srcOrd="8" destOrd="0" presId="urn:microsoft.com/office/officeart/2005/8/layout/hList1"/>
    <dgm:cxn modelId="{19635CC3-E362-40BE-831B-068DA468B058}" type="presParOf" srcId="{61D1CB56-CE53-4431-BAD9-0789E09DFD6B}" destId="{31A34E95-FDDE-4764-A7A2-F2CDEEADC6D2}" srcOrd="0" destOrd="0" presId="urn:microsoft.com/office/officeart/2005/8/layout/hList1"/>
    <dgm:cxn modelId="{97FEA316-B612-4138-B7FD-B54FACA131D0}" type="presParOf" srcId="{61D1CB56-CE53-4431-BAD9-0789E09DFD6B}" destId="{B16F636B-AE5E-4CCE-8FA9-24DFA1E646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514368" y="489500"/>
          <a:ext cx="2281886" cy="2281886"/>
        </a:xfrm>
        <a:prstGeom prst="roundRect">
          <a:avLst/>
        </a:prstGeom>
        <a:blipFill dpi="0"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506779" y="2870005"/>
          <a:ext cx="2297064" cy="46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400" b="0" kern="1200" dirty="0">
              <a:solidFill>
                <a:schemeClr val="accent1"/>
              </a:solidFill>
            </a:rPr>
            <a:t>Name</a:t>
          </a:r>
          <a:br>
            <a:rPr lang="en-US" sz="1600" kern="1200" dirty="0">
              <a:solidFill>
                <a:sysClr val="windowText" lastClr="000000"/>
              </a:solidFill>
            </a:rPr>
          </a:br>
          <a:r>
            <a:rPr lang="en-US" sz="1800" b="0" kern="1200" dirty="0">
              <a:solidFill>
                <a:sysClr val="windowText" lastClr="000000"/>
              </a:solidFill>
              <a:latin typeface="+mn-lt"/>
            </a:rPr>
            <a:t>Title</a:t>
          </a:r>
          <a:endParaRPr lang="en-US" sz="1600" b="0" kern="1200" dirty="0">
            <a:solidFill>
              <a:sysClr val="windowText" lastClr="000000"/>
            </a:solidFill>
            <a:latin typeface="+mn-lt"/>
          </a:endParaRPr>
        </a:p>
      </dsp:txBody>
      <dsp:txXfrm>
        <a:off x="506779" y="2870005"/>
        <a:ext cx="2297064" cy="468680"/>
      </dsp:txXfrm>
    </dsp:sp>
    <dsp:sp modelId="{7D166BBB-55AF-452C-B9A0-94A1EE55FF4F}">
      <dsp:nvSpPr>
        <dsp:cNvPr id="0" name=""/>
        <dsp:cNvSpPr/>
      </dsp:nvSpPr>
      <dsp:spPr>
        <a:xfrm>
          <a:off x="506779" y="3317693"/>
          <a:ext cx="2297064" cy="58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213418" y="489500"/>
          <a:ext cx="2281886" cy="2281886"/>
        </a:xfrm>
        <a:prstGeom prst="round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205829" y="2870005"/>
          <a:ext cx="2297064" cy="46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400" b="0" kern="1200" dirty="0">
              <a:solidFill>
                <a:schemeClr val="accent1"/>
              </a:solidFill>
            </a:rPr>
            <a:t>Name</a:t>
          </a:r>
          <a:br>
            <a:rPr lang="en-US" sz="1600" kern="1200" dirty="0">
              <a:solidFill>
                <a:schemeClr val="accent1"/>
              </a:solidFill>
            </a:rPr>
          </a:br>
          <a:r>
            <a:rPr lang="en-US" sz="1800" b="0" kern="1200" dirty="0">
              <a:solidFill>
                <a:schemeClr val="tx2"/>
              </a:solidFill>
              <a:latin typeface="+mn-lt"/>
            </a:rPr>
            <a:t>Title</a:t>
          </a:r>
          <a:endParaRPr lang="en-US" sz="1600" b="0" kern="1200" dirty="0">
            <a:solidFill>
              <a:schemeClr val="tx2"/>
            </a:solidFill>
            <a:latin typeface="+mn-lt"/>
          </a:endParaRPr>
        </a:p>
      </dsp:txBody>
      <dsp:txXfrm>
        <a:off x="3205829" y="2870005"/>
        <a:ext cx="2297064" cy="468680"/>
      </dsp:txXfrm>
    </dsp:sp>
    <dsp:sp modelId="{1223E777-77CB-4A9A-BF21-12B513842696}">
      <dsp:nvSpPr>
        <dsp:cNvPr id="0" name=""/>
        <dsp:cNvSpPr/>
      </dsp:nvSpPr>
      <dsp:spPr>
        <a:xfrm>
          <a:off x="3205829" y="3317693"/>
          <a:ext cx="2297064" cy="58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912469" y="489500"/>
          <a:ext cx="2281886" cy="2281886"/>
        </a:xfrm>
        <a:prstGeom prst="round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904880" y="2870005"/>
          <a:ext cx="2297064" cy="46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400" b="0" kern="1200" dirty="0">
              <a:solidFill>
                <a:schemeClr val="accent1"/>
              </a:solidFill>
            </a:rPr>
            <a:t>Name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800" b="0" kern="1200" dirty="0">
              <a:solidFill>
                <a:schemeClr val="tx1"/>
              </a:solidFill>
              <a:latin typeface="+mn-lt"/>
            </a:rPr>
            <a:t>Title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5904880" y="2870005"/>
        <a:ext cx="2297064" cy="468680"/>
      </dsp:txXfrm>
    </dsp:sp>
    <dsp:sp modelId="{EE420F84-477D-4635-BEF8-66426E9A259D}">
      <dsp:nvSpPr>
        <dsp:cNvPr id="0" name=""/>
        <dsp:cNvSpPr/>
      </dsp:nvSpPr>
      <dsp:spPr>
        <a:xfrm>
          <a:off x="6228789" y="2474255"/>
          <a:ext cx="2297064" cy="58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611520" y="489500"/>
          <a:ext cx="2281886" cy="2281886"/>
        </a:xfrm>
        <a:prstGeom prst="roundRect">
          <a:avLst/>
        </a:prstGeom>
        <a:blipFill dpi="0" rotWithShape="1"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603931" y="2870005"/>
          <a:ext cx="2297064" cy="46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400" b="0" kern="1200" dirty="0">
              <a:solidFill>
                <a:schemeClr val="accent1"/>
              </a:solidFill>
            </a:rPr>
            <a:t>Name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800" b="0" kern="1200" dirty="0">
              <a:solidFill>
                <a:schemeClr val="tx1"/>
              </a:solidFill>
              <a:latin typeface="+mn-lt"/>
            </a:rPr>
            <a:t>Title</a:t>
          </a:r>
          <a:endParaRPr lang="en-US" sz="1600" b="0" kern="1200" dirty="0">
            <a:solidFill>
              <a:schemeClr val="tx1"/>
            </a:solidFill>
            <a:latin typeface="+mn-lt"/>
          </a:endParaRPr>
        </a:p>
      </dsp:txBody>
      <dsp:txXfrm>
        <a:off x="8603931" y="2870005"/>
        <a:ext cx="2297064" cy="468680"/>
      </dsp:txXfrm>
    </dsp:sp>
    <dsp:sp modelId="{5A7600AF-A34B-4D03-B3D6-B3C760AE8E06}">
      <dsp:nvSpPr>
        <dsp:cNvPr id="0" name=""/>
        <dsp:cNvSpPr/>
      </dsp:nvSpPr>
      <dsp:spPr>
        <a:xfrm>
          <a:off x="8645714" y="3275819"/>
          <a:ext cx="2297064" cy="58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970A0-87A4-4055-8444-4B32FD55679F}">
      <dsp:nvSpPr>
        <dsp:cNvPr id="0" name=""/>
        <dsp:cNvSpPr/>
      </dsp:nvSpPr>
      <dsp:spPr>
        <a:xfrm>
          <a:off x="5229" y="59978"/>
          <a:ext cx="2004764" cy="801905"/>
        </a:xfrm>
        <a:prstGeom prst="rect">
          <a:avLst/>
        </a:prstGeom>
        <a:solidFill>
          <a:schemeClr val="accent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Title</a:t>
          </a:r>
        </a:p>
      </dsp:txBody>
      <dsp:txXfrm>
        <a:off x="5229" y="59978"/>
        <a:ext cx="2004764" cy="801905"/>
      </dsp:txXfrm>
    </dsp:sp>
    <dsp:sp modelId="{30479C4D-92A7-4148-A954-1F753DC42CF3}">
      <dsp:nvSpPr>
        <dsp:cNvPr id="0" name=""/>
        <dsp:cNvSpPr/>
      </dsp:nvSpPr>
      <dsp:spPr>
        <a:xfrm>
          <a:off x="5229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To start a presentation, go to the Slide Show tab, and select From Beginning.</a:t>
          </a:r>
          <a:endParaRPr lang="en-US" sz="1600" kern="1200" dirty="0"/>
        </a:p>
      </dsp:txBody>
      <dsp:txXfrm>
        <a:off x="5229" y="861883"/>
        <a:ext cx="2004764" cy="2854800"/>
      </dsp:txXfrm>
    </dsp:sp>
    <dsp:sp modelId="{6DDDB16E-5E89-49FF-9D69-F27857F51C56}">
      <dsp:nvSpPr>
        <dsp:cNvPr id="0" name=""/>
        <dsp:cNvSpPr/>
      </dsp:nvSpPr>
      <dsp:spPr>
        <a:xfrm>
          <a:off x="2290661" y="59978"/>
          <a:ext cx="2004764" cy="801905"/>
        </a:xfrm>
        <a:prstGeom prst="rect">
          <a:avLst/>
        </a:prstGeom>
        <a:solidFill>
          <a:schemeClr val="accent1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Title</a:t>
          </a:r>
        </a:p>
      </dsp:txBody>
      <dsp:txXfrm>
        <a:off x="2290661" y="59978"/>
        <a:ext cx="2004764" cy="801905"/>
      </dsp:txXfrm>
    </dsp:sp>
    <dsp:sp modelId="{E073A826-7D3A-44DE-9A23-19A6213A5DC9}">
      <dsp:nvSpPr>
        <dsp:cNvPr id="0" name=""/>
        <dsp:cNvSpPr/>
      </dsp:nvSpPr>
      <dsp:spPr>
        <a:xfrm>
          <a:off x="2290661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tx1"/>
              </a:solidFill>
            </a:rPr>
            <a:t>To display Presenter view, in Slide Show view, on the control bar at the bottom left select the three dots, and then Show Presenter View. 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290661" y="861883"/>
        <a:ext cx="2004764" cy="2854800"/>
      </dsp:txXfrm>
    </dsp:sp>
    <dsp:sp modelId="{5ACDDD2E-A6DA-4B3F-B366-D8D165C71718}">
      <dsp:nvSpPr>
        <dsp:cNvPr id="0" name=""/>
        <dsp:cNvSpPr/>
      </dsp:nvSpPr>
      <dsp:spPr>
        <a:xfrm>
          <a:off x="4576092" y="59978"/>
          <a:ext cx="2004764" cy="801905"/>
        </a:xfrm>
        <a:prstGeom prst="rect">
          <a:avLst/>
        </a:prstGeom>
        <a:solidFill>
          <a:schemeClr val="accent3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Title</a:t>
          </a:r>
        </a:p>
      </dsp:txBody>
      <dsp:txXfrm>
        <a:off x="4576092" y="59978"/>
        <a:ext cx="2004764" cy="801905"/>
      </dsp:txXfrm>
    </dsp:sp>
    <dsp:sp modelId="{3232D775-33ED-44BE-9665-D5F655F5DD13}">
      <dsp:nvSpPr>
        <dsp:cNvPr id="0" name=""/>
        <dsp:cNvSpPr/>
      </dsp:nvSpPr>
      <dsp:spPr>
        <a:xfrm>
          <a:off x="4576092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/>
            <a:t>During your presentation, the speaker notes are visible on your monitor, but aren't visible to the audience. </a:t>
          </a:r>
          <a:endParaRPr lang="en-US" sz="1600" kern="1200" dirty="0"/>
        </a:p>
      </dsp:txBody>
      <dsp:txXfrm>
        <a:off x="4576092" y="861883"/>
        <a:ext cx="2004764" cy="2854800"/>
      </dsp:txXfrm>
    </dsp:sp>
    <dsp:sp modelId="{C524BBDC-4A12-4957-832D-D660CECEAC53}">
      <dsp:nvSpPr>
        <dsp:cNvPr id="0" name=""/>
        <dsp:cNvSpPr/>
      </dsp:nvSpPr>
      <dsp:spPr>
        <a:xfrm>
          <a:off x="6861524" y="59978"/>
          <a:ext cx="2004764" cy="801905"/>
        </a:xfrm>
        <a:prstGeom prst="rect">
          <a:avLst/>
        </a:prstGeom>
        <a:solidFill>
          <a:schemeClr val="accent3">
            <a:alpha val="2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Title</a:t>
          </a:r>
          <a:endParaRPr lang="en-US" sz="2800" b="1" kern="1200" dirty="0">
            <a:solidFill>
              <a:schemeClr val="tx1"/>
            </a:solidFill>
            <a:latin typeface="+mj-lt"/>
          </a:endParaRPr>
        </a:p>
      </dsp:txBody>
      <dsp:txXfrm>
        <a:off x="6861524" y="59978"/>
        <a:ext cx="2004764" cy="801905"/>
      </dsp:txXfrm>
    </dsp:sp>
    <dsp:sp modelId="{70A49A4C-6D17-4FCB-9C29-21F025026F9E}">
      <dsp:nvSpPr>
        <dsp:cNvPr id="0" name=""/>
        <dsp:cNvSpPr/>
      </dsp:nvSpPr>
      <dsp:spPr>
        <a:xfrm>
          <a:off x="6861524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tx1"/>
              </a:solidFill>
            </a:rPr>
            <a:t>The Notes pane is a box that appears below each slide. Tap it to add notes. 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861524" y="861883"/>
        <a:ext cx="2004764" cy="2854800"/>
      </dsp:txXfrm>
    </dsp:sp>
    <dsp:sp modelId="{31A34E95-FDDE-4764-A7A2-F2CDEEADC6D2}">
      <dsp:nvSpPr>
        <dsp:cNvPr id="0" name=""/>
        <dsp:cNvSpPr/>
      </dsp:nvSpPr>
      <dsp:spPr>
        <a:xfrm>
          <a:off x="9146955" y="59978"/>
          <a:ext cx="2004764" cy="801905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+mj-lt"/>
            </a:rPr>
            <a:t>Title</a:t>
          </a:r>
          <a:endParaRPr lang="en-US" sz="2800" b="1" kern="1200" dirty="0">
            <a:solidFill>
              <a:schemeClr val="tx1"/>
            </a:solidFill>
            <a:latin typeface="+mj-lt"/>
          </a:endParaRPr>
        </a:p>
      </dsp:txBody>
      <dsp:txXfrm>
        <a:off x="9146955" y="59978"/>
        <a:ext cx="2004764" cy="801905"/>
      </dsp:txXfrm>
    </dsp:sp>
    <dsp:sp modelId="{B16F636B-AE5E-4CCE-8FA9-24DFA1E64615}">
      <dsp:nvSpPr>
        <dsp:cNvPr id="0" name=""/>
        <dsp:cNvSpPr/>
      </dsp:nvSpPr>
      <dsp:spPr>
        <a:xfrm>
          <a:off x="9146955" y="861883"/>
          <a:ext cx="2004764" cy="2854800"/>
        </a:xfrm>
        <a:prstGeom prst="rect">
          <a:avLst/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solidFill>
                <a:schemeClr val="tx1"/>
              </a:solidFill>
            </a:rPr>
            <a:t>If you don’t see the Notes pane or it is completely minimized, click Notes on the task bar across the bottom of the PowerPoint window. 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146955" y="861883"/>
        <a:ext cx="200476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1" y="3619080"/>
            <a:ext cx="13240869" cy="3247885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>
          <a:xfrm>
            <a:off x="466930" y="-28631"/>
            <a:ext cx="12191998" cy="415156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10282" y="4626778"/>
            <a:ext cx="4580965" cy="1764968"/>
          </a:xfrm>
        </p:spPr>
        <p:txBody>
          <a:bodyPr/>
          <a:lstStyle/>
          <a:p>
            <a:r>
              <a:rPr lang="en-US" b="1" dirty="0"/>
              <a:t>SUNDHARAVADIVU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1C643BBD-01D5-4517-A634-01C1F6402985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714709596"/>
              </p:ext>
            </p:extLst>
          </p:nvPr>
        </p:nvGraphicFramePr>
        <p:xfrm>
          <a:off x="0" y="0"/>
          <a:ext cx="12192000" cy="33108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Category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Category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Category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Category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B499D0-4D7A-470A-A126-6DEB6801F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24600"/>
            <a:ext cx="256063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208963" y="6319838"/>
            <a:ext cx="3983037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91900" y="6324600"/>
            <a:ext cx="800100" cy="365125"/>
          </a:xfrm>
          <a:prstGeom prst="rect">
            <a:avLst/>
          </a:prstGeom>
        </p:spPr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35CB8-3011-40D5-B30A-1F565060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11E3D4-C445-4CA1-A1F3-EBA0226B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B550D2-79BE-4FBC-887B-B938306C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1" y="0"/>
            <a:ext cx="12530907" cy="70486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409476-0BCA-4BEE-A445-DE1A4CD5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5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Open Book on a desk">
            <a:extLst>
              <a:ext uri="{FF2B5EF4-FFF2-40B4-BE49-F238E27FC236}">
                <a16:creationId xmlns:a16="http://schemas.microsoft.com/office/drawing/2014/main" id="{501989EC-FF74-4093-A437-07518C7224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45C755F-7034-4B95-9A24-D6DFD5C8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</p:spPr>
        <p:txBody>
          <a:bodyPr/>
          <a:lstStyle/>
          <a:p>
            <a:r>
              <a:rPr lang="en-US" dirty="0"/>
              <a:t>The way to get started is to quit talking and begin doing.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6F78CB5-6D28-4C54-8506-062D933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057400"/>
            <a:ext cx="9144000" cy="697889"/>
          </a:xfrm>
        </p:spPr>
        <p:txBody>
          <a:bodyPr/>
          <a:lstStyle/>
          <a:p>
            <a:r>
              <a:rPr lang="en-US" dirty="0"/>
              <a:t>Walt Disney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35AD095-D800-491F-AA04-477AB86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A8951722-FA1A-4F09-A3E3-A7AA2499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8" name="Slide Number Placeholder 77">
            <a:extLst>
              <a:ext uri="{FF2B5EF4-FFF2-40B4-BE49-F238E27FC236}">
                <a16:creationId xmlns:a16="http://schemas.microsoft.com/office/drawing/2014/main" id="{DC58DF8B-67EC-49BD-BDED-797061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982DD-78BD-414E-9900-687814A6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9EF15B-3E40-487D-A078-076991DE057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6436D81-C112-47CA-B94C-004B1C9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42681E-2F25-42EE-B8A0-6FB78E0340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4D8C1E-90E7-4344-8B4A-662C524CFB0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E71607-2670-4F5A-ACA7-FA7D883F8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F74657-B85C-4041-92C7-B851EFFA0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D7B852-BD96-4896-8053-9F6CE784BA4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4D81C5-1D90-46F6-842B-69E6259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0D3839-6289-48D1-9765-AD0D948DAE7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53B70B-F89A-4451-9A4B-89F3BCAF070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0C8C15-9A17-4B97-B233-5703EF440E33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C3155E-E1CC-44EF-98B3-A113542388D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666C6E1-8600-4009-AC5D-19622E060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DE45CF-775D-42FD-8A0D-AE477222CEA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B7912C-17D3-4164-9A1B-A544DC0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D48AA3-88D8-4316-A2E8-CBADBEF70AF0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8433AE-52B2-4512-A81F-F2D3AA9749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B0D74F0-B8EA-46C2-8406-D162A9037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E7883C-128D-45BA-B48C-1937285040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18148F-6210-4C19-A952-902E56A0D8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5F8CF7-CFE4-44C5-8D7E-E8601FF230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F335C1-F63B-48B7-BBDB-DA92861C9F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34D711-C840-4106-B2C4-8D99B5CD90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F8BCC2-DD07-491E-9D74-AB380BD346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95168C-BBF2-4D35-863A-47CBD9FB4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297869-CF42-41FB-B193-AB6A570B56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7F7990-5B14-43B9-ABEC-EF64D63D6D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8A8582-5314-4A05-84A9-FCE9D96D9B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BAF7085-3FE1-4ABF-9581-0D1475EEDB2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8521A7-2B44-492D-A167-023ACC09F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1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66C81B6-5F5A-4F8A-A99E-504A07584E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-12192" y="525293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309EE2-55CD-4C22-89BE-471ADC438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Creating a new presentation</a:t>
            </a:r>
            <a:b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675C2B-549E-4E5D-A0E5-2FB0BF45A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2529190"/>
            <a:ext cx="9144000" cy="554477"/>
          </a:xfrm>
        </p:spPr>
        <p:txBody>
          <a:bodyPr/>
          <a:lstStyle/>
          <a:p>
            <a:r>
              <a:rPr lang="en-IN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From a  template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AEA9A-0595-4F7F-9025-DC22E198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D00A4-3F0F-4420-82F9-907CB3E5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A565D-5DD4-40D0-BF51-3690E529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9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77B6-4A43-48A6-993F-4B02BA0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7BC08D9-C83B-44A9-95A7-340B6600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E4E6A13-40E9-49DE-9D96-2A84E3C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A53C02-8978-44B1-B74C-2897F8E9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0" name="Content Placeholder 2" descr="Team Placeholder ">
            <a:extLst>
              <a:ext uri="{FF2B5EF4-FFF2-40B4-BE49-F238E27FC236}">
                <a16:creationId xmlns:a16="http://schemas.microsoft.com/office/drawing/2014/main" id="{525C5852-7E11-44FA-9740-D63B474DDA5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48823555"/>
              </p:ext>
            </p:extLst>
          </p:nvPr>
        </p:nvGraphicFramePr>
        <p:xfrm>
          <a:off x="401638" y="169863"/>
          <a:ext cx="11407775" cy="418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0D90E2-F509-4CDE-9951-07A67A5859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61C91-1897-4EA4-9D14-970E38F4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23AD-7607-4642-BB4F-E516F092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57E1-A3B2-4952-A385-4AAD8D0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9AF2-86BD-4674-8439-B6BB3843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0" name="Content Placeholder 3" descr="Column Placeholder ">
            <a:extLst>
              <a:ext uri="{FF2B5EF4-FFF2-40B4-BE49-F238E27FC236}">
                <a16:creationId xmlns:a16="http://schemas.microsoft.com/office/drawing/2014/main" id="{DAD2CA0F-DE53-443F-B5FE-0BD64D77B1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02935487"/>
              </p:ext>
            </p:extLst>
          </p:nvPr>
        </p:nvGraphicFramePr>
        <p:xfrm>
          <a:off x="515938" y="242888"/>
          <a:ext cx="11156950" cy="377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DFEB4DB-CC36-4F9A-B705-61B03D863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116" y="-1730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0401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61</TotalTime>
  <Words>210</Words>
  <Application>Microsoft Office PowerPoint</Application>
  <PresentationFormat>Widescreen</PresentationFormat>
  <Paragraphs>64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Posterama</vt:lpstr>
      <vt:lpstr>Segoe UI Black</vt:lpstr>
      <vt:lpstr>SineVTI</vt:lpstr>
      <vt:lpstr>EDUCATION</vt:lpstr>
      <vt:lpstr>Table</vt:lpstr>
      <vt:lpstr>The way to get started is to quit talking and begin doing.</vt:lpstr>
      <vt:lpstr>Creating a new presentation </vt:lpstr>
      <vt:lpstr>Team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</dc:title>
  <dc:creator>suruthi</dc:creator>
  <cp:lastModifiedBy>suruthi</cp:lastModifiedBy>
  <cp:revision>7</cp:revision>
  <dcterms:created xsi:type="dcterms:W3CDTF">2022-12-01T06:30:36Z</dcterms:created>
  <dcterms:modified xsi:type="dcterms:W3CDTF">2022-12-01T09:02:36Z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