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SURUTHI 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:312214498/750060704E64099B7C94ABB647B5FABB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593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71</cp:revision>
  <dcterms:created xsi:type="dcterms:W3CDTF">2024-03-29T15:07:22Z</dcterms:created>
  <dcterms:modified xsi:type="dcterms:W3CDTF">2024-08-31T09:56:54Z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