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74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63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7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81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72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3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99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56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0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0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7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7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28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6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0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9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B6AF47-08C3-4CA5-89B7-BBAAE69E5A90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E3ECB3-DBCB-437C-81E2-BF518A03B6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7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CE3C-0932-4D1F-9104-9BD62F42F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Online Risk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30758-0D38-4876-AEC9-88B90A9D8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10447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0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Coding </a:t>
            </a:r>
            <a:r>
              <a:rPr lang="en-CA" sz="2000" dirty="0" err="1"/>
              <a:t>COnvention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3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13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EF8-11AC-4BAA-AFE1-0C3C9C54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3ED2-4EF2-4F41-BC24-C1A105F76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8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91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Software Process – Adaptive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80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Plan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2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Release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96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55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85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94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9074-B766-4BE2-8A2E-547E727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34627"/>
          </a:xfrm>
        </p:spPr>
        <p:txBody>
          <a:bodyPr>
            <a:normAutofit/>
          </a:bodyPr>
          <a:lstStyle/>
          <a:p>
            <a:r>
              <a:rPr lang="en-CA" sz="2000" dirty="0"/>
              <a:t>Software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422-4ECD-40A7-8365-8CBCD4B6B8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7982"/>
            <a:ext cx="10394707" cy="37766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28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125</TotalTime>
  <Words>29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Online Risk Game</vt:lpstr>
      <vt:lpstr>INTRODUCTION</vt:lpstr>
      <vt:lpstr>Software Process – Adaptive model</vt:lpstr>
      <vt:lpstr>Plan of the game</vt:lpstr>
      <vt:lpstr>Release and coverage</vt:lpstr>
      <vt:lpstr>Architectural Design</vt:lpstr>
      <vt:lpstr>Testing</vt:lpstr>
      <vt:lpstr>Refactoring</vt:lpstr>
      <vt:lpstr>Software methodologies</vt:lpstr>
      <vt:lpstr>Continuous integration</vt:lpstr>
      <vt:lpstr>Coding COnvention</vt:lpstr>
      <vt:lpstr>Repository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Risk Game</dc:title>
  <dc:creator>Suruthi Raju</dc:creator>
  <cp:lastModifiedBy>Suruthi Raju</cp:lastModifiedBy>
  <cp:revision>3</cp:revision>
  <dcterms:created xsi:type="dcterms:W3CDTF">2018-09-26T19:01:05Z</dcterms:created>
  <dcterms:modified xsi:type="dcterms:W3CDTF">2018-09-26T21:06:28Z</dcterms:modified>
</cp:coreProperties>
</file>