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handoutMasterIdLst>
    <p:handoutMasterId r:id="rId12"/>
  </p:handoutMasterIdLst>
  <p:sldIdLst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207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FF8FC-8473-4DFD-87CC-D576DA80B410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22161-F0FA-48FB-AB7F-FA9B9B1E1F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295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>
            <a:spLocks/>
          </p:cNvSpPr>
          <p:nvPr userDrawn="1"/>
        </p:nvSpPr>
        <p:spPr bwMode="auto">
          <a:xfrm>
            <a:off x="8054975" y="0"/>
            <a:ext cx="1089025" cy="26631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32" y="0"/>
              </a:cxn>
              <a:cxn ang="0">
                <a:pos x="1432" y="3492"/>
              </a:cxn>
              <a:cxn ang="0">
                <a:pos x="1419" y="3252"/>
              </a:cxn>
              <a:cxn ang="0">
                <a:pos x="1406" y="3024"/>
              </a:cxn>
              <a:cxn ang="0">
                <a:pos x="1393" y="2807"/>
              </a:cxn>
              <a:cxn ang="0">
                <a:pos x="1379" y="2601"/>
              </a:cxn>
              <a:cxn ang="0">
                <a:pos x="1364" y="2407"/>
              </a:cxn>
              <a:cxn ang="0">
                <a:pos x="1348" y="2222"/>
              </a:cxn>
              <a:cxn ang="0">
                <a:pos x="1330" y="2047"/>
              </a:cxn>
              <a:cxn ang="0">
                <a:pos x="1311" y="1881"/>
              </a:cxn>
              <a:cxn ang="0">
                <a:pos x="1291" y="1726"/>
              </a:cxn>
              <a:cxn ang="0">
                <a:pos x="1268" y="1580"/>
              </a:cxn>
              <a:cxn ang="0">
                <a:pos x="1245" y="1442"/>
              </a:cxn>
              <a:cxn ang="0">
                <a:pos x="1218" y="1313"/>
              </a:cxn>
              <a:cxn ang="0">
                <a:pos x="1190" y="1192"/>
              </a:cxn>
              <a:cxn ang="0">
                <a:pos x="1158" y="1078"/>
              </a:cxn>
              <a:cxn ang="0">
                <a:pos x="1125" y="973"/>
              </a:cxn>
              <a:cxn ang="0">
                <a:pos x="1089" y="873"/>
              </a:cxn>
              <a:cxn ang="0">
                <a:pos x="1049" y="781"/>
              </a:cxn>
              <a:cxn ang="0">
                <a:pos x="1007" y="696"/>
              </a:cxn>
              <a:cxn ang="0">
                <a:pos x="962" y="617"/>
              </a:cxn>
              <a:cxn ang="0">
                <a:pos x="913" y="544"/>
              </a:cxn>
              <a:cxn ang="0">
                <a:pos x="860" y="475"/>
              </a:cxn>
              <a:cxn ang="0">
                <a:pos x="804" y="413"/>
              </a:cxn>
              <a:cxn ang="0">
                <a:pos x="744" y="354"/>
              </a:cxn>
              <a:cxn ang="0">
                <a:pos x="680" y="301"/>
              </a:cxn>
              <a:cxn ang="0">
                <a:pos x="611" y="252"/>
              </a:cxn>
              <a:cxn ang="0">
                <a:pos x="539" y="206"/>
              </a:cxn>
              <a:cxn ang="0">
                <a:pos x="461" y="165"/>
              </a:cxn>
              <a:cxn ang="0">
                <a:pos x="379" y="128"/>
              </a:cxn>
              <a:cxn ang="0">
                <a:pos x="292" y="92"/>
              </a:cxn>
              <a:cxn ang="0">
                <a:pos x="200" y="59"/>
              </a:cxn>
              <a:cxn ang="0">
                <a:pos x="103" y="28"/>
              </a:cxn>
              <a:cxn ang="0">
                <a:pos x="0" y="0"/>
              </a:cxn>
            </a:cxnLst>
            <a:rect l="0" t="0" r="r" b="b"/>
            <a:pathLst>
              <a:path w="1432" h="3492">
                <a:moveTo>
                  <a:pt x="0" y="0"/>
                </a:moveTo>
                <a:lnTo>
                  <a:pt x="1432" y="0"/>
                </a:lnTo>
                <a:lnTo>
                  <a:pt x="1432" y="3492"/>
                </a:lnTo>
                <a:lnTo>
                  <a:pt x="1419" y="3252"/>
                </a:lnTo>
                <a:lnTo>
                  <a:pt x="1406" y="3024"/>
                </a:lnTo>
                <a:lnTo>
                  <a:pt x="1393" y="2807"/>
                </a:lnTo>
                <a:lnTo>
                  <a:pt x="1379" y="2601"/>
                </a:lnTo>
                <a:lnTo>
                  <a:pt x="1364" y="2407"/>
                </a:lnTo>
                <a:lnTo>
                  <a:pt x="1348" y="2222"/>
                </a:lnTo>
                <a:lnTo>
                  <a:pt x="1330" y="2047"/>
                </a:lnTo>
                <a:lnTo>
                  <a:pt x="1311" y="1881"/>
                </a:lnTo>
                <a:lnTo>
                  <a:pt x="1291" y="1726"/>
                </a:lnTo>
                <a:lnTo>
                  <a:pt x="1268" y="1580"/>
                </a:lnTo>
                <a:lnTo>
                  <a:pt x="1245" y="1442"/>
                </a:lnTo>
                <a:lnTo>
                  <a:pt x="1218" y="1313"/>
                </a:lnTo>
                <a:lnTo>
                  <a:pt x="1190" y="1192"/>
                </a:lnTo>
                <a:lnTo>
                  <a:pt x="1158" y="1078"/>
                </a:lnTo>
                <a:lnTo>
                  <a:pt x="1125" y="973"/>
                </a:lnTo>
                <a:lnTo>
                  <a:pt x="1089" y="873"/>
                </a:lnTo>
                <a:lnTo>
                  <a:pt x="1049" y="781"/>
                </a:lnTo>
                <a:lnTo>
                  <a:pt x="1007" y="696"/>
                </a:lnTo>
                <a:lnTo>
                  <a:pt x="962" y="617"/>
                </a:lnTo>
                <a:lnTo>
                  <a:pt x="913" y="544"/>
                </a:lnTo>
                <a:lnTo>
                  <a:pt x="860" y="475"/>
                </a:lnTo>
                <a:lnTo>
                  <a:pt x="804" y="413"/>
                </a:lnTo>
                <a:lnTo>
                  <a:pt x="744" y="354"/>
                </a:lnTo>
                <a:lnTo>
                  <a:pt x="680" y="301"/>
                </a:lnTo>
                <a:lnTo>
                  <a:pt x="611" y="252"/>
                </a:lnTo>
                <a:lnTo>
                  <a:pt x="539" y="206"/>
                </a:lnTo>
                <a:lnTo>
                  <a:pt x="461" y="165"/>
                </a:lnTo>
                <a:lnTo>
                  <a:pt x="379" y="128"/>
                </a:lnTo>
                <a:lnTo>
                  <a:pt x="292" y="92"/>
                </a:lnTo>
                <a:lnTo>
                  <a:pt x="200" y="59"/>
                </a:lnTo>
                <a:lnTo>
                  <a:pt x="103" y="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Freeform 105"/>
          <p:cNvSpPr>
            <a:spLocks/>
          </p:cNvSpPr>
          <p:nvPr userDrawn="1"/>
        </p:nvSpPr>
        <p:spPr bwMode="auto">
          <a:xfrm>
            <a:off x="1295400" y="5715000"/>
            <a:ext cx="6858000" cy="914400"/>
          </a:xfrm>
          <a:custGeom>
            <a:avLst/>
            <a:gdLst/>
            <a:ahLst/>
            <a:cxnLst>
              <a:cxn ang="0">
                <a:pos x="17264" y="180"/>
              </a:cxn>
              <a:cxn ang="0">
                <a:pos x="16706" y="689"/>
              </a:cxn>
              <a:cxn ang="0">
                <a:pos x="15959" y="1141"/>
              </a:cxn>
              <a:cxn ang="0">
                <a:pos x="15050" y="1535"/>
              </a:cxn>
              <a:cxn ang="0">
                <a:pos x="14003" y="1871"/>
              </a:cxn>
              <a:cxn ang="0">
                <a:pos x="12844" y="2151"/>
              </a:cxn>
              <a:cxn ang="0">
                <a:pos x="11599" y="2374"/>
              </a:cxn>
              <a:cxn ang="0">
                <a:pos x="10294" y="2540"/>
              </a:cxn>
              <a:cxn ang="0">
                <a:pos x="8951" y="2649"/>
              </a:cxn>
              <a:cxn ang="0">
                <a:pos x="7599" y="2704"/>
              </a:cxn>
              <a:cxn ang="0">
                <a:pos x="6264" y="2702"/>
              </a:cxn>
              <a:cxn ang="0">
                <a:pos x="4968" y="2645"/>
              </a:cxn>
              <a:cxn ang="0">
                <a:pos x="3740" y="2534"/>
              </a:cxn>
              <a:cxn ang="0">
                <a:pos x="2603" y="2367"/>
              </a:cxn>
              <a:cxn ang="0">
                <a:pos x="1584" y="2147"/>
              </a:cxn>
              <a:cxn ang="0">
                <a:pos x="708" y="1871"/>
              </a:cxn>
              <a:cxn ang="0">
                <a:pos x="0" y="1543"/>
              </a:cxn>
              <a:cxn ang="0">
                <a:pos x="341" y="1635"/>
              </a:cxn>
              <a:cxn ang="0">
                <a:pos x="1155" y="1920"/>
              </a:cxn>
              <a:cxn ang="0">
                <a:pos x="2121" y="2151"/>
              </a:cxn>
              <a:cxn ang="0">
                <a:pos x="3215" y="2331"/>
              </a:cxn>
              <a:cxn ang="0">
                <a:pos x="4413" y="2457"/>
              </a:cxn>
              <a:cxn ang="0">
                <a:pos x="5686" y="2531"/>
              </a:cxn>
              <a:cxn ang="0">
                <a:pos x="7011" y="2550"/>
              </a:cxn>
              <a:cxn ang="0">
                <a:pos x="8361" y="2515"/>
              </a:cxn>
              <a:cxn ang="0">
                <a:pos x="9712" y="2426"/>
              </a:cxn>
              <a:cxn ang="0">
                <a:pos x="11037" y="2283"/>
              </a:cxn>
              <a:cxn ang="0">
                <a:pos x="12311" y="2084"/>
              </a:cxn>
              <a:cxn ang="0">
                <a:pos x="13509" y="1831"/>
              </a:cxn>
              <a:cxn ang="0">
                <a:pos x="14604" y="1522"/>
              </a:cxn>
              <a:cxn ang="0">
                <a:pos x="15571" y="1158"/>
              </a:cxn>
              <a:cxn ang="0">
                <a:pos x="16386" y="737"/>
              </a:cxn>
              <a:cxn ang="0">
                <a:pos x="17021" y="260"/>
              </a:cxn>
            </a:cxnLst>
            <a:rect l="0" t="0" r="r" b="b"/>
            <a:pathLst>
              <a:path w="17264" h="2710">
                <a:moveTo>
                  <a:pt x="17264" y="0"/>
                </a:moveTo>
                <a:lnTo>
                  <a:pt x="17264" y="180"/>
                </a:lnTo>
                <a:lnTo>
                  <a:pt x="17010" y="442"/>
                </a:lnTo>
                <a:lnTo>
                  <a:pt x="16706" y="689"/>
                </a:lnTo>
                <a:lnTo>
                  <a:pt x="16354" y="923"/>
                </a:lnTo>
                <a:lnTo>
                  <a:pt x="15959" y="1141"/>
                </a:lnTo>
                <a:lnTo>
                  <a:pt x="15524" y="1345"/>
                </a:lnTo>
                <a:lnTo>
                  <a:pt x="15050" y="1535"/>
                </a:lnTo>
                <a:lnTo>
                  <a:pt x="14543" y="1710"/>
                </a:lnTo>
                <a:lnTo>
                  <a:pt x="14003" y="1871"/>
                </a:lnTo>
                <a:lnTo>
                  <a:pt x="13437" y="2018"/>
                </a:lnTo>
                <a:lnTo>
                  <a:pt x="12844" y="2151"/>
                </a:lnTo>
                <a:lnTo>
                  <a:pt x="12232" y="2269"/>
                </a:lnTo>
                <a:lnTo>
                  <a:pt x="11599" y="2374"/>
                </a:lnTo>
                <a:lnTo>
                  <a:pt x="10952" y="2464"/>
                </a:lnTo>
                <a:lnTo>
                  <a:pt x="10294" y="2540"/>
                </a:lnTo>
                <a:lnTo>
                  <a:pt x="9625" y="2602"/>
                </a:lnTo>
                <a:lnTo>
                  <a:pt x="8951" y="2649"/>
                </a:lnTo>
                <a:lnTo>
                  <a:pt x="8275" y="2684"/>
                </a:lnTo>
                <a:lnTo>
                  <a:pt x="7599" y="2704"/>
                </a:lnTo>
                <a:lnTo>
                  <a:pt x="6928" y="2710"/>
                </a:lnTo>
                <a:lnTo>
                  <a:pt x="6264" y="2702"/>
                </a:lnTo>
                <a:lnTo>
                  <a:pt x="5609" y="2681"/>
                </a:lnTo>
                <a:lnTo>
                  <a:pt x="4968" y="2645"/>
                </a:lnTo>
                <a:lnTo>
                  <a:pt x="4344" y="2597"/>
                </a:lnTo>
                <a:lnTo>
                  <a:pt x="3740" y="2534"/>
                </a:lnTo>
                <a:lnTo>
                  <a:pt x="3158" y="2457"/>
                </a:lnTo>
                <a:lnTo>
                  <a:pt x="2603" y="2367"/>
                </a:lnTo>
                <a:lnTo>
                  <a:pt x="2077" y="2264"/>
                </a:lnTo>
                <a:lnTo>
                  <a:pt x="1584" y="2147"/>
                </a:lnTo>
                <a:lnTo>
                  <a:pt x="1126" y="2016"/>
                </a:lnTo>
                <a:lnTo>
                  <a:pt x="708" y="1871"/>
                </a:lnTo>
                <a:lnTo>
                  <a:pt x="331" y="1714"/>
                </a:lnTo>
                <a:lnTo>
                  <a:pt x="0" y="1543"/>
                </a:lnTo>
                <a:lnTo>
                  <a:pt x="0" y="1474"/>
                </a:lnTo>
                <a:lnTo>
                  <a:pt x="341" y="1635"/>
                </a:lnTo>
                <a:lnTo>
                  <a:pt x="727" y="1784"/>
                </a:lnTo>
                <a:lnTo>
                  <a:pt x="1155" y="1920"/>
                </a:lnTo>
                <a:lnTo>
                  <a:pt x="1621" y="2042"/>
                </a:lnTo>
                <a:lnTo>
                  <a:pt x="2121" y="2151"/>
                </a:lnTo>
                <a:lnTo>
                  <a:pt x="2654" y="2249"/>
                </a:lnTo>
                <a:lnTo>
                  <a:pt x="3215" y="2331"/>
                </a:lnTo>
                <a:lnTo>
                  <a:pt x="3803" y="2401"/>
                </a:lnTo>
                <a:lnTo>
                  <a:pt x="4413" y="2457"/>
                </a:lnTo>
                <a:lnTo>
                  <a:pt x="5041" y="2500"/>
                </a:lnTo>
                <a:lnTo>
                  <a:pt x="5686" y="2531"/>
                </a:lnTo>
                <a:lnTo>
                  <a:pt x="6343" y="2547"/>
                </a:lnTo>
                <a:lnTo>
                  <a:pt x="7011" y="2550"/>
                </a:lnTo>
                <a:lnTo>
                  <a:pt x="7685" y="2539"/>
                </a:lnTo>
                <a:lnTo>
                  <a:pt x="8361" y="2515"/>
                </a:lnTo>
                <a:lnTo>
                  <a:pt x="9039" y="2478"/>
                </a:lnTo>
                <a:lnTo>
                  <a:pt x="9712" y="2426"/>
                </a:lnTo>
                <a:lnTo>
                  <a:pt x="10379" y="2361"/>
                </a:lnTo>
                <a:lnTo>
                  <a:pt x="11037" y="2283"/>
                </a:lnTo>
                <a:lnTo>
                  <a:pt x="11682" y="2190"/>
                </a:lnTo>
                <a:lnTo>
                  <a:pt x="12311" y="2084"/>
                </a:lnTo>
                <a:lnTo>
                  <a:pt x="12921" y="1964"/>
                </a:lnTo>
                <a:lnTo>
                  <a:pt x="13509" y="1831"/>
                </a:lnTo>
                <a:lnTo>
                  <a:pt x="14070" y="1683"/>
                </a:lnTo>
                <a:lnTo>
                  <a:pt x="14604" y="1522"/>
                </a:lnTo>
                <a:lnTo>
                  <a:pt x="15105" y="1347"/>
                </a:lnTo>
                <a:lnTo>
                  <a:pt x="15571" y="1158"/>
                </a:lnTo>
                <a:lnTo>
                  <a:pt x="15999" y="954"/>
                </a:lnTo>
                <a:lnTo>
                  <a:pt x="16386" y="737"/>
                </a:lnTo>
                <a:lnTo>
                  <a:pt x="16728" y="506"/>
                </a:lnTo>
                <a:lnTo>
                  <a:pt x="17021" y="260"/>
                </a:lnTo>
                <a:lnTo>
                  <a:pt x="17264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30000"/>
                </a:schemeClr>
              </a:gs>
              <a:gs pos="50000">
                <a:schemeClr val="accent2"/>
              </a:gs>
              <a:gs pos="100000">
                <a:schemeClr val="bg1">
                  <a:alpha val="30000"/>
                </a:schemeClr>
              </a:gs>
            </a:gsLst>
            <a:lin ang="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 rot="10800000">
            <a:off x="0" y="4520045"/>
            <a:ext cx="2057400" cy="2337955"/>
            <a:chOff x="7467600" y="0"/>
            <a:chExt cx="1676400" cy="1905000"/>
          </a:xfrm>
        </p:grpSpPr>
        <p:sp>
          <p:nvSpPr>
            <p:cNvPr id="16" name="Teardrop 15"/>
            <p:cNvSpPr/>
            <p:nvPr userDrawn="1"/>
          </p:nvSpPr>
          <p:spPr>
            <a:xfrm>
              <a:off x="7620000" y="381000"/>
              <a:ext cx="1524000" cy="1524000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ardrop 14"/>
            <p:cNvSpPr/>
            <p:nvPr userDrawn="1"/>
          </p:nvSpPr>
          <p:spPr>
            <a:xfrm>
              <a:off x="7467600" y="0"/>
              <a:ext cx="1143000" cy="1143000"/>
            </a:xfrm>
            <a:prstGeom prst="teardrop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 userDrawn="1"/>
          </p:nvSpPr>
          <p:spPr>
            <a:xfrm>
              <a:off x="7772400" y="0"/>
              <a:ext cx="1371600" cy="1371600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 userDrawn="1"/>
        </p:nvGrpSpPr>
        <p:grpSpPr>
          <a:xfrm>
            <a:off x="6781801" y="3975905"/>
            <a:ext cx="2033178" cy="2590798"/>
            <a:chOff x="5123427" y="2586247"/>
            <a:chExt cx="3113140" cy="3966952"/>
          </a:xfrm>
        </p:grpSpPr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5123427" y="2633869"/>
              <a:ext cx="1201172" cy="3890755"/>
            </a:xfrm>
            <a:custGeom>
              <a:avLst/>
              <a:gdLst/>
              <a:ahLst/>
              <a:cxnLst>
                <a:cxn ang="0">
                  <a:pos x="272" y="264"/>
                </a:cxn>
                <a:cxn ang="0">
                  <a:pos x="256" y="324"/>
                </a:cxn>
                <a:cxn ang="0">
                  <a:pos x="252" y="382"/>
                </a:cxn>
                <a:cxn ang="0">
                  <a:pos x="248" y="446"/>
                </a:cxn>
                <a:cxn ang="0">
                  <a:pos x="254" y="478"/>
                </a:cxn>
                <a:cxn ang="0">
                  <a:pos x="254" y="530"/>
                </a:cxn>
                <a:cxn ang="0">
                  <a:pos x="234" y="606"/>
                </a:cxn>
                <a:cxn ang="0">
                  <a:pos x="208" y="746"/>
                </a:cxn>
                <a:cxn ang="0">
                  <a:pos x="206" y="814"/>
                </a:cxn>
                <a:cxn ang="0">
                  <a:pos x="198" y="830"/>
                </a:cxn>
                <a:cxn ang="0">
                  <a:pos x="208" y="844"/>
                </a:cxn>
                <a:cxn ang="0">
                  <a:pos x="240" y="860"/>
                </a:cxn>
                <a:cxn ang="0">
                  <a:pos x="240" y="876"/>
                </a:cxn>
                <a:cxn ang="0">
                  <a:pos x="234" y="882"/>
                </a:cxn>
                <a:cxn ang="0">
                  <a:pos x="212" y="888"/>
                </a:cxn>
                <a:cxn ang="0">
                  <a:pos x="194" y="882"/>
                </a:cxn>
                <a:cxn ang="0">
                  <a:pos x="164" y="872"/>
                </a:cxn>
                <a:cxn ang="0">
                  <a:pos x="152" y="884"/>
                </a:cxn>
                <a:cxn ang="0">
                  <a:pos x="120" y="894"/>
                </a:cxn>
                <a:cxn ang="0">
                  <a:pos x="92" y="886"/>
                </a:cxn>
                <a:cxn ang="0">
                  <a:pos x="86" y="880"/>
                </a:cxn>
                <a:cxn ang="0">
                  <a:pos x="84" y="852"/>
                </a:cxn>
                <a:cxn ang="0">
                  <a:pos x="70" y="842"/>
                </a:cxn>
                <a:cxn ang="0">
                  <a:pos x="72" y="814"/>
                </a:cxn>
                <a:cxn ang="0">
                  <a:pos x="60" y="766"/>
                </a:cxn>
                <a:cxn ang="0">
                  <a:pos x="52" y="694"/>
                </a:cxn>
                <a:cxn ang="0">
                  <a:pos x="50" y="626"/>
                </a:cxn>
                <a:cxn ang="0">
                  <a:pos x="50" y="500"/>
                </a:cxn>
                <a:cxn ang="0">
                  <a:pos x="42" y="432"/>
                </a:cxn>
                <a:cxn ang="0">
                  <a:pos x="36" y="422"/>
                </a:cxn>
                <a:cxn ang="0">
                  <a:pos x="42" y="414"/>
                </a:cxn>
                <a:cxn ang="0">
                  <a:pos x="36" y="406"/>
                </a:cxn>
                <a:cxn ang="0">
                  <a:pos x="24" y="392"/>
                </a:cxn>
                <a:cxn ang="0">
                  <a:pos x="12" y="366"/>
                </a:cxn>
                <a:cxn ang="0">
                  <a:pos x="4" y="338"/>
                </a:cxn>
                <a:cxn ang="0">
                  <a:pos x="4" y="272"/>
                </a:cxn>
                <a:cxn ang="0">
                  <a:pos x="30" y="186"/>
                </a:cxn>
                <a:cxn ang="0">
                  <a:pos x="66" y="142"/>
                </a:cxn>
                <a:cxn ang="0">
                  <a:pos x="114" y="128"/>
                </a:cxn>
                <a:cxn ang="0">
                  <a:pos x="128" y="126"/>
                </a:cxn>
                <a:cxn ang="0">
                  <a:pos x="142" y="128"/>
                </a:cxn>
                <a:cxn ang="0">
                  <a:pos x="152" y="100"/>
                </a:cxn>
                <a:cxn ang="0">
                  <a:pos x="146" y="88"/>
                </a:cxn>
                <a:cxn ang="0">
                  <a:pos x="146" y="72"/>
                </a:cxn>
                <a:cxn ang="0">
                  <a:pos x="152" y="60"/>
                </a:cxn>
                <a:cxn ang="0">
                  <a:pos x="144" y="42"/>
                </a:cxn>
                <a:cxn ang="0">
                  <a:pos x="146" y="34"/>
                </a:cxn>
                <a:cxn ang="0">
                  <a:pos x="168" y="8"/>
                </a:cxn>
                <a:cxn ang="0">
                  <a:pos x="186" y="4"/>
                </a:cxn>
                <a:cxn ang="0">
                  <a:pos x="192" y="2"/>
                </a:cxn>
                <a:cxn ang="0">
                  <a:pos x="220" y="6"/>
                </a:cxn>
                <a:cxn ang="0">
                  <a:pos x="232" y="16"/>
                </a:cxn>
                <a:cxn ang="0">
                  <a:pos x="248" y="38"/>
                </a:cxn>
                <a:cxn ang="0">
                  <a:pos x="250" y="64"/>
                </a:cxn>
                <a:cxn ang="0">
                  <a:pos x="240" y="70"/>
                </a:cxn>
                <a:cxn ang="0">
                  <a:pos x="232" y="88"/>
                </a:cxn>
                <a:cxn ang="0">
                  <a:pos x="214" y="128"/>
                </a:cxn>
                <a:cxn ang="0">
                  <a:pos x="220" y="150"/>
                </a:cxn>
                <a:cxn ang="0">
                  <a:pos x="256" y="172"/>
                </a:cxn>
                <a:cxn ang="0">
                  <a:pos x="276" y="216"/>
                </a:cxn>
              </a:cxnLst>
              <a:rect l="0" t="0" r="r" b="b"/>
              <a:pathLst>
                <a:path w="276" h="894">
                  <a:moveTo>
                    <a:pt x="276" y="216"/>
                  </a:moveTo>
                  <a:lnTo>
                    <a:pt x="276" y="216"/>
                  </a:lnTo>
                  <a:lnTo>
                    <a:pt x="272" y="264"/>
                  </a:lnTo>
                  <a:lnTo>
                    <a:pt x="272" y="264"/>
                  </a:lnTo>
                  <a:lnTo>
                    <a:pt x="256" y="324"/>
                  </a:lnTo>
                  <a:lnTo>
                    <a:pt x="256" y="324"/>
                  </a:lnTo>
                  <a:lnTo>
                    <a:pt x="252" y="346"/>
                  </a:lnTo>
                  <a:lnTo>
                    <a:pt x="252" y="382"/>
                  </a:lnTo>
                  <a:lnTo>
                    <a:pt x="252" y="382"/>
                  </a:lnTo>
                  <a:lnTo>
                    <a:pt x="252" y="406"/>
                  </a:lnTo>
                  <a:lnTo>
                    <a:pt x="252" y="426"/>
                  </a:lnTo>
                  <a:lnTo>
                    <a:pt x="248" y="446"/>
                  </a:lnTo>
                  <a:lnTo>
                    <a:pt x="248" y="446"/>
                  </a:lnTo>
                  <a:lnTo>
                    <a:pt x="254" y="478"/>
                  </a:lnTo>
                  <a:lnTo>
                    <a:pt x="254" y="478"/>
                  </a:lnTo>
                  <a:lnTo>
                    <a:pt x="256" y="506"/>
                  </a:lnTo>
                  <a:lnTo>
                    <a:pt x="254" y="530"/>
                  </a:lnTo>
                  <a:lnTo>
                    <a:pt x="254" y="530"/>
                  </a:lnTo>
                  <a:lnTo>
                    <a:pt x="240" y="584"/>
                  </a:lnTo>
                  <a:lnTo>
                    <a:pt x="240" y="584"/>
                  </a:lnTo>
                  <a:lnTo>
                    <a:pt x="234" y="606"/>
                  </a:lnTo>
                  <a:lnTo>
                    <a:pt x="224" y="658"/>
                  </a:lnTo>
                  <a:lnTo>
                    <a:pt x="224" y="658"/>
                  </a:lnTo>
                  <a:lnTo>
                    <a:pt x="208" y="746"/>
                  </a:lnTo>
                  <a:lnTo>
                    <a:pt x="208" y="746"/>
                  </a:lnTo>
                  <a:lnTo>
                    <a:pt x="206" y="772"/>
                  </a:lnTo>
                  <a:lnTo>
                    <a:pt x="206" y="814"/>
                  </a:lnTo>
                  <a:lnTo>
                    <a:pt x="196" y="822"/>
                  </a:lnTo>
                  <a:lnTo>
                    <a:pt x="196" y="822"/>
                  </a:lnTo>
                  <a:lnTo>
                    <a:pt x="198" y="830"/>
                  </a:lnTo>
                  <a:lnTo>
                    <a:pt x="200" y="836"/>
                  </a:lnTo>
                  <a:lnTo>
                    <a:pt x="200" y="836"/>
                  </a:lnTo>
                  <a:lnTo>
                    <a:pt x="208" y="844"/>
                  </a:lnTo>
                  <a:lnTo>
                    <a:pt x="218" y="852"/>
                  </a:lnTo>
                  <a:lnTo>
                    <a:pt x="218" y="852"/>
                  </a:lnTo>
                  <a:lnTo>
                    <a:pt x="240" y="860"/>
                  </a:lnTo>
                  <a:lnTo>
                    <a:pt x="240" y="860"/>
                  </a:lnTo>
                  <a:lnTo>
                    <a:pt x="242" y="868"/>
                  </a:lnTo>
                  <a:lnTo>
                    <a:pt x="240" y="876"/>
                  </a:lnTo>
                  <a:lnTo>
                    <a:pt x="240" y="876"/>
                  </a:lnTo>
                  <a:lnTo>
                    <a:pt x="238" y="880"/>
                  </a:lnTo>
                  <a:lnTo>
                    <a:pt x="234" y="882"/>
                  </a:lnTo>
                  <a:lnTo>
                    <a:pt x="220" y="886"/>
                  </a:lnTo>
                  <a:lnTo>
                    <a:pt x="220" y="886"/>
                  </a:lnTo>
                  <a:lnTo>
                    <a:pt x="212" y="888"/>
                  </a:lnTo>
                  <a:lnTo>
                    <a:pt x="204" y="886"/>
                  </a:lnTo>
                  <a:lnTo>
                    <a:pt x="204" y="886"/>
                  </a:lnTo>
                  <a:lnTo>
                    <a:pt x="194" y="882"/>
                  </a:lnTo>
                  <a:lnTo>
                    <a:pt x="184" y="880"/>
                  </a:lnTo>
                  <a:lnTo>
                    <a:pt x="184" y="880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52" y="870"/>
                  </a:lnTo>
                  <a:lnTo>
                    <a:pt x="152" y="884"/>
                  </a:lnTo>
                  <a:lnTo>
                    <a:pt x="148" y="894"/>
                  </a:lnTo>
                  <a:lnTo>
                    <a:pt x="148" y="894"/>
                  </a:lnTo>
                  <a:lnTo>
                    <a:pt x="120" y="894"/>
                  </a:lnTo>
                  <a:lnTo>
                    <a:pt x="120" y="894"/>
                  </a:lnTo>
                  <a:lnTo>
                    <a:pt x="108" y="892"/>
                  </a:lnTo>
                  <a:lnTo>
                    <a:pt x="92" y="886"/>
                  </a:lnTo>
                  <a:lnTo>
                    <a:pt x="92" y="886"/>
                  </a:lnTo>
                  <a:lnTo>
                    <a:pt x="88" y="884"/>
                  </a:lnTo>
                  <a:lnTo>
                    <a:pt x="86" y="880"/>
                  </a:lnTo>
                  <a:lnTo>
                    <a:pt x="84" y="874"/>
                  </a:lnTo>
                  <a:lnTo>
                    <a:pt x="84" y="866"/>
                  </a:lnTo>
                  <a:lnTo>
                    <a:pt x="84" y="852"/>
                  </a:lnTo>
                  <a:lnTo>
                    <a:pt x="84" y="852"/>
                  </a:lnTo>
                  <a:lnTo>
                    <a:pt x="74" y="848"/>
                  </a:lnTo>
                  <a:lnTo>
                    <a:pt x="70" y="842"/>
                  </a:lnTo>
                  <a:lnTo>
                    <a:pt x="70" y="842"/>
                  </a:lnTo>
                  <a:lnTo>
                    <a:pt x="72" y="838"/>
                  </a:lnTo>
                  <a:lnTo>
                    <a:pt x="72" y="814"/>
                  </a:lnTo>
                  <a:lnTo>
                    <a:pt x="72" y="814"/>
                  </a:lnTo>
                  <a:lnTo>
                    <a:pt x="60" y="766"/>
                  </a:lnTo>
                  <a:lnTo>
                    <a:pt x="60" y="766"/>
                  </a:lnTo>
                  <a:lnTo>
                    <a:pt x="56" y="754"/>
                  </a:lnTo>
                  <a:lnTo>
                    <a:pt x="54" y="738"/>
                  </a:lnTo>
                  <a:lnTo>
                    <a:pt x="52" y="694"/>
                  </a:lnTo>
                  <a:lnTo>
                    <a:pt x="52" y="694"/>
                  </a:lnTo>
                  <a:lnTo>
                    <a:pt x="50" y="626"/>
                  </a:lnTo>
                  <a:lnTo>
                    <a:pt x="50" y="626"/>
                  </a:lnTo>
                  <a:lnTo>
                    <a:pt x="50" y="538"/>
                  </a:lnTo>
                  <a:lnTo>
                    <a:pt x="50" y="538"/>
                  </a:lnTo>
                  <a:lnTo>
                    <a:pt x="50" y="500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42" y="432"/>
                  </a:lnTo>
                  <a:lnTo>
                    <a:pt x="42" y="432"/>
                  </a:lnTo>
                  <a:lnTo>
                    <a:pt x="38" y="424"/>
                  </a:lnTo>
                  <a:lnTo>
                    <a:pt x="36" y="422"/>
                  </a:lnTo>
                  <a:lnTo>
                    <a:pt x="38" y="418"/>
                  </a:lnTo>
                  <a:lnTo>
                    <a:pt x="38" y="418"/>
                  </a:lnTo>
                  <a:lnTo>
                    <a:pt x="42" y="414"/>
                  </a:lnTo>
                  <a:lnTo>
                    <a:pt x="42" y="414"/>
                  </a:lnTo>
                  <a:lnTo>
                    <a:pt x="40" y="410"/>
                  </a:lnTo>
                  <a:lnTo>
                    <a:pt x="36" y="406"/>
                  </a:lnTo>
                  <a:lnTo>
                    <a:pt x="36" y="406"/>
                  </a:lnTo>
                  <a:lnTo>
                    <a:pt x="24" y="392"/>
                  </a:lnTo>
                  <a:lnTo>
                    <a:pt x="24" y="392"/>
                  </a:lnTo>
                  <a:lnTo>
                    <a:pt x="18" y="382"/>
                  </a:lnTo>
                  <a:lnTo>
                    <a:pt x="12" y="366"/>
                  </a:lnTo>
                  <a:lnTo>
                    <a:pt x="12" y="366"/>
                  </a:lnTo>
                  <a:lnTo>
                    <a:pt x="12" y="350"/>
                  </a:lnTo>
                  <a:lnTo>
                    <a:pt x="12" y="350"/>
                  </a:lnTo>
                  <a:lnTo>
                    <a:pt x="4" y="338"/>
                  </a:lnTo>
                  <a:lnTo>
                    <a:pt x="0" y="322"/>
                  </a:lnTo>
                  <a:lnTo>
                    <a:pt x="4" y="272"/>
                  </a:lnTo>
                  <a:lnTo>
                    <a:pt x="4" y="272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0" y="186"/>
                  </a:lnTo>
                  <a:lnTo>
                    <a:pt x="40" y="168"/>
                  </a:lnTo>
                  <a:lnTo>
                    <a:pt x="52" y="154"/>
                  </a:lnTo>
                  <a:lnTo>
                    <a:pt x="66" y="142"/>
                  </a:lnTo>
                  <a:lnTo>
                    <a:pt x="66" y="142"/>
                  </a:lnTo>
                  <a:lnTo>
                    <a:pt x="86" y="138"/>
                  </a:lnTo>
                  <a:lnTo>
                    <a:pt x="114" y="128"/>
                  </a:lnTo>
                  <a:lnTo>
                    <a:pt x="114" y="128"/>
                  </a:lnTo>
                  <a:lnTo>
                    <a:pt x="120" y="126"/>
                  </a:lnTo>
                  <a:lnTo>
                    <a:pt x="128" y="126"/>
                  </a:lnTo>
                  <a:lnTo>
                    <a:pt x="134" y="126"/>
                  </a:lnTo>
                  <a:lnTo>
                    <a:pt x="142" y="128"/>
                  </a:lnTo>
                  <a:lnTo>
                    <a:pt x="142" y="128"/>
                  </a:lnTo>
                  <a:lnTo>
                    <a:pt x="150" y="108"/>
                  </a:lnTo>
                  <a:lnTo>
                    <a:pt x="150" y="108"/>
                  </a:lnTo>
                  <a:lnTo>
                    <a:pt x="152" y="100"/>
                  </a:lnTo>
                  <a:lnTo>
                    <a:pt x="150" y="92"/>
                  </a:lnTo>
                  <a:lnTo>
                    <a:pt x="150" y="92"/>
                  </a:lnTo>
                  <a:lnTo>
                    <a:pt x="146" y="88"/>
                  </a:lnTo>
                  <a:lnTo>
                    <a:pt x="146" y="82"/>
                  </a:lnTo>
                  <a:lnTo>
                    <a:pt x="146" y="82"/>
                  </a:lnTo>
                  <a:lnTo>
                    <a:pt x="146" y="72"/>
                  </a:lnTo>
                  <a:lnTo>
                    <a:pt x="148" y="64"/>
                  </a:lnTo>
                  <a:lnTo>
                    <a:pt x="148" y="64"/>
                  </a:lnTo>
                  <a:lnTo>
                    <a:pt x="152" y="60"/>
                  </a:lnTo>
                  <a:lnTo>
                    <a:pt x="152" y="60"/>
                  </a:lnTo>
                  <a:lnTo>
                    <a:pt x="146" y="50"/>
                  </a:lnTo>
                  <a:lnTo>
                    <a:pt x="144" y="42"/>
                  </a:lnTo>
                  <a:lnTo>
                    <a:pt x="144" y="42"/>
                  </a:lnTo>
                  <a:lnTo>
                    <a:pt x="144" y="38"/>
                  </a:lnTo>
                  <a:lnTo>
                    <a:pt x="146" y="34"/>
                  </a:lnTo>
                  <a:lnTo>
                    <a:pt x="152" y="26"/>
                  </a:lnTo>
                  <a:lnTo>
                    <a:pt x="152" y="26"/>
                  </a:lnTo>
                  <a:lnTo>
                    <a:pt x="168" y="8"/>
                  </a:lnTo>
                  <a:lnTo>
                    <a:pt x="168" y="8"/>
                  </a:lnTo>
                  <a:lnTo>
                    <a:pt x="178" y="4"/>
                  </a:lnTo>
                  <a:lnTo>
                    <a:pt x="186" y="4"/>
                  </a:lnTo>
                  <a:lnTo>
                    <a:pt x="186" y="4"/>
                  </a:lnTo>
                  <a:lnTo>
                    <a:pt x="190" y="4"/>
                  </a:lnTo>
                  <a:lnTo>
                    <a:pt x="192" y="2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20" y="6"/>
                  </a:lnTo>
                  <a:lnTo>
                    <a:pt x="220" y="6"/>
                  </a:lnTo>
                  <a:lnTo>
                    <a:pt x="226" y="8"/>
                  </a:lnTo>
                  <a:lnTo>
                    <a:pt x="232" y="16"/>
                  </a:lnTo>
                  <a:lnTo>
                    <a:pt x="240" y="26"/>
                  </a:lnTo>
                  <a:lnTo>
                    <a:pt x="248" y="38"/>
                  </a:lnTo>
                  <a:lnTo>
                    <a:pt x="248" y="38"/>
                  </a:lnTo>
                  <a:lnTo>
                    <a:pt x="250" y="48"/>
                  </a:lnTo>
                  <a:lnTo>
                    <a:pt x="252" y="56"/>
                  </a:lnTo>
                  <a:lnTo>
                    <a:pt x="250" y="64"/>
                  </a:lnTo>
                  <a:lnTo>
                    <a:pt x="244" y="68"/>
                  </a:lnTo>
                  <a:lnTo>
                    <a:pt x="244" y="68"/>
                  </a:lnTo>
                  <a:lnTo>
                    <a:pt x="240" y="70"/>
                  </a:lnTo>
                  <a:lnTo>
                    <a:pt x="238" y="72"/>
                  </a:lnTo>
                  <a:lnTo>
                    <a:pt x="232" y="88"/>
                  </a:lnTo>
                  <a:lnTo>
                    <a:pt x="232" y="88"/>
                  </a:lnTo>
                  <a:lnTo>
                    <a:pt x="232" y="98"/>
                  </a:lnTo>
                  <a:lnTo>
                    <a:pt x="230" y="110"/>
                  </a:lnTo>
                  <a:lnTo>
                    <a:pt x="214" y="128"/>
                  </a:lnTo>
                  <a:lnTo>
                    <a:pt x="214" y="128"/>
                  </a:lnTo>
                  <a:lnTo>
                    <a:pt x="208" y="140"/>
                  </a:lnTo>
                  <a:lnTo>
                    <a:pt x="220" y="150"/>
                  </a:lnTo>
                  <a:lnTo>
                    <a:pt x="220" y="150"/>
                  </a:lnTo>
                  <a:lnTo>
                    <a:pt x="256" y="172"/>
                  </a:lnTo>
                  <a:lnTo>
                    <a:pt x="256" y="172"/>
                  </a:lnTo>
                  <a:lnTo>
                    <a:pt x="272" y="192"/>
                  </a:lnTo>
                  <a:lnTo>
                    <a:pt x="272" y="192"/>
                  </a:lnTo>
                  <a:lnTo>
                    <a:pt x="276" y="216"/>
                  </a:lnTo>
                  <a:lnTo>
                    <a:pt x="276" y="216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/>
            </p:cNvSpPr>
            <p:nvPr userDrawn="1"/>
          </p:nvSpPr>
          <p:spPr bwMode="auto">
            <a:xfrm>
              <a:off x="6705599" y="2586247"/>
              <a:ext cx="1096722" cy="3890753"/>
            </a:xfrm>
            <a:custGeom>
              <a:avLst/>
              <a:gdLst/>
              <a:ahLst/>
              <a:cxnLst>
                <a:cxn ang="0">
                  <a:pos x="252" y="290"/>
                </a:cxn>
                <a:cxn ang="0">
                  <a:pos x="236" y="342"/>
                </a:cxn>
                <a:cxn ang="0">
                  <a:pos x="230" y="392"/>
                </a:cxn>
                <a:cxn ang="0">
                  <a:pos x="232" y="444"/>
                </a:cxn>
                <a:cxn ang="0">
                  <a:pos x="232" y="484"/>
                </a:cxn>
                <a:cxn ang="0">
                  <a:pos x="216" y="588"/>
                </a:cxn>
                <a:cxn ang="0">
                  <a:pos x="212" y="646"/>
                </a:cxn>
                <a:cxn ang="0">
                  <a:pos x="220" y="722"/>
                </a:cxn>
                <a:cxn ang="0">
                  <a:pos x="222" y="794"/>
                </a:cxn>
                <a:cxn ang="0">
                  <a:pos x="212" y="836"/>
                </a:cxn>
                <a:cxn ang="0">
                  <a:pos x="222" y="866"/>
                </a:cxn>
                <a:cxn ang="0">
                  <a:pos x="220" y="888"/>
                </a:cxn>
                <a:cxn ang="0">
                  <a:pos x="208" y="894"/>
                </a:cxn>
                <a:cxn ang="0">
                  <a:pos x="182" y="890"/>
                </a:cxn>
                <a:cxn ang="0">
                  <a:pos x="176" y="850"/>
                </a:cxn>
                <a:cxn ang="0">
                  <a:pos x="158" y="828"/>
                </a:cxn>
                <a:cxn ang="0">
                  <a:pos x="154" y="728"/>
                </a:cxn>
                <a:cxn ang="0">
                  <a:pos x="150" y="706"/>
                </a:cxn>
                <a:cxn ang="0">
                  <a:pos x="120" y="540"/>
                </a:cxn>
                <a:cxn ang="0">
                  <a:pos x="108" y="686"/>
                </a:cxn>
                <a:cxn ang="0">
                  <a:pos x="108" y="820"/>
                </a:cxn>
                <a:cxn ang="0">
                  <a:pos x="80" y="866"/>
                </a:cxn>
                <a:cxn ang="0">
                  <a:pos x="66" y="882"/>
                </a:cxn>
                <a:cxn ang="0">
                  <a:pos x="22" y="884"/>
                </a:cxn>
                <a:cxn ang="0">
                  <a:pos x="12" y="878"/>
                </a:cxn>
                <a:cxn ang="0">
                  <a:pos x="26" y="862"/>
                </a:cxn>
                <a:cxn ang="0">
                  <a:pos x="50" y="810"/>
                </a:cxn>
                <a:cxn ang="0">
                  <a:pos x="48" y="778"/>
                </a:cxn>
                <a:cxn ang="0">
                  <a:pos x="52" y="734"/>
                </a:cxn>
                <a:cxn ang="0">
                  <a:pos x="48" y="712"/>
                </a:cxn>
                <a:cxn ang="0">
                  <a:pos x="52" y="628"/>
                </a:cxn>
                <a:cxn ang="0">
                  <a:pos x="46" y="598"/>
                </a:cxn>
                <a:cxn ang="0">
                  <a:pos x="22" y="478"/>
                </a:cxn>
                <a:cxn ang="0">
                  <a:pos x="22" y="358"/>
                </a:cxn>
                <a:cxn ang="0">
                  <a:pos x="0" y="276"/>
                </a:cxn>
                <a:cxn ang="0">
                  <a:pos x="4" y="244"/>
                </a:cxn>
                <a:cxn ang="0">
                  <a:pos x="18" y="198"/>
                </a:cxn>
                <a:cxn ang="0">
                  <a:pos x="22" y="166"/>
                </a:cxn>
                <a:cxn ang="0">
                  <a:pos x="34" y="152"/>
                </a:cxn>
                <a:cxn ang="0">
                  <a:pos x="68" y="142"/>
                </a:cxn>
                <a:cxn ang="0">
                  <a:pos x="100" y="124"/>
                </a:cxn>
                <a:cxn ang="0">
                  <a:pos x="104" y="92"/>
                </a:cxn>
                <a:cxn ang="0">
                  <a:pos x="100" y="78"/>
                </a:cxn>
                <a:cxn ang="0">
                  <a:pos x="94" y="48"/>
                </a:cxn>
                <a:cxn ang="0">
                  <a:pos x="106" y="12"/>
                </a:cxn>
                <a:cxn ang="0">
                  <a:pos x="134" y="0"/>
                </a:cxn>
                <a:cxn ang="0">
                  <a:pos x="156" y="4"/>
                </a:cxn>
                <a:cxn ang="0">
                  <a:pos x="172" y="14"/>
                </a:cxn>
                <a:cxn ang="0">
                  <a:pos x="178" y="26"/>
                </a:cxn>
                <a:cxn ang="0">
                  <a:pos x="174" y="48"/>
                </a:cxn>
                <a:cxn ang="0">
                  <a:pos x="172" y="76"/>
                </a:cxn>
                <a:cxn ang="0">
                  <a:pos x="166" y="110"/>
                </a:cxn>
                <a:cxn ang="0">
                  <a:pos x="182" y="128"/>
                </a:cxn>
                <a:cxn ang="0">
                  <a:pos x="216" y="148"/>
                </a:cxn>
                <a:cxn ang="0">
                  <a:pos x="244" y="166"/>
                </a:cxn>
              </a:cxnLst>
              <a:rect l="0" t="0" r="r" b="b"/>
              <a:pathLst>
                <a:path w="252" h="894">
                  <a:moveTo>
                    <a:pt x="252" y="262"/>
                  </a:moveTo>
                  <a:lnTo>
                    <a:pt x="252" y="262"/>
                  </a:lnTo>
                  <a:lnTo>
                    <a:pt x="252" y="290"/>
                  </a:lnTo>
                  <a:lnTo>
                    <a:pt x="250" y="310"/>
                  </a:lnTo>
                  <a:lnTo>
                    <a:pt x="250" y="310"/>
                  </a:lnTo>
                  <a:lnTo>
                    <a:pt x="236" y="342"/>
                  </a:lnTo>
                  <a:lnTo>
                    <a:pt x="236" y="342"/>
                  </a:lnTo>
                  <a:lnTo>
                    <a:pt x="228" y="360"/>
                  </a:lnTo>
                  <a:lnTo>
                    <a:pt x="230" y="392"/>
                  </a:lnTo>
                  <a:lnTo>
                    <a:pt x="230" y="392"/>
                  </a:lnTo>
                  <a:lnTo>
                    <a:pt x="232" y="444"/>
                  </a:lnTo>
                  <a:lnTo>
                    <a:pt x="232" y="444"/>
                  </a:lnTo>
                  <a:lnTo>
                    <a:pt x="234" y="456"/>
                  </a:lnTo>
                  <a:lnTo>
                    <a:pt x="238" y="478"/>
                  </a:lnTo>
                  <a:lnTo>
                    <a:pt x="232" y="484"/>
                  </a:lnTo>
                  <a:lnTo>
                    <a:pt x="222" y="490"/>
                  </a:lnTo>
                  <a:lnTo>
                    <a:pt x="222" y="490"/>
                  </a:lnTo>
                  <a:lnTo>
                    <a:pt x="216" y="588"/>
                  </a:lnTo>
                  <a:lnTo>
                    <a:pt x="216" y="588"/>
                  </a:lnTo>
                  <a:lnTo>
                    <a:pt x="212" y="646"/>
                  </a:lnTo>
                  <a:lnTo>
                    <a:pt x="212" y="646"/>
                  </a:lnTo>
                  <a:lnTo>
                    <a:pt x="218" y="694"/>
                  </a:lnTo>
                  <a:lnTo>
                    <a:pt x="220" y="722"/>
                  </a:lnTo>
                  <a:lnTo>
                    <a:pt x="220" y="722"/>
                  </a:lnTo>
                  <a:lnTo>
                    <a:pt x="222" y="770"/>
                  </a:lnTo>
                  <a:lnTo>
                    <a:pt x="222" y="794"/>
                  </a:lnTo>
                  <a:lnTo>
                    <a:pt x="222" y="794"/>
                  </a:lnTo>
                  <a:lnTo>
                    <a:pt x="224" y="828"/>
                  </a:lnTo>
                  <a:lnTo>
                    <a:pt x="212" y="836"/>
                  </a:lnTo>
                  <a:lnTo>
                    <a:pt x="212" y="836"/>
                  </a:lnTo>
                  <a:lnTo>
                    <a:pt x="220" y="856"/>
                  </a:lnTo>
                  <a:lnTo>
                    <a:pt x="220" y="856"/>
                  </a:lnTo>
                  <a:lnTo>
                    <a:pt x="222" y="866"/>
                  </a:lnTo>
                  <a:lnTo>
                    <a:pt x="222" y="884"/>
                  </a:lnTo>
                  <a:lnTo>
                    <a:pt x="222" y="884"/>
                  </a:lnTo>
                  <a:lnTo>
                    <a:pt x="220" y="888"/>
                  </a:lnTo>
                  <a:lnTo>
                    <a:pt x="218" y="892"/>
                  </a:lnTo>
                  <a:lnTo>
                    <a:pt x="214" y="892"/>
                  </a:lnTo>
                  <a:lnTo>
                    <a:pt x="208" y="894"/>
                  </a:lnTo>
                  <a:lnTo>
                    <a:pt x="208" y="894"/>
                  </a:lnTo>
                  <a:lnTo>
                    <a:pt x="196" y="892"/>
                  </a:lnTo>
                  <a:lnTo>
                    <a:pt x="182" y="890"/>
                  </a:lnTo>
                  <a:lnTo>
                    <a:pt x="182" y="890"/>
                  </a:lnTo>
                  <a:lnTo>
                    <a:pt x="176" y="876"/>
                  </a:lnTo>
                  <a:lnTo>
                    <a:pt x="176" y="850"/>
                  </a:lnTo>
                  <a:lnTo>
                    <a:pt x="176" y="850"/>
                  </a:lnTo>
                  <a:lnTo>
                    <a:pt x="174" y="836"/>
                  </a:lnTo>
                  <a:lnTo>
                    <a:pt x="158" y="828"/>
                  </a:lnTo>
                  <a:lnTo>
                    <a:pt x="158" y="746"/>
                  </a:lnTo>
                  <a:lnTo>
                    <a:pt x="158" y="746"/>
                  </a:lnTo>
                  <a:lnTo>
                    <a:pt x="154" y="728"/>
                  </a:lnTo>
                  <a:lnTo>
                    <a:pt x="154" y="728"/>
                  </a:lnTo>
                  <a:lnTo>
                    <a:pt x="150" y="706"/>
                  </a:lnTo>
                  <a:lnTo>
                    <a:pt x="150" y="706"/>
                  </a:lnTo>
                  <a:lnTo>
                    <a:pt x="146" y="648"/>
                  </a:lnTo>
                  <a:lnTo>
                    <a:pt x="134" y="586"/>
                  </a:lnTo>
                  <a:lnTo>
                    <a:pt x="120" y="540"/>
                  </a:lnTo>
                  <a:lnTo>
                    <a:pt x="108" y="652"/>
                  </a:lnTo>
                  <a:lnTo>
                    <a:pt x="108" y="652"/>
                  </a:lnTo>
                  <a:lnTo>
                    <a:pt x="108" y="686"/>
                  </a:lnTo>
                  <a:lnTo>
                    <a:pt x="108" y="686"/>
                  </a:lnTo>
                  <a:lnTo>
                    <a:pt x="106" y="768"/>
                  </a:lnTo>
                  <a:lnTo>
                    <a:pt x="108" y="820"/>
                  </a:lnTo>
                  <a:lnTo>
                    <a:pt x="100" y="830"/>
                  </a:lnTo>
                  <a:lnTo>
                    <a:pt x="100" y="860"/>
                  </a:lnTo>
                  <a:lnTo>
                    <a:pt x="80" y="866"/>
                  </a:lnTo>
                  <a:lnTo>
                    <a:pt x="70" y="86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42" y="884"/>
                  </a:lnTo>
                  <a:lnTo>
                    <a:pt x="42" y="884"/>
                  </a:lnTo>
                  <a:lnTo>
                    <a:pt x="22" y="884"/>
                  </a:lnTo>
                  <a:lnTo>
                    <a:pt x="16" y="882"/>
                  </a:lnTo>
                  <a:lnTo>
                    <a:pt x="12" y="878"/>
                  </a:lnTo>
                  <a:lnTo>
                    <a:pt x="12" y="878"/>
                  </a:lnTo>
                  <a:lnTo>
                    <a:pt x="10" y="874"/>
                  </a:lnTo>
                  <a:lnTo>
                    <a:pt x="12" y="868"/>
                  </a:lnTo>
                  <a:lnTo>
                    <a:pt x="26" y="862"/>
                  </a:lnTo>
                  <a:lnTo>
                    <a:pt x="52" y="824"/>
                  </a:lnTo>
                  <a:lnTo>
                    <a:pt x="50" y="810"/>
                  </a:lnTo>
                  <a:lnTo>
                    <a:pt x="50" y="810"/>
                  </a:lnTo>
                  <a:lnTo>
                    <a:pt x="48" y="792"/>
                  </a:lnTo>
                  <a:lnTo>
                    <a:pt x="48" y="778"/>
                  </a:lnTo>
                  <a:lnTo>
                    <a:pt x="48" y="778"/>
                  </a:lnTo>
                  <a:lnTo>
                    <a:pt x="48" y="754"/>
                  </a:lnTo>
                  <a:lnTo>
                    <a:pt x="48" y="754"/>
                  </a:lnTo>
                  <a:lnTo>
                    <a:pt x="52" y="734"/>
                  </a:lnTo>
                  <a:lnTo>
                    <a:pt x="52" y="734"/>
                  </a:lnTo>
                  <a:lnTo>
                    <a:pt x="48" y="712"/>
                  </a:lnTo>
                  <a:lnTo>
                    <a:pt x="48" y="712"/>
                  </a:lnTo>
                  <a:lnTo>
                    <a:pt x="48" y="684"/>
                  </a:lnTo>
                  <a:lnTo>
                    <a:pt x="48" y="684"/>
                  </a:lnTo>
                  <a:lnTo>
                    <a:pt x="52" y="628"/>
                  </a:lnTo>
                  <a:lnTo>
                    <a:pt x="52" y="628"/>
                  </a:lnTo>
                  <a:lnTo>
                    <a:pt x="48" y="614"/>
                  </a:lnTo>
                  <a:lnTo>
                    <a:pt x="46" y="598"/>
                  </a:lnTo>
                  <a:lnTo>
                    <a:pt x="46" y="598"/>
                  </a:lnTo>
                  <a:lnTo>
                    <a:pt x="40" y="484"/>
                  </a:lnTo>
                  <a:lnTo>
                    <a:pt x="22" y="478"/>
                  </a:lnTo>
                  <a:lnTo>
                    <a:pt x="28" y="372"/>
                  </a:lnTo>
                  <a:lnTo>
                    <a:pt x="22" y="358"/>
                  </a:lnTo>
                  <a:lnTo>
                    <a:pt x="22" y="358"/>
                  </a:lnTo>
                  <a:lnTo>
                    <a:pt x="8" y="312"/>
                  </a:lnTo>
                  <a:lnTo>
                    <a:pt x="8" y="312"/>
                  </a:lnTo>
                  <a:lnTo>
                    <a:pt x="0" y="276"/>
                  </a:lnTo>
                  <a:lnTo>
                    <a:pt x="0" y="276"/>
                  </a:lnTo>
                  <a:lnTo>
                    <a:pt x="2" y="254"/>
                  </a:lnTo>
                  <a:lnTo>
                    <a:pt x="4" y="244"/>
                  </a:lnTo>
                  <a:lnTo>
                    <a:pt x="8" y="236"/>
                  </a:lnTo>
                  <a:lnTo>
                    <a:pt x="8" y="236"/>
                  </a:lnTo>
                  <a:lnTo>
                    <a:pt x="18" y="198"/>
                  </a:lnTo>
                  <a:lnTo>
                    <a:pt x="18" y="198"/>
                  </a:lnTo>
                  <a:lnTo>
                    <a:pt x="22" y="166"/>
                  </a:lnTo>
                  <a:lnTo>
                    <a:pt x="22" y="166"/>
                  </a:lnTo>
                  <a:lnTo>
                    <a:pt x="26" y="162"/>
                  </a:lnTo>
                  <a:lnTo>
                    <a:pt x="34" y="152"/>
                  </a:lnTo>
                  <a:lnTo>
                    <a:pt x="34" y="152"/>
                  </a:lnTo>
                  <a:lnTo>
                    <a:pt x="40" y="148"/>
                  </a:lnTo>
                  <a:lnTo>
                    <a:pt x="46" y="146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80" y="138"/>
                  </a:lnTo>
                  <a:lnTo>
                    <a:pt x="100" y="124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0" y="78"/>
                  </a:lnTo>
                  <a:lnTo>
                    <a:pt x="100" y="78"/>
                  </a:lnTo>
                  <a:lnTo>
                    <a:pt x="94" y="54"/>
                  </a:lnTo>
                  <a:lnTo>
                    <a:pt x="94" y="54"/>
                  </a:lnTo>
                  <a:lnTo>
                    <a:pt x="94" y="48"/>
                  </a:lnTo>
                  <a:lnTo>
                    <a:pt x="94" y="42"/>
                  </a:lnTo>
                  <a:lnTo>
                    <a:pt x="100" y="24"/>
                  </a:lnTo>
                  <a:lnTo>
                    <a:pt x="106" y="12"/>
                  </a:lnTo>
                  <a:lnTo>
                    <a:pt x="106" y="12"/>
                  </a:lnTo>
                  <a:lnTo>
                    <a:pt x="122" y="4"/>
                  </a:lnTo>
                  <a:lnTo>
                    <a:pt x="134" y="0"/>
                  </a:lnTo>
                  <a:lnTo>
                    <a:pt x="134" y="0"/>
                  </a:lnTo>
                  <a:lnTo>
                    <a:pt x="146" y="0"/>
                  </a:lnTo>
                  <a:lnTo>
                    <a:pt x="156" y="4"/>
                  </a:lnTo>
                  <a:lnTo>
                    <a:pt x="164" y="8"/>
                  </a:lnTo>
                  <a:lnTo>
                    <a:pt x="172" y="14"/>
                  </a:lnTo>
                  <a:lnTo>
                    <a:pt x="172" y="14"/>
                  </a:lnTo>
                  <a:lnTo>
                    <a:pt x="176" y="18"/>
                  </a:lnTo>
                  <a:lnTo>
                    <a:pt x="178" y="22"/>
                  </a:lnTo>
                  <a:lnTo>
                    <a:pt x="178" y="2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74" y="48"/>
                  </a:lnTo>
                  <a:lnTo>
                    <a:pt x="174" y="48"/>
                  </a:lnTo>
                  <a:lnTo>
                    <a:pt x="172" y="76"/>
                  </a:lnTo>
                  <a:lnTo>
                    <a:pt x="172" y="76"/>
                  </a:lnTo>
                  <a:lnTo>
                    <a:pt x="168" y="98"/>
                  </a:lnTo>
                  <a:lnTo>
                    <a:pt x="166" y="110"/>
                  </a:lnTo>
                  <a:lnTo>
                    <a:pt x="166" y="110"/>
                  </a:lnTo>
                  <a:lnTo>
                    <a:pt x="174" y="122"/>
                  </a:lnTo>
                  <a:lnTo>
                    <a:pt x="178" y="126"/>
                  </a:lnTo>
                  <a:lnTo>
                    <a:pt x="182" y="128"/>
                  </a:lnTo>
                  <a:lnTo>
                    <a:pt x="182" y="128"/>
                  </a:lnTo>
                  <a:lnTo>
                    <a:pt x="196" y="138"/>
                  </a:lnTo>
                  <a:lnTo>
                    <a:pt x="216" y="148"/>
                  </a:lnTo>
                  <a:lnTo>
                    <a:pt x="216" y="148"/>
                  </a:lnTo>
                  <a:lnTo>
                    <a:pt x="224" y="154"/>
                  </a:lnTo>
                  <a:lnTo>
                    <a:pt x="244" y="166"/>
                  </a:lnTo>
                  <a:lnTo>
                    <a:pt x="252" y="216"/>
                  </a:lnTo>
                  <a:lnTo>
                    <a:pt x="252" y="26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 userDrawn="1"/>
          </p:nvSpPr>
          <p:spPr bwMode="auto">
            <a:xfrm>
              <a:off x="5966634" y="2908500"/>
              <a:ext cx="1541046" cy="3644699"/>
            </a:xfrm>
            <a:custGeom>
              <a:avLst/>
              <a:gdLst/>
              <a:ahLst/>
              <a:cxnLst>
                <a:cxn ang="0">
                  <a:pos x="60" y="20"/>
                </a:cxn>
                <a:cxn ang="0">
                  <a:pos x="86" y="0"/>
                </a:cxn>
                <a:cxn ang="0">
                  <a:pos x="126" y="10"/>
                </a:cxn>
                <a:cxn ang="0">
                  <a:pos x="152" y="46"/>
                </a:cxn>
                <a:cxn ang="0">
                  <a:pos x="150" y="72"/>
                </a:cxn>
                <a:cxn ang="0">
                  <a:pos x="132" y="88"/>
                </a:cxn>
                <a:cxn ang="0">
                  <a:pos x="130" y="100"/>
                </a:cxn>
                <a:cxn ang="0">
                  <a:pos x="100" y="136"/>
                </a:cxn>
                <a:cxn ang="0">
                  <a:pos x="106" y="146"/>
                </a:cxn>
                <a:cxn ang="0">
                  <a:pos x="120" y="150"/>
                </a:cxn>
                <a:cxn ang="0">
                  <a:pos x="146" y="194"/>
                </a:cxn>
                <a:cxn ang="0">
                  <a:pos x="170" y="264"/>
                </a:cxn>
                <a:cxn ang="0">
                  <a:pos x="196" y="354"/>
                </a:cxn>
                <a:cxn ang="0">
                  <a:pos x="304" y="556"/>
                </a:cxn>
                <a:cxn ang="0">
                  <a:pos x="320" y="618"/>
                </a:cxn>
                <a:cxn ang="0">
                  <a:pos x="314" y="696"/>
                </a:cxn>
                <a:cxn ang="0">
                  <a:pos x="314" y="784"/>
                </a:cxn>
                <a:cxn ang="0">
                  <a:pos x="318" y="806"/>
                </a:cxn>
                <a:cxn ang="0">
                  <a:pos x="372" y="850"/>
                </a:cxn>
                <a:cxn ang="0">
                  <a:pos x="378" y="856"/>
                </a:cxn>
                <a:cxn ang="0">
                  <a:pos x="344" y="876"/>
                </a:cxn>
                <a:cxn ang="0">
                  <a:pos x="280" y="870"/>
                </a:cxn>
                <a:cxn ang="0">
                  <a:pos x="254" y="864"/>
                </a:cxn>
                <a:cxn ang="0">
                  <a:pos x="248" y="838"/>
                </a:cxn>
                <a:cxn ang="0">
                  <a:pos x="254" y="818"/>
                </a:cxn>
                <a:cxn ang="0">
                  <a:pos x="260" y="766"/>
                </a:cxn>
                <a:cxn ang="0">
                  <a:pos x="264" y="640"/>
                </a:cxn>
                <a:cxn ang="0">
                  <a:pos x="254" y="606"/>
                </a:cxn>
                <a:cxn ang="0">
                  <a:pos x="232" y="608"/>
                </a:cxn>
                <a:cxn ang="0">
                  <a:pos x="126" y="672"/>
                </a:cxn>
                <a:cxn ang="0">
                  <a:pos x="124" y="790"/>
                </a:cxn>
                <a:cxn ang="0">
                  <a:pos x="134" y="830"/>
                </a:cxn>
                <a:cxn ang="0">
                  <a:pos x="162" y="880"/>
                </a:cxn>
                <a:cxn ang="0">
                  <a:pos x="144" y="894"/>
                </a:cxn>
                <a:cxn ang="0">
                  <a:pos x="102" y="892"/>
                </a:cxn>
                <a:cxn ang="0">
                  <a:pos x="76" y="880"/>
                </a:cxn>
                <a:cxn ang="0">
                  <a:pos x="70" y="868"/>
                </a:cxn>
                <a:cxn ang="0">
                  <a:pos x="76" y="830"/>
                </a:cxn>
                <a:cxn ang="0">
                  <a:pos x="68" y="722"/>
                </a:cxn>
                <a:cxn ang="0">
                  <a:pos x="66" y="632"/>
                </a:cxn>
                <a:cxn ang="0">
                  <a:pos x="56" y="614"/>
                </a:cxn>
                <a:cxn ang="0">
                  <a:pos x="60" y="572"/>
                </a:cxn>
                <a:cxn ang="0">
                  <a:pos x="58" y="484"/>
                </a:cxn>
                <a:cxn ang="0">
                  <a:pos x="6" y="374"/>
                </a:cxn>
                <a:cxn ang="0">
                  <a:pos x="4" y="178"/>
                </a:cxn>
                <a:cxn ang="0">
                  <a:pos x="10" y="150"/>
                </a:cxn>
                <a:cxn ang="0">
                  <a:pos x="18" y="114"/>
                </a:cxn>
                <a:cxn ang="0">
                  <a:pos x="28" y="94"/>
                </a:cxn>
                <a:cxn ang="0">
                  <a:pos x="38" y="80"/>
                </a:cxn>
                <a:cxn ang="0">
                  <a:pos x="44" y="50"/>
                </a:cxn>
                <a:cxn ang="0">
                  <a:pos x="38" y="284"/>
                </a:cxn>
                <a:cxn ang="0">
                  <a:pos x="42" y="370"/>
                </a:cxn>
                <a:cxn ang="0">
                  <a:pos x="54" y="422"/>
                </a:cxn>
                <a:cxn ang="0">
                  <a:pos x="70" y="390"/>
                </a:cxn>
                <a:cxn ang="0">
                  <a:pos x="74" y="340"/>
                </a:cxn>
                <a:cxn ang="0">
                  <a:pos x="50" y="262"/>
                </a:cxn>
                <a:cxn ang="0">
                  <a:pos x="44" y="242"/>
                </a:cxn>
                <a:cxn ang="0">
                  <a:pos x="38" y="266"/>
                </a:cxn>
              </a:cxnLst>
              <a:rect l="0" t="0" r="r" b="b"/>
              <a:pathLst>
                <a:path w="378" h="894">
                  <a:moveTo>
                    <a:pt x="46" y="44"/>
                  </a:moveTo>
                  <a:lnTo>
                    <a:pt x="46" y="44"/>
                  </a:lnTo>
                  <a:lnTo>
                    <a:pt x="60" y="20"/>
                  </a:lnTo>
                  <a:lnTo>
                    <a:pt x="60" y="20"/>
                  </a:lnTo>
                  <a:lnTo>
                    <a:pt x="64" y="14"/>
                  </a:lnTo>
                  <a:lnTo>
                    <a:pt x="70" y="8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lnTo>
                    <a:pt x="102" y="2"/>
                  </a:lnTo>
                  <a:lnTo>
                    <a:pt x="116" y="6"/>
                  </a:lnTo>
                  <a:lnTo>
                    <a:pt x="126" y="10"/>
                  </a:lnTo>
                  <a:lnTo>
                    <a:pt x="136" y="18"/>
                  </a:lnTo>
                  <a:lnTo>
                    <a:pt x="144" y="26"/>
                  </a:lnTo>
                  <a:lnTo>
                    <a:pt x="148" y="34"/>
                  </a:lnTo>
                  <a:lnTo>
                    <a:pt x="152" y="46"/>
                  </a:lnTo>
                  <a:lnTo>
                    <a:pt x="152" y="58"/>
                  </a:lnTo>
                  <a:lnTo>
                    <a:pt x="152" y="58"/>
                  </a:lnTo>
                  <a:lnTo>
                    <a:pt x="152" y="66"/>
                  </a:lnTo>
                  <a:lnTo>
                    <a:pt x="150" y="72"/>
                  </a:lnTo>
                  <a:lnTo>
                    <a:pt x="146" y="76"/>
                  </a:lnTo>
                  <a:lnTo>
                    <a:pt x="142" y="80"/>
                  </a:lnTo>
                  <a:lnTo>
                    <a:pt x="142" y="80"/>
                  </a:lnTo>
                  <a:lnTo>
                    <a:pt x="132" y="88"/>
                  </a:lnTo>
                  <a:lnTo>
                    <a:pt x="132" y="88"/>
                  </a:lnTo>
                  <a:lnTo>
                    <a:pt x="134" y="92"/>
                  </a:lnTo>
                  <a:lnTo>
                    <a:pt x="134" y="92"/>
                  </a:lnTo>
                  <a:lnTo>
                    <a:pt x="130" y="100"/>
                  </a:lnTo>
                  <a:lnTo>
                    <a:pt x="124" y="108"/>
                  </a:lnTo>
                  <a:lnTo>
                    <a:pt x="114" y="120"/>
                  </a:lnTo>
                  <a:lnTo>
                    <a:pt x="100" y="130"/>
                  </a:lnTo>
                  <a:lnTo>
                    <a:pt x="100" y="136"/>
                  </a:lnTo>
                  <a:lnTo>
                    <a:pt x="100" y="136"/>
                  </a:lnTo>
                  <a:lnTo>
                    <a:pt x="100" y="140"/>
                  </a:lnTo>
                  <a:lnTo>
                    <a:pt x="102" y="144"/>
                  </a:lnTo>
                  <a:lnTo>
                    <a:pt x="106" y="146"/>
                  </a:lnTo>
                  <a:lnTo>
                    <a:pt x="110" y="148"/>
                  </a:lnTo>
                  <a:lnTo>
                    <a:pt x="110" y="148"/>
                  </a:lnTo>
                  <a:lnTo>
                    <a:pt x="116" y="148"/>
                  </a:lnTo>
                  <a:lnTo>
                    <a:pt x="120" y="150"/>
                  </a:lnTo>
                  <a:lnTo>
                    <a:pt x="124" y="154"/>
                  </a:lnTo>
                  <a:lnTo>
                    <a:pt x="126" y="158"/>
                  </a:lnTo>
                  <a:lnTo>
                    <a:pt x="126" y="158"/>
                  </a:lnTo>
                  <a:lnTo>
                    <a:pt x="146" y="194"/>
                  </a:lnTo>
                  <a:lnTo>
                    <a:pt x="154" y="204"/>
                  </a:lnTo>
                  <a:lnTo>
                    <a:pt x="162" y="210"/>
                  </a:lnTo>
                  <a:lnTo>
                    <a:pt x="162" y="210"/>
                  </a:lnTo>
                  <a:lnTo>
                    <a:pt x="170" y="264"/>
                  </a:lnTo>
                  <a:lnTo>
                    <a:pt x="174" y="302"/>
                  </a:lnTo>
                  <a:lnTo>
                    <a:pt x="174" y="302"/>
                  </a:lnTo>
                  <a:lnTo>
                    <a:pt x="182" y="324"/>
                  </a:lnTo>
                  <a:lnTo>
                    <a:pt x="196" y="354"/>
                  </a:lnTo>
                  <a:lnTo>
                    <a:pt x="240" y="442"/>
                  </a:lnTo>
                  <a:lnTo>
                    <a:pt x="240" y="442"/>
                  </a:lnTo>
                  <a:lnTo>
                    <a:pt x="286" y="528"/>
                  </a:lnTo>
                  <a:lnTo>
                    <a:pt x="304" y="556"/>
                  </a:lnTo>
                  <a:lnTo>
                    <a:pt x="316" y="578"/>
                  </a:lnTo>
                  <a:lnTo>
                    <a:pt x="316" y="578"/>
                  </a:lnTo>
                  <a:lnTo>
                    <a:pt x="320" y="596"/>
                  </a:lnTo>
                  <a:lnTo>
                    <a:pt x="320" y="618"/>
                  </a:lnTo>
                  <a:lnTo>
                    <a:pt x="320" y="618"/>
                  </a:lnTo>
                  <a:lnTo>
                    <a:pt x="318" y="648"/>
                  </a:lnTo>
                  <a:lnTo>
                    <a:pt x="314" y="696"/>
                  </a:lnTo>
                  <a:lnTo>
                    <a:pt x="314" y="696"/>
                  </a:lnTo>
                  <a:lnTo>
                    <a:pt x="312" y="740"/>
                  </a:lnTo>
                  <a:lnTo>
                    <a:pt x="312" y="772"/>
                  </a:lnTo>
                  <a:lnTo>
                    <a:pt x="312" y="784"/>
                  </a:lnTo>
                  <a:lnTo>
                    <a:pt x="314" y="784"/>
                  </a:lnTo>
                  <a:lnTo>
                    <a:pt x="314" y="784"/>
                  </a:lnTo>
                  <a:lnTo>
                    <a:pt x="316" y="796"/>
                  </a:lnTo>
                  <a:lnTo>
                    <a:pt x="318" y="806"/>
                  </a:lnTo>
                  <a:lnTo>
                    <a:pt x="318" y="806"/>
                  </a:lnTo>
                  <a:lnTo>
                    <a:pt x="326" y="822"/>
                  </a:lnTo>
                  <a:lnTo>
                    <a:pt x="338" y="836"/>
                  </a:lnTo>
                  <a:lnTo>
                    <a:pt x="354" y="844"/>
                  </a:lnTo>
                  <a:lnTo>
                    <a:pt x="372" y="850"/>
                  </a:lnTo>
                  <a:lnTo>
                    <a:pt x="372" y="850"/>
                  </a:lnTo>
                  <a:lnTo>
                    <a:pt x="376" y="852"/>
                  </a:lnTo>
                  <a:lnTo>
                    <a:pt x="378" y="856"/>
                  </a:lnTo>
                  <a:lnTo>
                    <a:pt x="378" y="856"/>
                  </a:lnTo>
                  <a:lnTo>
                    <a:pt x="376" y="866"/>
                  </a:lnTo>
                  <a:lnTo>
                    <a:pt x="370" y="872"/>
                  </a:lnTo>
                  <a:lnTo>
                    <a:pt x="358" y="874"/>
                  </a:lnTo>
                  <a:lnTo>
                    <a:pt x="344" y="876"/>
                  </a:lnTo>
                  <a:lnTo>
                    <a:pt x="344" y="876"/>
                  </a:lnTo>
                  <a:lnTo>
                    <a:pt x="312" y="872"/>
                  </a:lnTo>
                  <a:lnTo>
                    <a:pt x="312" y="872"/>
                  </a:lnTo>
                  <a:lnTo>
                    <a:pt x="280" y="870"/>
                  </a:lnTo>
                  <a:lnTo>
                    <a:pt x="280" y="870"/>
                  </a:lnTo>
                  <a:lnTo>
                    <a:pt x="268" y="870"/>
                  </a:lnTo>
                  <a:lnTo>
                    <a:pt x="260" y="868"/>
                  </a:lnTo>
                  <a:lnTo>
                    <a:pt x="254" y="864"/>
                  </a:lnTo>
                  <a:lnTo>
                    <a:pt x="252" y="858"/>
                  </a:lnTo>
                  <a:lnTo>
                    <a:pt x="252" y="858"/>
                  </a:lnTo>
                  <a:lnTo>
                    <a:pt x="250" y="852"/>
                  </a:lnTo>
                  <a:lnTo>
                    <a:pt x="248" y="838"/>
                  </a:lnTo>
                  <a:lnTo>
                    <a:pt x="248" y="838"/>
                  </a:lnTo>
                  <a:lnTo>
                    <a:pt x="250" y="828"/>
                  </a:lnTo>
                  <a:lnTo>
                    <a:pt x="254" y="818"/>
                  </a:lnTo>
                  <a:lnTo>
                    <a:pt x="254" y="818"/>
                  </a:lnTo>
                  <a:lnTo>
                    <a:pt x="260" y="804"/>
                  </a:lnTo>
                  <a:lnTo>
                    <a:pt x="260" y="804"/>
                  </a:lnTo>
                  <a:lnTo>
                    <a:pt x="260" y="766"/>
                  </a:lnTo>
                  <a:lnTo>
                    <a:pt x="260" y="766"/>
                  </a:lnTo>
                  <a:lnTo>
                    <a:pt x="262" y="702"/>
                  </a:lnTo>
                  <a:lnTo>
                    <a:pt x="262" y="702"/>
                  </a:lnTo>
                  <a:lnTo>
                    <a:pt x="264" y="640"/>
                  </a:lnTo>
                  <a:lnTo>
                    <a:pt x="264" y="640"/>
                  </a:lnTo>
                  <a:lnTo>
                    <a:pt x="262" y="624"/>
                  </a:lnTo>
                  <a:lnTo>
                    <a:pt x="258" y="610"/>
                  </a:lnTo>
                  <a:lnTo>
                    <a:pt x="258" y="610"/>
                  </a:lnTo>
                  <a:lnTo>
                    <a:pt x="254" y="606"/>
                  </a:lnTo>
                  <a:lnTo>
                    <a:pt x="246" y="606"/>
                  </a:lnTo>
                  <a:lnTo>
                    <a:pt x="246" y="606"/>
                  </a:lnTo>
                  <a:lnTo>
                    <a:pt x="232" y="608"/>
                  </a:lnTo>
                  <a:lnTo>
                    <a:pt x="232" y="608"/>
                  </a:lnTo>
                  <a:lnTo>
                    <a:pt x="136" y="628"/>
                  </a:lnTo>
                  <a:lnTo>
                    <a:pt x="136" y="628"/>
                  </a:lnTo>
                  <a:lnTo>
                    <a:pt x="130" y="648"/>
                  </a:lnTo>
                  <a:lnTo>
                    <a:pt x="126" y="672"/>
                  </a:lnTo>
                  <a:lnTo>
                    <a:pt x="124" y="702"/>
                  </a:lnTo>
                  <a:lnTo>
                    <a:pt x="124" y="736"/>
                  </a:lnTo>
                  <a:lnTo>
                    <a:pt x="124" y="736"/>
                  </a:lnTo>
                  <a:lnTo>
                    <a:pt x="124" y="790"/>
                  </a:lnTo>
                  <a:lnTo>
                    <a:pt x="124" y="790"/>
                  </a:lnTo>
                  <a:lnTo>
                    <a:pt x="126" y="806"/>
                  </a:lnTo>
                  <a:lnTo>
                    <a:pt x="130" y="818"/>
                  </a:lnTo>
                  <a:lnTo>
                    <a:pt x="134" y="830"/>
                  </a:lnTo>
                  <a:lnTo>
                    <a:pt x="140" y="840"/>
                  </a:lnTo>
                  <a:lnTo>
                    <a:pt x="140" y="840"/>
                  </a:lnTo>
                  <a:lnTo>
                    <a:pt x="152" y="860"/>
                  </a:lnTo>
                  <a:lnTo>
                    <a:pt x="162" y="880"/>
                  </a:lnTo>
                  <a:lnTo>
                    <a:pt x="162" y="880"/>
                  </a:lnTo>
                  <a:lnTo>
                    <a:pt x="160" y="886"/>
                  </a:lnTo>
                  <a:lnTo>
                    <a:pt x="154" y="892"/>
                  </a:lnTo>
                  <a:lnTo>
                    <a:pt x="144" y="894"/>
                  </a:lnTo>
                  <a:lnTo>
                    <a:pt x="132" y="894"/>
                  </a:lnTo>
                  <a:lnTo>
                    <a:pt x="132" y="894"/>
                  </a:lnTo>
                  <a:lnTo>
                    <a:pt x="116" y="894"/>
                  </a:lnTo>
                  <a:lnTo>
                    <a:pt x="102" y="892"/>
                  </a:lnTo>
                  <a:lnTo>
                    <a:pt x="90" y="888"/>
                  </a:lnTo>
                  <a:lnTo>
                    <a:pt x="80" y="882"/>
                  </a:lnTo>
                  <a:lnTo>
                    <a:pt x="80" y="882"/>
                  </a:lnTo>
                  <a:lnTo>
                    <a:pt x="76" y="880"/>
                  </a:lnTo>
                  <a:lnTo>
                    <a:pt x="74" y="876"/>
                  </a:lnTo>
                  <a:lnTo>
                    <a:pt x="72" y="872"/>
                  </a:lnTo>
                  <a:lnTo>
                    <a:pt x="70" y="868"/>
                  </a:lnTo>
                  <a:lnTo>
                    <a:pt x="70" y="868"/>
                  </a:lnTo>
                  <a:lnTo>
                    <a:pt x="74" y="848"/>
                  </a:lnTo>
                  <a:lnTo>
                    <a:pt x="74" y="848"/>
                  </a:lnTo>
                  <a:lnTo>
                    <a:pt x="76" y="830"/>
                  </a:lnTo>
                  <a:lnTo>
                    <a:pt x="76" y="830"/>
                  </a:lnTo>
                  <a:lnTo>
                    <a:pt x="72" y="776"/>
                  </a:lnTo>
                  <a:lnTo>
                    <a:pt x="72" y="776"/>
                  </a:lnTo>
                  <a:lnTo>
                    <a:pt x="68" y="722"/>
                  </a:lnTo>
                  <a:lnTo>
                    <a:pt x="68" y="722"/>
                  </a:lnTo>
                  <a:lnTo>
                    <a:pt x="70" y="676"/>
                  </a:lnTo>
                  <a:lnTo>
                    <a:pt x="74" y="632"/>
                  </a:lnTo>
                  <a:lnTo>
                    <a:pt x="74" y="632"/>
                  </a:lnTo>
                  <a:lnTo>
                    <a:pt x="66" y="632"/>
                  </a:lnTo>
                  <a:lnTo>
                    <a:pt x="60" y="628"/>
                  </a:lnTo>
                  <a:lnTo>
                    <a:pt x="56" y="622"/>
                  </a:lnTo>
                  <a:lnTo>
                    <a:pt x="56" y="614"/>
                  </a:lnTo>
                  <a:lnTo>
                    <a:pt x="56" y="614"/>
                  </a:lnTo>
                  <a:lnTo>
                    <a:pt x="58" y="594"/>
                  </a:lnTo>
                  <a:lnTo>
                    <a:pt x="58" y="594"/>
                  </a:lnTo>
                  <a:lnTo>
                    <a:pt x="60" y="572"/>
                  </a:lnTo>
                  <a:lnTo>
                    <a:pt x="60" y="572"/>
                  </a:lnTo>
                  <a:lnTo>
                    <a:pt x="58" y="528"/>
                  </a:lnTo>
                  <a:lnTo>
                    <a:pt x="58" y="528"/>
                  </a:lnTo>
                  <a:lnTo>
                    <a:pt x="58" y="484"/>
                  </a:lnTo>
                  <a:lnTo>
                    <a:pt x="58" y="484"/>
                  </a:lnTo>
                  <a:lnTo>
                    <a:pt x="46" y="462"/>
                  </a:lnTo>
                  <a:lnTo>
                    <a:pt x="24" y="418"/>
                  </a:lnTo>
                  <a:lnTo>
                    <a:pt x="24" y="418"/>
                  </a:lnTo>
                  <a:lnTo>
                    <a:pt x="6" y="374"/>
                  </a:lnTo>
                  <a:lnTo>
                    <a:pt x="0" y="356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4" y="178"/>
                  </a:lnTo>
                  <a:lnTo>
                    <a:pt x="6" y="170"/>
                  </a:lnTo>
                  <a:lnTo>
                    <a:pt x="8" y="160"/>
                  </a:lnTo>
                  <a:lnTo>
                    <a:pt x="10" y="150"/>
                  </a:lnTo>
                  <a:lnTo>
                    <a:pt x="10" y="150"/>
                  </a:lnTo>
                  <a:lnTo>
                    <a:pt x="10" y="140"/>
                  </a:lnTo>
                  <a:lnTo>
                    <a:pt x="12" y="130"/>
                  </a:lnTo>
                  <a:lnTo>
                    <a:pt x="14" y="120"/>
                  </a:lnTo>
                  <a:lnTo>
                    <a:pt x="18" y="114"/>
                  </a:lnTo>
                  <a:lnTo>
                    <a:pt x="18" y="114"/>
                  </a:lnTo>
                  <a:lnTo>
                    <a:pt x="24" y="102"/>
                  </a:lnTo>
                  <a:lnTo>
                    <a:pt x="28" y="94"/>
                  </a:lnTo>
                  <a:lnTo>
                    <a:pt x="28" y="94"/>
                  </a:lnTo>
                  <a:lnTo>
                    <a:pt x="28" y="88"/>
                  </a:lnTo>
                  <a:lnTo>
                    <a:pt x="30" y="84"/>
                  </a:lnTo>
                  <a:lnTo>
                    <a:pt x="34" y="80"/>
                  </a:lnTo>
                  <a:lnTo>
                    <a:pt x="38" y="80"/>
                  </a:lnTo>
                  <a:lnTo>
                    <a:pt x="40" y="78"/>
                  </a:lnTo>
                  <a:lnTo>
                    <a:pt x="40" y="78"/>
                  </a:lnTo>
                  <a:lnTo>
                    <a:pt x="42" y="58"/>
                  </a:lnTo>
                  <a:lnTo>
                    <a:pt x="44" y="50"/>
                  </a:lnTo>
                  <a:lnTo>
                    <a:pt x="46" y="44"/>
                  </a:lnTo>
                  <a:lnTo>
                    <a:pt x="46" y="44"/>
                  </a:lnTo>
                  <a:close/>
                  <a:moveTo>
                    <a:pt x="38" y="284"/>
                  </a:moveTo>
                  <a:lnTo>
                    <a:pt x="38" y="284"/>
                  </a:lnTo>
                  <a:lnTo>
                    <a:pt x="36" y="302"/>
                  </a:lnTo>
                  <a:lnTo>
                    <a:pt x="36" y="302"/>
                  </a:lnTo>
                  <a:lnTo>
                    <a:pt x="38" y="332"/>
                  </a:lnTo>
                  <a:lnTo>
                    <a:pt x="42" y="370"/>
                  </a:lnTo>
                  <a:lnTo>
                    <a:pt x="42" y="370"/>
                  </a:lnTo>
                  <a:lnTo>
                    <a:pt x="46" y="392"/>
                  </a:lnTo>
                  <a:lnTo>
                    <a:pt x="48" y="410"/>
                  </a:lnTo>
                  <a:lnTo>
                    <a:pt x="54" y="422"/>
                  </a:lnTo>
                  <a:lnTo>
                    <a:pt x="58" y="428"/>
                  </a:lnTo>
                  <a:lnTo>
                    <a:pt x="58" y="428"/>
                  </a:lnTo>
                  <a:lnTo>
                    <a:pt x="64" y="410"/>
                  </a:lnTo>
                  <a:lnTo>
                    <a:pt x="70" y="390"/>
                  </a:lnTo>
                  <a:lnTo>
                    <a:pt x="74" y="368"/>
                  </a:lnTo>
                  <a:lnTo>
                    <a:pt x="74" y="346"/>
                  </a:lnTo>
                  <a:lnTo>
                    <a:pt x="74" y="340"/>
                  </a:lnTo>
                  <a:lnTo>
                    <a:pt x="74" y="340"/>
                  </a:lnTo>
                  <a:lnTo>
                    <a:pt x="66" y="328"/>
                  </a:lnTo>
                  <a:lnTo>
                    <a:pt x="60" y="312"/>
                  </a:lnTo>
                  <a:lnTo>
                    <a:pt x="54" y="290"/>
                  </a:lnTo>
                  <a:lnTo>
                    <a:pt x="50" y="262"/>
                  </a:lnTo>
                  <a:lnTo>
                    <a:pt x="50" y="262"/>
                  </a:lnTo>
                  <a:lnTo>
                    <a:pt x="48" y="248"/>
                  </a:lnTo>
                  <a:lnTo>
                    <a:pt x="46" y="244"/>
                  </a:lnTo>
                  <a:lnTo>
                    <a:pt x="44" y="242"/>
                  </a:lnTo>
                  <a:lnTo>
                    <a:pt x="44" y="242"/>
                  </a:lnTo>
                  <a:lnTo>
                    <a:pt x="42" y="258"/>
                  </a:lnTo>
                  <a:lnTo>
                    <a:pt x="38" y="266"/>
                  </a:lnTo>
                  <a:lnTo>
                    <a:pt x="38" y="266"/>
                  </a:lnTo>
                  <a:lnTo>
                    <a:pt x="38" y="284"/>
                  </a:lnTo>
                  <a:lnTo>
                    <a:pt x="38" y="28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 userDrawn="1"/>
          </p:nvSpPr>
          <p:spPr bwMode="auto">
            <a:xfrm>
              <a:off x="7364125" y="2879927"/>
              <a:ext cx="872442" cy="3644697"/>
            </a:xfrm>
            <a:custGeom>
              <a:avLst/>
              <a:gdLst/>
              <a:ahLst/>
              <a:cxnLst>
                <a:cxn ang="0">
                  <a:pos x="210" y="154"/>
                </a:cxn>
                <a:cxn ang="0">
                  <a:pos x="200" y="164"/>
                </a:cxn>
                <a:cxn ang="0">
                  <a:pos x="210" y="168"/>
                </a:cxn>
                <a:cxn ang="0">
                  <a:pos x="204" y="210"/>
                </a:cxn>
                <a:cxn ang="0">
                  <a:pos x="210" y="310"/>
                </a:cxn>
                <a:cxn ang="0">
                  <a:pos x="204" y="322"/>
                </a:cxn>
                <a:cxn ang="0">
                  <a:pos x="200" y="394"/>
                </a:cxn>
                <a:cxn ang="0">
                  <a:pos x="192" y="422"/>
                </a:cxn>
                <a:cxn ang="0">
                  <a:pos x="200" y="470"/>
                </a:cxn>
                <a:cxn ang="0">
                  <a:pos x="180" y="492"/>
                </a:cxn>
                <a:cxn ang="0">
                  <a:pos x="168" y="554"/>
                </a:cxn>
                <a:cxn ang="0">
                  <a:pos x="166" y="650"/>
                </a:cxn>
                <a:cxn ang="0">
                  <a:pos x="170" y="798"/>
                </a:cxn>
                <a:cxn ang="0">
                  <a:pos x="182" y="834"/>
                </a:cxn>
                <a:cxn ang="0">
                  <a:pos x="170" y="874"/>
                </a:cxn>
                <a:cxn ang="0">
                  <a:pos x="164" y="872"/>
                </a:cxn>
                <a:cxn ang="0">
                  <a:pos x="160" y="862"/>
                </a:cxn>
                <a:cxn ang="0">
                  <a:pos x="146" y="894"/>
                </a:cxn>
                <a:cxn ang="0">
                  <a:pos x="138" y="876"/>
                </a:cxn>
                <a:cxn ang="0">
                  <a:pos x="130" y="864"/>
                </a:cxn>
                <a:cxn ang="0">
                  <a:pos x="106" y="892"/>
                </a:cxn>
                <a:cxn ang="0">
                  <a:pos x="78" y="894"/>
                </a:cxn>
                <a:cxn ang="0">
                  <a:pos x="66" y="878"/>
                </a:cxn>
                <a:cxn ang="0">
                  <a:pos x="82" y="872"/>
                </a:cxn>
                <a:cxn ang="0">
                  <a:pos x="94" y="850"/>
                </a:cxn>
                <a:cxn ang="0">
                  <a:pos x="98" y="820"/>
                </a:cxn>
                <a:cxn ang="0">
                  <a:pos x="82" y="738"/>
                </a:cxn>
                <a:cxn ang="0">
                  <a:pos x="72" y="666"/>
                </a:cxn>
                <a:cxn ang="0">
                  <a:pos x="42" y="526"/>
                </a:cxn>
                <a:cxn ang="0">
                  <a:pos x="28" y="486"/>
                </a:cxn>
                <a:cxn ang="0">
                  <a:pos x="4" y="456"/>
                </a:cxn>
                <a:cxn ang="0">
                  <a:pos x="0" y="404"/>
                </a:cxn>
                <a:cxn ang="0">
                  <a:pos x="30" y="310"/>
                </a:cxn>
                <a:cxn ang="0">
                  <a:pos x="32" y="278"/>
                </a:cxn>
                <a:cxn ang="0">
                  <a:pos x="40" y="248"/>
                </a:cxn>
                <a:cxn ang="0">
                  <a:pos x="32" y="226"/>
                </a:cxn>
                <a:cxn ang="0">
                  <a:pos x="50" y="198"/>
                </a:cxn>
                <a:cxn ang="0">
                  <a:pos x="54" y="180"/>
                </a:cxn>
                <a:cxn ang="0">
                  <a:pos x="44" y="146"/>
                </a:cxn>
                <a:cxn ang="0">
                  <a:pos x="34" y="96"/>
                </a:cxn>
                <a:cxn ang="0">
                  <a:pos x="24" y="50"/>
                </a:cxn>
                <a:cxn ang="0">
                  <a:pos x="54" y="16"/>
                </a:cxn>
                <a:cxn ang="0">
                  <a:pos x="74" y="6"/>
                </a:cxn>
                <a:cxn ang="0">
                  <a:pos x="102" y="0"/>
                </a:cxn>
                <a:cxn ang="0">
                  <a:pos x="124" y="12"/>
                </a:cxn>
                <a:cxn ang="0">
                  <a:pos x="156" y="52"/>
                </a:cxn>
                <a:cxn ang="0">
                  <a:pos x="166" y="84"/>
                </a:cxn>
                <a:cxn ang="0">
                  <a:pos x="178" y="118"/>
                </a:cxn>
                <a:cxn ang="0">
                  <a:pos x="192" y="140"/>
                </a:cxn>
                <a:cxn ang="0">
                  <a:pos x="206" y="146"/>
                </a:cxn>
                <a:cxn ang="0">
                  <a:pos x="146" y="770"/>
                </a:cxn>
                <a:cxn ang="0">
                  <a:pos x="132" y="710"/>
                </a:cxn>
                <a:cxn ang="0">
                  <a:pos x="126" y="734"/>
                </a:cxn>
                <a:cxn ang="0">
                  <a:pos x="128" y="788"/>
                </a:cxn>
                <a:cxn ang="0">
                  <a:pos x="140" y="810"/>
                </a:cxn>
                <a:cxn ang="0">
                  <a:pos x="146" y="780"/>
                </a:cxn>
                <a:cxn ang="0">
                  <a:pos x="176" y="324"/>
                </a:cxn>
                <a:cxn ang="0">
                  <a:pos x="166" y="262"/>
                </a:cxn>
                <a:cxn ang="0">
                  <a:pos x="142" y="304"/>
                </a:cxn>
                <a:cxn ang="0">
                  <a:pos x="138" y="318"/>
                </a:cxn>
                <a:cxn ang="0">
                  <a:pos x="140" y="338"/>
                </a:cxn>
                <a:cxn ang="0">
                  <a:pos x="172" y="380"/>
                </a:cxn>
                <a:cxn ang="0">
                  <a:pos x="176" y="324"/>
                </a:cxn>
              </a:cxnLst>
              <a:rect l="0" t="0" r="r" b="b"/>
              <a:pathLst>
                <a:path w="214" h="894">
                  <a:moveTo>
                    <a:pt x="214" y="148"/>
                  </a:moveTo>
                  <a:lnTo>
                    <a:pt x="214" y="148"/>
                  </a:lnTo>
                  <a:lnTo>
                    <a:pt x="210" y="154"/>
                  </a:lnTo>
                  <a:lnTo>
                    <a:pt x="210" y="154"/>
                  </a:lnTo>
                  <a:lnTo>
                    <a:pt x="204" y="158"/>
                  </a:lnTo>
                  <a:lnTo>
                    <a:pt x="204" y="158"/>
                  </a:lnTo>
                  <a:lnTo>
                    <a:pt x="200" y="162"/>
                  </a:lnTo>
                  <a:lnTo>
                    <a:pt x="200" y="164"/>
                  </a:lnTo>
                  <a:lnTo>
                    <a:pt x="200" y="164"/>
                  </a:lnTo>
                  <a:lnTo>
                    <a:pt x="202" y="166"/>
                  </a:lnTo>
                  <a:lnTo>
                    <a:pt x="210" y="168"/>
                  </a:lnTo>
                  <a:lnTo>
                    <a:pt x="210" y="168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2" y="194"/>
                  </a:lnTo>
                  <a:lnTo>
                    <a:pt x="204" y="210"/>
                  </a:lnTo>
                  <a:lnTo>
                    <a:pt x="204" y="210"/>
                  </a:lnTo>
                  <a:lnTo>
                    <a:pt x="208" y="260"/>
                  </a:lnTo>
                  <a:lnTo>
                    <a:pt x="208" y="260"/>
                  </a:lnTo>
                  <a:lnTo>
                    <a:pt x="210" y="310"/>
                  </a:lnTo>
                  <a:lnTo>
                    <a:pt x="210" y="310"/>
                  </a:lnTo>
                  <a:lnTo>
                    <a:pt x="208" y="316"/>
                  </a:lnTo>
                  <a:lnTo>
                    <a:pt x="204" y="322"/>
                  </a:lnTo>
                  <a:lnTo>
                    <a:pt x="204" y="322"/>
                  </a:lnTo>
                  <a:lnTo>
                    <a:pt x="204" y="366"/>
                  </a:lnTo>
                  <a:lnTo>
                    <a:pt x="204" y="366"/>
                  </a:lnTo>
                  <a:lnTo>
                    <a:pt x="202" y="382"/>
                  </a:lnTo>
                  <a:lnTo>
                    <a:pt x="200" y="394"/>
                  </a:lnTo>
                  <a:lnTo>
                    <a:pt x="196" y="404"/>
                  </a:lnTo>
                  <a:lnTo>
                    <a:pt x="192" y="410"/>
                  </a:lnTo>
                  <a:lnTo>
                    <a:pt x="192" y="410"/>
                  </a:lnTo>
                  <a:lnTo>
                    <a:pt x="192" y="422"/>
                  </a:lnTo>
                  <a:lnTo>
                    <a:pt x="192" y="422"/>
                  </a:lnTo>
                  <a:lnTo>
                    <a:pt x="198" y="446"/>
                  </a:lnTo>
                  <a:lnTo>
                    <a:pt x="200" y="448"/>
                  </a:lnTo>
                  <a:lnTo>
                    <a:pt x="200" y="470"/>
                  </a:lnTo>
                  <a:lnTo>
                    <a:pt x="200" y="470"/>
                  </a:lnTo>
                  <a:lnTo>
                    <a:pt x="194" y="480"/>
                  </a:lnTo>
                  <a:lnTo>
                    <a:pt x="188" y="486"/>
                  </a:lnTo>
                  <a:lnTo>
                    <a:pt x="180" y="492"/>
                  </a:lnTo>
                  <a:lnTo>
                    <a:pt x="170" y="496"/>
                  </a:lnTo>
                  <a:lnTo>
                    <a:pt x="170" y="496"/>
                  </a:lnTo>
                  <a:lnTo>
                    <a:pt x="168" y="554"/>
                  </a:lnTo>
                  <a:lnTo>
                    <a:pt x="168" y="554"/>
                  </a:lnTo>
                  <a:lnTo>
                    <a:pt x="164" y="612"/>
                  </a:lnTo>
                  <a:lnTo>
                    <a:pt x="164" y="612"/>
                  </a:lnTo>
                  <a:lnTo>
                    <a:pt x="166" y="650"/>
                  </a:lnTo>
                  <a:lnTo>
                    <a:pt x="166" y="650"/>
                  </a:lnTo>
                  <a:lnTo>
                    <a:pt x="168" y="688"/>
                  </a:lnTo>
                  <a:lnTo>
                    <a:pt x="168" y="688"/>
                  </a:lnTo>
                  <a:lnTo>
                    <a:pt x="168" y="734"/>
                  </a:lnTo>
                  <a:lnTo>
                    <a:pt x="170" y="798"/>
                  </a:lnTo>
                  <a:lnTo>
                    <a:pt x="172" y="800"/>
                  </a:lnTo>
                  <a:lnTo>
                    <a:pt x="172" y="800"/>
                  </a:lnTo>
                  <a:lnTo>
                    <a:pt x="182" y="834"/>
                  </a:lnTo>
                  <a:lnTo>
                    <a:pt x="182" y="834"/>
                  </a:lnTo>
                  <a:lnTo>
                    <a:pt x="174" y="852"/>
                  </a:lnTo>
                  <a:lnTo>
                    <a:pt x="170" y="868"/>
                  </a:lnTo>
                  <a:lnTo>
                    <a:pt x="170" y="868"/>
                  </a:lnTo>
                  <a:lnTo>
                    <a:pt x="170" y="874"/>
                  </a:lnTo>
                  <a:lnTo>
                    <a:pt x="168" y="876"/>
                  </a:lnTo>
                  <a:lnTo>
                    <a:pt x="168" y="876"/>
                  </a:lnTo>
                  <a:lnTo>
                    <a:pt x="166" y="874"/>
                  </a:lnTo>
                  <a:lnTo>
                    <a:pt x="164" y="872"/>
                  </a:lnTo>
                  <a:lnTo>
                    <a:pt x="164" y="872"/>
                  </a:lnTo>
                  <a:lnTo>
                    <a:pt x="164" y="866"/>
                  </a:lnTo>
                  <a:lnTo>
                    <a:pt x="160" y="862"/>
                  </a:lnTo>
                  <a:lnTo>
                    <a:pt x="160" y="862"/>
                  </a:lnTo>
                  <a:lnTo>
                    <a:pt x="146" y="870"/>
                  </a:lnTo>
                  <a:lnTo>
                    <a:pt x="146" y="872"/>
                  </a:lnTo>
                  <a:lnTo>
                    <a:pt x="146" y="894"/>
                  </a:lnTo>
                  <a:lnTo>
                    <a:pt x="146" y="894"/>
                  </a:lnTo>
                  <a:lnTo>
                    <a:pt x="140" y="894"/>
                  </a:lnTo>
                  <a:lnTo>
                    <a:pt x="138" y="890"/>
                  </a:lnTo>
                  <a:lnTo>
                    <a:pt x="138" y="890"/>
                  </a:lnTo>
                  <a:lnTo>
                    <a:pt x="138" y="876"/>
                  </a:lnTo>
                  <a:lnTo>
                    <a:pt x="138" y="876"/>
                  </a:lnTo>
                  <a:lnTo>
                    <a:pt x="136" y="868"/>
                  </a:lnTo>
                  <a:lnTo>
                    <a:pt x="130" y="864"/>
                  </a:lnTo>
                  <a:lnTo>
                    <a:pt x="130" y="864"/>
                  </a:lnTo>
                  <a:lnTo>
                    <a:pt x="118" y="880"/>
                  </a:lnTo>
                  <a:lnTo>
                    <a:pt x="118" y="880"/>
                  </a:lnTo>
                  <a:lnTo>
                    <a:pt x="112" y="886"/>
                  </a:lnTo>
                  <a:lnTo>
                    <a:pt x="106" y="892"/>
                  </a:lnTo>
                  <a:lnTo>
                    <a:pt x="98" y="894"/>
                  </a:lnTo>
                  <a:lnTo>
                    <a:pt x="90" y="894"/>
                  </a:lnTo>
                  <a:lnTo>
                    <a:pt x="90" y="894"/>
                  </a:lnTo>
                  <a:lnTo>
                    <a:pt x="78" y="894"/>
                  </a:lnTo>
                  <a:lnTo>
                    <a:pt x="70" y="888"/>
                  </a:lnTo>
                  <a:lnTo>
                    <a:pt x="66" y="882"/>
                  </a:lnTo>
                  <a:lnTo>
                    <a:pt x="66" y="882"/>
                  </a:lnTo>
                  <a:lnTo>
                    <a:pt x="66" y="878"/>
                  </a:lnTo>
                  <a:lnTo>
                    <a:pt x="66" y="878"/>
                  </a:lnTo>
                  <a:lnTo>
                    <a:pt x="70" y="874"/>
                  </a:lnTo>
                  <a:lnTo>
                    <a:pt x="70" y="874"/>
                  </a:lnTo>
                  <a:lnTo>
                    <a:pt x="82" y="872"/>
                  </a:lnTo>
                  <a:lnTo>
                    <a:pt x="82" y="872"/>
                  </a:lnTo>
                  <a:lnTo>
                    <a:pt x="86" y="870"/>
                  </a:lnTo>
                  <a:lnTo>
                    <a:pt x="88" y="866"/>
                  </a:lnTo>
                  <a:lnTo>
                    <a:pt x="94" y="850"/>
                  </a:lnTo>
                  <a:lnTo>
                    <a:pt x="94" y="850"/>
                  </a:lnTo>
                  <a:lnTo>
                    <a:pt x="98" y="834"/>
                  </a:lnTo>
                  <a:lnTo>
                    <a:pt x="98" y="820"/>
                  </a:lnTo>
                  <a:lnTo>
                    <a:pt x="98" y="820"/>
                  </a:lnTo>
                  <a:lnTo>
                    <a:pt x="98" y="802"/>
                  </a:lnTo>
                  <a:lnTo>
                    <a:pt x="94" y="782"/>
                  </a:lnTo>
                  <a:lnTo>
                    <a:pt x="90" y="762"/>
                  </a:lnTo>
                  <a:lnTo>
                    <a:pt x="82" y="738"/>
                  </a:lnTo>
                  <a:lnTo>
                    <a:pt x="82" y="738"/>
                  </a:lnTo>
                  <a:lnTo>
                    <a:pt x="78" y="708"/>
                  </a:lnTo>
                  <a:lnTo>
                    <a:pt x="72" y="666"/>
                  </a:lnTo>
                  <a:lnTo>
                    <a:pt x="72" y="666"/>
                  </a:lnTo>
                  <a:lnTo>
                    <a:pt x="50" y="588"/>
                  </a:lnTo>
                  <a:lnTo>
                    <a:pt x="50" y="588"/>
                  </a:lnTo>
                  <a:lnTo>
                    <a:pt x="46" y="562"/>
                  </a:lnTo>
                  <a:lnTo>
                    <a:pt x="42" y="526"/>
                  </a:lnTo>
                  <a:lnTo>
                    <a:pt x="42" y="526"/>
                  </a:lnTo>
                  <a:lnTo>
                    <a:pt x="30" y="488"/>
                  </a:lnTo>
                  <a:lnTo>
                    <a:pt x="28" y="486"/>
                  </a:lnTo>
                  <a:lnTo>
                    <a:pt x="28" y="486"/>
                  </a:lnTo>
                  <a:lnTo>
                    <a:pt x="14" y="484"/>
                  </a:lnTo>
                  <a:lnTo>
                    <a:pt x="14" y="484"/>
                  </a:lnTo>
                  <a:lnTo>
                    <a:pt x="8" y="472"/>
                  </a:lnTo>
                  <a:lnTo>
                    <a:pt x="4" y="456"/>
                  </a:lnTo>
                  <a:lnTo>
                    <a:pt x="2" y="438"/>
                  </a:lnTo>
                  <a:lnTo>
                    <a:pt x="0" y="418"/>
                  </a:lnTo>
                  <a:lnTo>
                    <a:pt x="0" y="404"/>
                  </a:lnTo>
                  <a:lnTo>
                    <a:pt x="0" y="404"/>
                  </a:lnTo>
                  <a:lnTo>
                    <a:pt x="16" y="358"/>
                  </a:lnTo>
                  <a:lnTo>
                    <a:pt x="16" y="358"/>
                  </a:lnTo>
                  <a:lnTo>
                    <a:pt x="30" y="310"/>
                  </a:lnTo>
                  <a:lnTo>
                    <a:pt x="30" y="310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32" y="278"/>
                  </a:lnTo>
                  <a:lnTo>
                    <a:pt x="32" y="278"/>
                  </a:lnTo>
                  <a:lnTo>
                    <a:pt x="32" y="270"/>
                  </a:lnTo>
                  <a:lnTo>
                    <a:pt x="36" y="262"/>
                  </a:lnTo>
                  <a:lnTo>
                    <a:pt x="36" y="262"/>
                  </a:lnTo>
                  <a:lnTo>
                    <a:pt x="40" y="248"/>
                  </a:lnTo>
                  <a:lnTo>
                    <a:pt x="40" y="248"/>
                  </a:lnTo>
                  <a:lnTo>
                    <a:pt x="32" y="232"/>
                  </a:lnTo>
                  <a:lnTo>
                    <a:pt x="32" y="226"/>
                  </a:lnTo>
                  <a:lnTo>
                    <a:pt x="32" y="226"/>
                  </a:lnTo>
                  <a:lnTo>
                    <a:pt x="32" y="216"/>
                  </a:lnTo>
                  <a:lnTo>
                    <a:pt x="36" y="208"/>
                  </a:lnTo>
                  <a:lnTo>
                    <a:pt x="42" y="202"/>
                  </a:lnTo>
                  <a:lnTo>
                    <a:pt x="50" y="198"/>
                  </a:lnTo>
                  <a:lnTo>
                    <a:pt x="50" y="198"/>
                  </a:lnTo>
                  <a:lnTo>
                    <a:pt x="52" y="190"/>
                  </a:lnTo>
                  <a:lnTo>
                    <a:pt x="54" y="180"/>
                  </a:lnTo>
                  <a:lnTo>
                    <a:pt x="54" y="180"/>
                  </a:lnTo>
                  <a:lnTo>
                    <a:pt x="52" y="170"/>
                  </a:lnTo>
                  <a:lnTo>
                    <a:pt x="48" y="158"/>
                  </a:lnTo>
                  <a:lnTo>
                    <a:pt x="48" y="158"/>
                  </a:lnTo>
                  <a:lnTo>
                    <a:pt x="44" y="146"/>
                  </a:lnTo>
                  <a:lnTo>
                    <a:pt x="42" y="136"/>
                  </a:lnTo>
                  <a:lnTo>
                    <a:pt x="42" y="136"/>
                  </a:lnTo>
                  <a:lnTo>
                    <a:pt x="40" y="118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6" y="76"/>
                  </a:lnTo>
                  <a:lnTo>
                    <a:pt x="24" y="54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32" y="38"/>
                  </a:lnTo>
                  <a:lnTo>
                    <a:pt x="42" y="26"/>
                  </a:lnTo>
                  <a:lnTo>
                    <a:pt x="54" y="16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74" y="6"/>
                  </a:lnTo>
                  <a:lnTo>
                    <a:pt x="84" y="4"/>
                  </a:lnTo>
                  <a:lnTo>
                    <a:pt x="84" y="4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16" y="6"/>
                  </a:lnTo>
                  <a:lnTo>
                    <a:pt x="124" y="12"/>
                  </a:lnTo>
                  <a:lnTo>
                    <a:pt x="134" y="22"/>
                  </a:lnTo>
                  <a:lnTo>
                    <a:pt x="142" y="34"/>
                  </a:lnTo>
                  <a:lnTo>
                    <a:pt x="142" y="34"/>
                  </a:lnTo>
                  <a:lnTo>
                    <a:pt x="156" y="52"/>
                  </a:lnTo>
                  <a:lnTo>
                    <a:pt x="156" y="52"/>
                  </a:lnTo>
                  <a:lnTo>
                    <a:pt x="162" y="64"/>
                  </a:lnTo>
                  <a:lnTo>
                    <a:pt x="166" y="84"/>
                  </a:lnTo>
                  <a:lnTo>
                    <a:pt x="166" y="84"/>
                  </a:lnTo>
                  <a:lnTo>
                    <a:pt x="170" y="104"/>
                  </a:lnTo>
                  <a:lnTo>
                    <a:pt x="174" y="112"/>
                  </a:lnTo>
                  <a:lnTo>
                    <a:pt x="178" y="118"/>
                  </a:lnTo>
                  <a:lnTo>
                    <a:pt x="178" y="118"/>
                  </a:lnTo>
                  <a:lnTo>
                    <a:pt x="196" y="132"/>
                  </a:lnTo>
                  <a:lnTo>
                    <a:pt x="196" y="132"/>
                  </a:lnTo>
                  <a:lnTo>
                    <a:pt x="192" y="138"/>
                  </a:lnTo>
                  <a:lnTo>
                    <a:pt x="192" y="140"/>
                  </a:lnTo>
                  <a:lnTo>
                    <a:pt x="192" y="140"/>
                  </a:lnTo>
                  <a:lnTo>
                    <a:pt x="198" y="144"/>
                  </a:lnTo>
                  <a:lnTo>
                    <a:pt x="206" y="146"/>
                  </a:lnTo>
                  <a:lnTo>
                    <a:pt x="206" y="146"/>
                  </a:lnTo>
                  <a:lnTo>
                    <a:pt x="214" y="148"/>
                  </a:lnTo>
                  <a:lnTo>
                    <a:pt x="214" y="148"/>
                  </a:lnTo>
                  <a:close/>
                  <a:moveTo>
                    <a:pt x="146" y="770"/>
                  </a:moveTo>
                  <a:lnTo>
                    <a:pt x="146" y="770"/>
                  </a:lnTo>
                  <a:lnTo>
                    <a:pt x="146" y="754"/>
                  </a:lnTo>
                  <a:lnTo>
                    <a:pt x="142" y="738"/>
                  </a:lnTo>
                  <a:lnTo>
                    <a:pt x="138" y="722"/>
                  </a:lnTo>
                  <a:lnTo>
                    <a:pt x="132" y="710"/>
                  </a:lnTo>
                  <a:lnTo>
                    <a:pt x="132" y="710"/>
                  </a:lnTo>
                  <a:lnTo>
                    <a:pt x="128" y="720"/>
                  </a:lnTo>
                  <a:lnTo>
                    <a:pt x="128" y="734"/>
                  </a:lnTo>
                  <a:lnTo>
                    <a:pt x="126" y="734"/>
                  </a:lnTo>
                  <a:lnTo>
                    <a:pt x="126" y="734"/>
                  </a:lnTo>
                  <a:lnTo>
                    <a:pt x="126" y="774"/>
                  </a:lnTo>
                  <a:lnTo>
                    <a:pt x="126" y="774"/>
                  </a:lnTo>
                  <a:lnTo>
                    <a:pt x="128" y="788"/>
                  </a:lnTo>
                  <a:lnTo>
                    <a:pt x="130" y="798"/>
                  </a:lnTo>
                  <a:lnTo>
                    <a:pt x="134" y="806"/>
                  </a:lnTo>
                  <a:lnTo>
                    <a:pt x="138" y="810"/>
                  </a:lnTo>
                  <a:lnTo>
                    <a:pt x="140" y="810"/>
                  </a:lnTo>
                  <a:lnTo>
                    <a:pt x="140" y="810"/>
                  </a:lnTo>
                  <a:lnTo>
                    <a:pt x="142" y="788"/>
                  </a:lnTo>
                  <a:lnTo>
                    <a:pt x="142" y="788"/>
                  </a:lnTo>
                  <a:lnTo>
                    <a:pt x="146" y="780"/>
                  </a:lnTo>
                  <a:lnTo>
                    <a:pt x="146" y="770"/>
                  </a:lnTo>
                  <a:lnTo>
                    <a:pt x="146" y="770"/>
                  </a:lnTo>
                  <a:close/>
                  <a:moveTo>
                    <a:pt x="176" y="324"/>
                  </a:moveTo>
                  <a:lnTo>
                    <a:pt x="176" y="324"/>
                  </a:lnTo>
                  <a:lnTo>
                    <a:pt x="174" y="302"/>
                  </a:lnTo>
                  <a:lnTo>
                    <a:pt x="174" y="284"/>
                  </a:lnTo>
                  <a:lnTo>
                    <a:pt x="170" y="270"/>
                  </a:lnTo>
                  <a:lnTo>
                    <a:pt x="166" y="262"/>
                  </a:lnTo>
                  <a:lnTo>
                    <a:pt x="164" y="264"/>
                  </a:lnTo>
                  <a:lnTo>
                    <a:pt x="164" y="264"/>
                  </a:lnTo>
                  <a:lnTo>
                    <a:pt x="156" y="282"/>
                  </a:lnTo>
                  <a:lnTo>
                    <a:pt x="142" y="304"/>
                  </a:lnTo>
                  <a:lnTo>
                    <a:pt x="140" y="306"/>
                  </a:lnTo>
                  <a:lnTo>
                    <a:pt x="140" y="306"/>
                  </a:lnTo>
                  <a:lnTo>
                    <a:pt x="140" y="314"/>
                  </a:lnTo>
                  <a:lnTo>
                    <a:pt x="138" y="318"/>
                  </a:lnTo>
                  <a:lnTo>
                    <a:pt x="138" y="326"/>
                  </a:lnTo>
                  <a:lnTo>
                    <a:pt x="138" y="326"/>
                  </a:lnTo>
                  <a:lnTo>
                    <a:pt x="138" y="330"/>
                  </a:lnTo>
                  <a:lnTo>
                    <a:pt x="140" y="338"/>
                  </a:lnTo>
                  <a:lnTo>
                    <a:pt x="150" y="354"/>
                  </a:lnTo>
                  <a:lnTo>
                    <a:pt x="150" y="354"/>
                  </a:lnTo>
                  <a:lnTo>
                    <a:pt x="170" y="382"/>
                  </a:lnTo>
                  <a:lnTo>
                    <a:pt x="172" y="380"/>
                  </a:lnTo>
                  <a:lnTo>
                    <a:pt x="172" y="380"/>
                  </a:lnTo>
                  <a:lnTo>
                    <a:pt x="174" y="350"/>
                  </a:lnTo>
                  <a:lnTo>
                    <a:pt x="176" y="324"/>
                  </a:lnTo>
                  <a:lnTo>
                    <a:pt x="176" y="32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1" name="Group 67"/>
          <p:cNvGrpSpPr>
            <a:grpSpLocks noChangeAspect="1"/>
          </p:cNvGrpSpPr>
          <p:nvPr userDrawn="1"/>
        </p:nvGrpSpPr>
        <p:grpSpPr bwMode="auto">
          <a:xfrm flipH="1" flipV="1">
            <a:off x="152398" y="152400"/>
            <a:ext cx="1600202" cy="1033671"/>
            <a:chOff x="2497" y="1995"/>
            <a:chExt cx="805" cy="5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auto">
            <a:xfrm>
              <a:off x="3043" y="2467"/>
              <a:ext cx="46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auto">
            <a:xfrm>
              <a:off x="2699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5" name="Rectangle 71"/>
            <p:cNvSpPr>
              <a:spLocks noChangeArrowheads="1"/>
            </p:cNvSpPr>
            <p:nvPr userDrawn="1"/>
          </p:nvSpPr>
          <p:spPr bwMode="auto">
            <a:xfrm>
              <a:off x="2598" y="2467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6" name="Rectangle 72"/>
            <p:cNvSpPr>
              <a:spLocks noChangeArrowheads="1"/>
            </p:cNvSpPr>
            <p:nvPr userDrawn="1"/>
          </p:nvSpPr>
          <p:spPr bwMode="auto">
            <a:xfrm>
              <a:off x="2497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7" name="Rectangle 73"/>
            <p:cNvSpPr>
              <a:spLocks noChangeArrowheads="1"/>
            </p:cNvSpPr>
            <p:nvPr userDrawn="1"/>
          </p:nvSpPr>
          <p:spPr bwMode="auto">
            <a:xfrm>
              <a:off x="3148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8" name="Rectangle 74"/>
            <p:cNvSpPr>
              <a:spLocks noChangeArrowheads="1"/>
            </p:cNvSpPr>
            <p:nvPr userDrawn="1"/>
          </p:nvSpPr>
          <p:spPr bwMode="auto">
            <a:xfrm>
              <a:off x="3254" y="2467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9" name="Rectangle 75"/>
            <p:cNvSpPr>
              <a:spLocks noChangeArrowheads="1"/>
            </p:cNvSpPr>
            <p:nvPr userDrawn="1"/>
          </p:nvSpPr>
          <p:spPr bwMode="auto">
            <a:xfrm>
              <a:off x="3148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0" name="Rectangle 76"/>
            <p:cNvSpPr>
              <a:spLocks noChangeArrowheads="1"/>
            </p:cNvSpPr>
            <p:nvPr userDrawn="1"/>
          </p:nvSpPr>
          <p:spPr bwMode="auto">
            <a:xfrm>
              <a:off x="3254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1" name="Rectangle 77"/>
            <p:cNvSpPr>
              <a:spLocks noChangeArrowheads="1"/>
            </p:cNvSpPr>
            <p:nvPr userDrawn="1"/>
          </p:nvSpPr>
          <p:spPr bwMode="auto">
            <a:xfrm>
              <a:off x="3148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2" name="Rectangle 78"/>
            <p:cNvSpPr>
              <a:spLocks noChangeArrowheads="1"/>
            </p:cNvSpPr>
            <p:nvPr userDrawn="1"/>
          </p:nvSpPr>
          <p:spPr bwMode="auto">
            <a:xfrm>
              <a:off x="3254" y="2100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3" name="Rectangle 79"/>
            <p:cNvSpPr>
              <a:spLocks noChangeArrowheads="1"/>
            </p:cNvSpPr>
            <p:nvPr userDrawn="1"/>
          </p:nvSpPr>
          <p:spPr bwMode="auto">
            <a:xfrm>
              <a:off x="2940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4" name="Rectangle 80"/>
            <p:cNvSpPr>
              <a:spLocks noChangeArrowheads="1"/>
            </p:cNvSpPr>
            <p:nvPr userDrawn="1"/>
          </p:nvSpPr>
          <p:spPr bwMode="auto">
            <a:xfrm>
              <a:off x="3046" y="2206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39" y="2206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>
              <a:off x="3148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3254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 userDrawn="1"/>
          </p:nvSpPr>
          <p:spPr bwMode="auto">
            <a:xfrm>
              <a:off x="2940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9" name="Rectangle 85"/>
            <p:cNvSpPr>
              <a:spLocks noChangeArrowheads="1"/>
            </p:cNvSpPr>
            <p:nvPr userDrawn="1"/>
          </p:nvSpPr>
          <p:spPr bwMode="auto">
            <a:xfrm>
              <a:off x="3046" y="2305"/>
              <a:ext cx="47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0" name="Rectangle 86"/>
            <p:cNvSpPr>
              <a:spLocks noChangeArrowheads="1"/>
            </p:cNvSpPr>
            <p:nvPr userDrawn="1"/>
          </p:nvSpPr>
          <p:spPr bwMode="auto">
            <a:xfrm>
              <a:off x="2839" y="2305"/>
              <a:ext cx="48" cy="4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1" name="Rectangle 87"/>
            <p:cNvSpPr>
              <a:spLocks noChangeArrowheads="1"/>
            </p:cNvSpPr>
            <p:nvPr userDrawn="1"/>
          </p:nvSpPr>
          <p:spPr bwMode="auto">
            <a:xfrm>
              <a:off x="3148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2" name="Rectangle 88"/>
            <p:cNvSpPr>
              <a:spLocks noChangeArrowheads="1"/>
            </p:cNvSpPr>
            <p:nvPr userDrawn="1"/>
          </p:nvSpPr>
          <p:spPr bwMode="auto">
            <a:xfrm>
              <a:off x="3254" y="1995"/>
              <a:ext cx="48" cy="4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85800" y="1143000"/>
            <a:ext cx="7772400" cy="646331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0" y="1828800"/>
            <a:ext cx="7772400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3" name="Rectangle 32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7"/>
            <p:cNvGrpSpPr>
              <a:grpSpLocks noChangeAspect="1"/>
            </p:cNvGrpSpPr>
            <p:nvPr userDrawn="1"/>
          </p:nvGrpSpPr>
          <p:grpSpPr bwMode="auto">
            <a:xfrm flipH="1" flipV="1">
              <a:off x="152398" y="152400"/>
              <a:ext cx="1066802" cy="689114"/>
              <a:chOff x="2497" y="1995"/>
              <a:chExt cx="805" cy="52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8" name="Rectangle 69"/>
              <p:cNvSpPr>
                <a:spLocks noChangeArrowheads="1"/>
              </p:cNvSpPr>
              <p:nvPr userDrawn="1"/>
            </p:nvSpPr>
            <p:spPr bwMode="auto">
              <a:xfrm>
                <a:off x="3043" y="2467"/>
                <a:ext cx="46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70"/>
              <p:cNvSpPr>
                <a:spLocks noChangeArrowheads="1"/>
              </p:cNvSpPr>
              <p:nvPr userDrawn="1"/>
            </p:nvSpPr>
            <p:spPr bwMode="auto">
              <a:xfrm>
                <a:off x="2699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Rectangle 71"/>
              <p:cNvSpPr>
                <a:spLocks noChangeArrowheads="1"/>
              </p:cNvSpPr>
              <p:nvPr userDrawn="1"/>
            </p:nvSpPr>
            <p:spPr bwMode="auto">
              <a:xfrm>
                <a:off x="2598" y="2467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72"/>
              <p:cNvSpPr>
                <a:spLocks noChangeArrowheads="1"/>
              </p:cNvSpPr>
              <p:nvPr userDrawn="1"/>
            </p:nvSpPr>
            <p:spPr bwMode="auto">
              <a:xfrm>
                <a:off x="2497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Rectangle 73"/>
              <p:cNvSpPr>
                <a:spLocks noChangeArrowheads="1"/>
              </p:cNvSpPr>
              <p:nvPr userDrawn="1"/>
            </p:nvSpPr>
            <p:spPr bwMode="auto">
              <a:xfrm>
                <a:off x="3148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Rectangle 74"/>
              <p:cNvSpPr>
                <a:spLocks noChangeArrowheads="1"/>
              </p:cNvSpPr>
              <p:nvPr userDrawn="1"/>
            </p:nvSpPr>
            <p:spPr bwMode="auto">
              <a:xfrm>
                <a:off x="3254" y="2467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75"/>
              <p:cNvSpPr>
                <a:spLocks noChangeArrowheads="1"/>
              </p:cNvSpPr>
              <p:nvPr userDrawn="1"/>
            </p:nvSpPr>
            <p:spPr bwMode="auto">
              <a:xfrm>
                <a:off x="3148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76"/>
              <p:cNvSpPr>
                <a:spLocks noChangeArrowheads="1"/>
              </p:cNvSpPr>
              <p:nvPr userDrawn="1"/>
            </p:nvSpPr>
            <p:spPr bwMode="auto">
              <a:xfrm>
                <a:off x="3254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Rectangle 77"/>
              <p:cNvSpPr>
                <a:spLocks noChangeArrowheads="1"/>
              </p:cNvSpPr>
              <p:nvPr userDrawn="1"/>
            </p:nvSpPr>
            <p:spPr bwMode="auto">
              <a:xfrm>
                <a:off x="3148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78"/>
              <p:cNvSpPr>
                <a:spLocks noChangeArrowheads="1"/>
              </p:cNvSpPr>
              <p:nvPr userDrawn="1"/>
            </p:nvSpPr>
            <p:spPr bwMode="auto">
              <a:xfrm>
                <a:off x="3254" y="2100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Rectangle 79"/>
              <p:cNvSpPr>
                <a:spLocks noChangeArrowheads="1"/>
              </p:cNvSpPr>
              <p:nvPr userDrawn="1"/>
            </p:nvSpPr>
            <p:spPr bwMode="auto">
              <a:xfrm>
                <a:off x="2940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80"/>
              <p:cNvSpPr>
                <a:spLocks noChangeArrowheads="1"/>
              </p:cNvSpPr>
              <p:nvPr userDrawn="1"/>
            </p:nvSpPr>
            <p:spPr bwMode="auto">
              <a:xfrm>
                <a:off x="3046" y="2206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Rectangle 81"/>
              <p:cNvSpPr>
                <a:spLocks noChangeArrowheads="1"/>
              </p:cNvSpPr>
              <p:nvPr userDrawn="1"/>
            </p:nvSpPr>
            <p:spPr bwMode="auto">
              <a:xfrm>
                <a:off x="2839" y="2206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Rectangle 82"/>
              <p:cNvSpPr>
                <a:spLocks noChangeArrowheads="1"/>
              </p:cNvSpPr>
              <p:nvPr userDrawn="1"/>
            </p:nvSpPr>
            <p:spPr bwMode="auto">
              <a:xfrm>
                <a:off x="3148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83"/>
              <p:cNvSpPr>
                <a:spLocks noChangeArrowheads="1"/>
              </p:cNvSpPr>
              <p:nvPr userDrawn="1"/>
            </p:nvSpPr>
            <p:spPr bwMode="auto">
              <a:xfrm>
                <a:off x="3254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84"/>
              <p:cNvSpPr>
                <a:spLocks noChangeArrowheads="1"/>
              </p:cNvSpPr>
              <p:nvPr userDrawn="1"/>
            </p:nvSpPr>
            <p:spPr bwMode="auto">
              <a:xfrm>
                <a:off x="2940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Rectangle 85"/>
              <p:cNvSpPr>
                <a:spLocks noChangeArrowheads="1"/>
              </p:cNvSpPr>
              <p:nvPr userDrawn="1"/>
            </p:nvSpPr>
            <p:spPr bwMode="auto">
              <a:xfrm>
                <a:off x="3046" y="2305"/>
                <a:ext cx="47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86"/>
              <p:cNvSpPr>
                <a:spLocks noChangeArrowheads="1"/>
              </p:cNvSpPr>
              <p:nvPr userDrawn="1"/>
            </p:nvSpPr>
            <p:spPr bwMode="auto">
              <a:xfrm>
                <a:off x="2839" y="2305"/>
                <a:ext cx="48" cy="48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7"/>
              <p:cNvSpPr>
                <a:spLocks noChangeArrowheads="1"/>
              </p:cNvSpPr>
              <p:nvPr userDrawn="1"/>
            </p:nvSpPr>
            <p:spPr bwMode="auto">
              <a:xfrm>
                <a:off x="3148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88"/>
              <p:cNvSpPr>
                <a:spLocks noChangeArrowheads="1"/>
              </p:cNvSpPr>
              <p:nvPr userDrawn="1"/>
            </p:nvSpPr>
            <p:spPr bwMode="auto">
              <a:xfrm>
                <a:off x="3254" y="1995"/>
                <a:ext cx="48" cy="47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8054975" y="0"/>
              <a:ext cx="1089025" cy="26631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32" y="0"/>
                </a:cxn>
                <a:cxn ang="0">
                  <a:pos x="1432" y="3492"/>
                </a:cxn>
                <a:cxn ang="0">
                  <a:pos x="1419" y="3252"/>
                </a:cxn>
                <a:cxn ang="0">
                  <a:pos x="1406" y="3024"/>
                </a:cxn>
                <a:cxn ang="0">
                  <a:pos x="1393" y="2807"/>
                </a:cxn>
                <a:cxn ang="0">
                  <a:pos x="1379" y="2601"/>
                </a:cxn>
                <a:cxn ang="0">
                  <a:pos x="1364" y="2407"/>
                </a:cxn>
                <a:cxn ang="0">
                  <a:pos x="1348" y="2222"/>
                </a:cxn>
                <a:cxn ang="0">
                  <a:pos x="1330" y="2047"/>
                </a:cxn>
                <a:cxn ang="0">
                  <a:pos x="1311" y="1881"/>
                </a:cxn>
                <a:cxn ang="0">
                  <a:pos x="1291" y="1726"/>
                </a:cxn>
                <a:cxn ang="0">
                  <a:pos x="1268" y="1580"/>
                </a:cxn>
                <a:cxn ang="0">
                  <a:pos x="1245" y="1442"/>
                </a:cxn>
                <a:cxn ang="0">
                  <a:pos x="1218" y="1313"/>
                </a:cxn>
                <a:cxn ang="0">
                  <a:pos x="1190" y="1192"/>
                </a:cxn>
                <a:cxn ang="0">
                  <a:pos x="1158" y="1078"/>
                </a:cxn>
                <a:cxn ang="0">
                  <a:pos x="1125" y="973"/>
                </a:cxn>
                <a:cxn ang="0">
                  <a:pos x="1089" y="873"/>
                </a:cxn>
                <a:cxn ang="0">
                  <a:pos x="1049" y="781"/>
                </a:cxn>
                <a:cxn ang="0">
                  <a:pos x="1007" y="696"/>
                </a:cxn>
                <a:cxn ang="0">
                  <a:pos x="962" y="617"/>
                </a:cxn>
                <a:cxn ang="0">
                  <a:pos x="913" y="544"/>
                </a:cxn>
                <a:cxn ang="0">
                  <a:pos x="860" y="475"/>
                </a:cxn>
                <a:cxn ang="0">
                  <a:pos x="804" y="413"/>
                </a:cxn>
                <a:cxn ang="0">
                  <a:pos x="744" y="354"/>
                </a:cxn>
                <a:cxn ang="0">
                  <a:pos x="680" y="301"/>
                </a:cxn>
                <a:cxn ang="0">
                  <a:pos x="611" y="252"/>
                </a:cxn>
                <a:cxn ang="0">
                  <a:pos x="539" y="206"/>
                </a:cxn>
                <a:cxn ang="0">
                  <a:pos x="461" y="165"/>
                </a:cxn>
                <a:cxn ang="0">
                  <a:pos x="379" y="128"/>
                </a:cxn>
                <a:cxn ang="0">
                  <a:pos x="292" y="92"/>
                </a:cxn>
                <a:cxn ang="0">
                  <a:pos x="200" y="59"/>
                </a:cxn>
                <a:cxn ang="0">
                  <a:pos x="103" y="28"/>
                </a:cxn>
                <a:cxn ang="0">
                  <a:pos x="0" y="0"/>
                </a:cxn>
              </a:cxnLst>
              <a:rect l="0" t="0" r="r" b="b"/>
              <a:pathLst>
                <a:path w="1432" h="3492">
                  <a:moveTo>
                    <a:pt x="0" y="0"/>
                  </a:moveTo>
                  <a:lnTo>
                    <a:pt x="1432" y="0"/>
                  </a:lnTo>
                  <a:lnTo>
                    <a:pt x="1432" y="3492"/>
                  </a:lnTo>
                  <a:lnTo>
                    <a:pt x="1419" y="3252"/>
                  </a:lnTo>
                  <a:lnTo>
                    <a:pt x="1406" y="3024"/>
                  </a:lnTo>
                  <a:lnTo>
                    <a:pt x="1393" y="2807"/>
                  </a:lnTo>
                  <a:lnTo>
                    <a:pt x="1379" y="2601"/>
                  </a:lnTo>
                  <a:lnTo>
                    <a:pt x="1364" y="2407"/>
                  </a:lnTo>
                  <a:lnTo>
                    <a:pt x="1348" y="2222"/>
                  </a:lnTo>
                  <a:lnTo>
                    <a:pt x="1330" y="2047"/>
                  </a:lnTo>
                  <a:lnTo>
                    <a:pt x="1311" y="1881"/>
                  </a:lnTo>
                  <a:lnTo>
                    <a:pt x="1291" y="1726"/>
                  </a:lnTo>
                  <a:lnTo>
                    <a:pt x="1268" y="1580"/>
                  </a:lnTo>
                  <a:lnTo>
                    <a:pt x="1245" y="1442"/>
                  </a:lnTo>
                  <a:lnTo>
                    <a:pt x="1218" y="1313"/>
                  </a:lnTo>
                  <a:lnTo>
                    <a:pt x="1190" y="1192"/>
                  </a:lnTo>
                  <a:lnTo>
                    <a:pt x="1158" y="1078"/>
                  </a:lnTo>
                  <a:lnTo>
                    <a:pt x="1125" y="973"/>
                  </a:lnTo>
                  <a:lnTo>
                    <a:pt x="1089" y="873"/>
                  </a:lnTo>
                  <a:lnTo>
                    <a:pt x="1049" y="781"/>
                  </a:lnTo>
                  <a:lnTo>
                    <a:pt x="1007" y="696"/>
                  </a:lnTo>
                  <a:lnTo>
                    <a:pt x="962" y="617"/>
                  </a:lnTo>
                  <a:lnTo>
                    <a:pt x="913" y="544"/>
                  </a:lnTo>
                  <a:lnTo>
                    <a:pt x="860" y="475"/>
                  </a:lnTo>
                  <a:lnTo>
                    <a:pt x="804" y="413"/>
                  </a:lnTo>
                  <a:lnTo>
                    <a:pt x="744" y="354"/>
                  </a:lnTo>
                  <a:lnTo>
                    <a:pt x="680" y="301"/>
                  </a:lnTo>
                  <a:lnTo>
                    <a:pt x="611" y="252"/>
                  </a:lnTo>
                  <a:lnTo>
                    <a:pt x="539" y="206"/>
                  </a:lnTo>
                  <a:lnTo>
                    <a:pt x="461" y="165"/>
                  </a:lnTo>
                  <a:lnTo>
                    <a:pt x="379" y="128"/>
                  </a:lnTo>
                  <a:lnTo>
                    <a:pt x="292" y="92"/>
                  </a:lnTo>
                  <a:lnTo>
                    <a:pt x="200" y="59"/>
                  </a:lnTo>
                  <a:lnTo>
                    <a:pt x="10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 userDrawn="1"/>
          </p:nvSpPr>
          <p:spPr bwMode="auto">
            <a:xfrm>
              <a:off x="1295400" y="5715000"/>
              <a:ext cx="6858000" cy="914400"/>
            </a:xfrm>
            <a:custGeom>
              <a:avLst/>
              <a:gdLst/>
              <a:ahLst/>
              <a:cxnLst>
                <a:cxn ang="0">
                  <a:pos x="17264" y="180"/>
                </a:cxn>
                <a:cxn ang="0">
                  <a:pos x="16706" y="689"/>
                </a:cxn>
                <a:cxn ang="0">
                  <a:pos x="15959" y="1141"/>
                </a:cxn>
                <a:cxn ang="0">
                  <a:pos x="15050" y="1535"/>
                </a:cxn>
                <a:cxn ang="0">
                  <a:pos x="14003" y="1871"/>
                </a:cxn>
                <a:cxn ang="0">
                  <a:pos x="12844" y="2151"/>
                </a:cxn>
                <a:cxn ang="0">
                  <a:pos x="11599" y="2374"/>
                </a:cxn>
                <a:cxn ang="0">
                  <a:pos x="10294" y="2540"/>
                </a:cxn>
                <a:cxn ang="0">
                  <a:pos x="8951" y="2649"/>
                </a:cxn>
                <a:cxn ang="0">
                  <a:pos x="7599" y="2704"/>
                </a:cxn>
                <a:cxn ang="0">
                  <a:pos x="6264" y="2702"/>
                </a:cxn>
                <a:cxn ang="0">
                  <a:pos x="4968" y="2645"/>
                </a:cxn>
                <a:cxn ang="0">
                  <a:pos x="3740" y="2534"/>
                </a:cxn>
                <a:cxn ang="0">
                  <a:pos x="2603" y="2367"/>
                </a:cxn>
                <a:cxn ang="0">
                  <a:pos x="1584" y="2147"/>
                </a:cxn>
                <a:cxn ang="0">
                  <a:pos x="708" y="1871"/>
                </a:cxn>
                <a:cxn ang="0">
                  <a:pos x="0" y="1543"/>
                </a:cxn>
                <a:cxn ang="0">
                  <a:pos x="341" y="1635"/>
                </a:cxn>
                <a:cxn ang="0">
                  <a:pos x="1155" y="1920"/>
                </a:cxn>
                <a:cxn ang="0">
                  <a:pos x="2121" y="2151"/>
                </a:cxn>
                <a:cxn ang="0">
                  <a:pos x="3215" y="2331"/>
                </a:cxn>
                <a:cxn ang="0">
                  <a:pos x="4413" y="2457"/>
                </a:cxn>
                <a:cxn ang="0">
                  <a:pos x="5686" y="2531"/>
                </a:cxn>
                <a:cxn ang="0">
                  <a:pos x="7011" y="2550"/>
                </a:cxn>
                <a:cxn ang="0">
                  <a:pos x="8361" y="2515"/>
                </a:cxn>
                <a:cxn ang="0">
                  <a:pos x="9712" y="2426"/>
                </a:cxn>
                <a:cxn ang="0">
                  <a:pos x="11037" y="2283"/>
                </a:cxn>
                <a:cxn ang="0">
                  <a:pos x="12311" y="2084"/>
                </a:cxn>
                <a:cxn ang="0">
                  <a:pos x="13509" y="1831"/>
                </a:cxn>
                <a:cxn ang="0">
                  <a:pos x="14604" y="1522"/>
                </a:cxn>
                <a:cxn ang="0">
                  <a:pos x="15571" y="1158"/>
                </a:cxn>
                <a:cxn ang="0">
                  <a:pos x="16386" y="737"/>
                </a:cxn>
                <a:cxn ang="0">
                  <a:pos x="17021" y="260"/>
                </a:cxn>
              </a:cxnLst>
              <a:rect l="0" t="0" r="r" b="b"/>
              <a:pathLst>
                <a:path w="17264" h="2710">
                  <a:moveTo>
                    <a:pt x="17264" y="0"/>
                  </a:moveTo>
                  <a:lnTo>
                    <a:pt x="17264" y="180"/>
                  </a:lnTo>
                  <a:lnTo>
                    <a:pt x="17010" y="442"/>
                  </a:lnTo>
                  <a:lnTo>
                    <a:pt x="16706" y="689"/>
                  </a:lnTo>
                  <a:lnTo>
                    <a:pt x="16354" y="923"/>
                  </a:lnTo>
                  <a:lnTo>
                    <a:pt x="15959" y="1141"/>
                  </a:lnTo>
                  <a:lnTo>
                    <a:pt x="15524" y="1345"/>
                  </a:lnTo>
                  <a:lnTo>
                    <a:pt x="15050" y="1535"/>
                  </a:lnTo>
                  <a:lnTo>
                    <a:pt x="14543" y="1710"/>
                  </a:lnTo>
                  <a:lnTo>
                    <a:pt x="14003" y="1871"/>
                  </a:lnTo>
                  <a:lnTo>
                    <a:pt x="13437" y="2018"/>
                  </a:lnTo>
                  <a:lnTo>
                    <a:pt x="12844" y="2151"/>
                  </a:lnTo>
                  <a:lnTo>
                    <a:pt x="12232" y="2269"/>
                  </a:lnTo>
                  <a:lnTo>
                    <a:pt x="11599" y="2374"/>
                  </a:lnTo>
                  <a:lnTo>
                    <a:pt x="10952" y="2464"/>
                  </a:lnTo>
                  <a:lnTo>
                    <a:pt x="10294" y="2540"/>
                  </a:lnTo>
                  <a:lnTo>
                    <a:pt x="9625" y="2602"/>
                  </a:lnTo>
                  <a:lnTo>
                    <a:pt x="8951" y="2649"/>
                  </a:lnTo>
                  <a:lnTo>
                    <a:pt x="8275" y="2684"/>
                  </a:lnTo>
                  <a:lnTo>
                    <a:pt x="7599" y="2704"/>
                  </a:lnTo>
                  <a:lnTo>
                    <a:pt x="6928" y="2710"/>
                  </a:lnTo>
                  <a:lnTo>
                    <a:pt x="6264" y="2702"/>
                  </a:lnTo>
                  <a:lnTo>
                    <a:pt x="5609" y="2681"/>
                  </a:lnTo>
                  <a:lnTo>
                    <a:pt x="4968" y="2645"/>
                  </a:lnTo>
                  <a:lnTo>
                    <a:pt x="4344" y="2597"/>
                  </a:lnTo>
                  <a:lnTo>
                    <a:pt x="3740" y="2534"/>
                  </a:lnTo>
                  <a:lnTo>
                    <a:pt x="3158" y="2457"/>
                  </a:lnTo>
                  <a:lnTo>
                    <a:pt x="2603" y="2367"/>
                  </a:lnTo>
                  <a:lnTo>
                    <a:pt x="2077" y="2264"/>
                  </a:lnTo>
                  <a:lnTo>
                    <a:pt x="1584" y="2147"/>
                  </a:lnTo>
                  <a:lnTo>
                    <a:pt x="1126" y="2016"/>
                  </a:lnTo>
                  <a:lnTo>
                    <a:pt x="708" y="1871"/>
                  </a:lnTo>
                  <a:lnTo>
                    <a:pt x="331" y="1714"/>
                  </a:lnTo>
                  <a:lnTo>
                    <a:pt x="0" y="1543"/>
                  </a:lnTo>
                  <a:lnTo>
                    <a:pt x="0" y="1474"/>
                  </a:lnTo>
                  <a:lnTo>
                    <a:pt x="341" y="1635"/>
                  </a:lnTo>
                  <a:lnTo>
                    <a:pt x="727" y="1784"/>
                  </a:lnTo>
                  <a:lnTo>
                    <a:pt x="1155" y="1920"/>
                  </a:lnTo>
                  <a:lnTo>
                    <a:pt x="1621" y="2042"/>
                  </a:lnTo>
                  <a:lnTo>
                    <a:pt x="2121" y="2151"/>
                  </a:lnTo>
                  <a:lnTo>
                    <a:pt x="2654" y="2249"/>
                  </a:lnTo>
                  <a:lnTo>
                    <a:pt x="3215" y="2331"/>
                  </a:lnTo>
                  <a:lnTo>
                    <a:pt x="3803" y="2401"/>
                  </a:lnTo>
                  <a:lnTo>
                    <a:pt x="4413" y="2457"/>
                  </a:lnTo>
                  <a:lnTo>
                    <a:pt x="5041" y="2500"/>
                  </a:lnTo>
                  <a:lnTo>
                    <a:pt x="5686" y="2531"/>
                  </a:lnTo>
                  <a:lnTo>
                    <a:pt x="6343" y="2547"/>
                  </a:lnTo>
                  <a:lnTo>
                    <a:pt x="7011" y="2550"/>
                  </a:lnTo>
                  <a:lnTo>
                    <a:pt x="7685" y="2539"/>
                  </a:lnTo>
                  <a:lnTo>
                    <a:pt x="8361" y="2515"/>
                  </a:lnTo>
                  <a:lnTo>
                    <a:pt x="9039" y="2478"/>
                  </a:lnTo>
                  <a:lnTo>
                    <a:pt x="9712" y="2426"/>
                  </a:lnTo>
                  <a:lnTo>
                    <a:pt x="10379" y="2361"/>
                  </a:lnTo>
                  <a:lnTo>
                    <a:pt x="11037" y="2283"/>
                  </a:lnTo>
                  <a:lnTo>
                    <a:pt x="11682" y="2190"/>
                  </a:lnTo>
                  <a:lnTo>
                    <a:pt x="12311" y="2084"/>
                  </a:lnTo>
                  <a:lnTo>
                    <a:pt x="12921" y="1964"/>
                  </a:lnTo>
                  <a:lnTo>
                    <a:pt x="13509" y="1831"/>
                  </a:lnTo>
                  <a:lnTo>
                    <a:pt x="14070" y="1683"/>
                  </a:lnTo>
                  <a:lnTo>
                    <a:pt x="14604" y="1522"/>
                  </a:lnTo>
                  <a:lnTo>
                    <a:pt x="15105" y="1347"/>
                  </a:lnTo>
                  <a:lnTo>
                    <a:pt x="15571" y="1158"/>
                  </a:lnTo>
                  <a:lnTo>
                    <a:pt x="15999" y="954"/>
                  </a:lnTo>
                  <a:lnTo>
                    <a:pt x="16386" y="737"/>
                  </a:lnTo>
                  <a:lnTo>
                    <a:pt x="16728" y="506"/>
                  </a:lnTo>
                  <a:lnTo>
                    <a:pt x="17021" y="260"/>
                  </a:lnTo>
                  <a:lnTo>
                    <a:pt x="1726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30000"/>
                  </a:schemeClr>
                </a:gs>
                <a:gs pos="50000">
                  <a:schemeClr val="accent2"/>
                </a:gs>
                <a:gs pos="100000">
                  <a:schemeClr val="bg1">
                    <a:alpha val="30000"/>
                  </a:schemeClr>
                </a:gs>
              </a:gsLst>
              <a:lin ang="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8646-8CEC-4AE4-B1E7-ADF9D885FD96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F81E8-6DE5-4C92-89BE-5D6CD56A8B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F2618-C234-4528-BB60-72360CB0937F}" type="datetimeFigureOut">
              <a:rPr lang="en-US" smtClean="0"/>
              <a:pPr/>
              <a:t>05-Apr-17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69FB6-8607-469E-84BB-4E9214D062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URBAN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INSIDE THE MIND OF THE MASTER PROCRASTINATOR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Method A:</a:t>
            </a:r>
          </a:p>
          <a:p>
            <a:r>
              <a:rPr lang="en-US" dirty="0" smtClean="0"/>
              <a:t>Divide the work through out the period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64770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33160"/>
            <a:ext cx="7587232" cy="451548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B: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1" y="1905000"/>
            <a:ext cx="4197439" cy="2152950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016314"/>
            <a:ext cx="3529013" cy="20716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67200"/>
            <a:ext cx="464820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Brains of a procrastinator and </a:t>
            </a:r>
            <a:r>
              <a:rPr lang="en-US" dirty="0" err="1" smtClean="0"/>
              <a:t>nonprocrastinator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Procrastinator: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Thinks about the present.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Easy and fun</a:t>
            </a:r>
          </a:p>
          <a:p>
            <a:r>
              <a:rPr lang="en-US" dirty="0" smtClean="0"/>
              <a:t>Non Procrastinator: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Rational thinking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Visualise</a:t>
            </a:r>
            <a:r>
              <a:rPr lang="en-US" dirty="0" smtClean="0"/>
              <a:t> the future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4320127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276600"/>
            <a:ext cx="3800772" cy="279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6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Panic Master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 Lines</a:t>
            </a:r>
          </a:p>
          <a:p>
            <a:r>
              <a:rPr lang="en-US" dirty="0" smtClean="0"/>
              <a:t>Career disaster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Types of procrastination: </a:t>
            </a:r>
          </a:p>
          <a:p>
            <a:r>
              <a:rPr lang="en-US" dirty="0" smtClean="0"/>
              <a:t>With deadlines</a:t>
            </a:r>
          </a:p>
          <a:p>
            <a:r>
              <a:rPr lang="en-US" dirty="0" smtClean="0"/>
              <a:t>Without deadlines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6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0012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plan presentation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23AB631-2C77-48E2-965F-5E9DD099092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presentation (Green Wave design)</Template>
  <TotalTime>138</TotalTime>
  <Words>47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Business plan presentation</vt:lpstr>
      <vt:lpstr>Custom Design</vt:lpstr>
      <vt:lpstr>INSIDE THE MIND OF THE MASTER PROCRASTINATOR</vt:lpstr>
      <vt:lpstr>Introduction</vt:lpstr>
      <vt:lpstr>PowerPoint Presentation</vt:lpstr>
      <vt:lpstr>Method B:</vt:lpstr>
      <vt:lpstr>Brains of a procrastinator and nonprocrastinator</vt:lpstr>
      <vt:lpstr>PowerPoint Presentation</vt:lpstr>
      <vt:lpstr>Panic Master 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suruthi.s</dc:creator>
  <cp:keywords/>
  <cp:lastModifiedBy>suruthi.s</cp:lastModifiedBy>
  <cp:revision>13</cp:revision>
  <dcterms:created xsi:type="dcterms:W3CDTF">2017-04-05T15:32:34Z</dcterms:created>
  <dcterms:modified xsi:type="dcterms:W3CDTF">2017-04-05T17:51:25Z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TC103853799990</vt:lpwstr>
  </property>
</Properties>
</file>