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56" r:id="rId13"/>
    <p:sldId id="273" r:id="rId14"/>
    <p:sldId id="268" r:id="rId15"/>
    <p:sldId id="270" r:id="rId16"/>
    <p:sldId id="271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A92C-501F-4635-ADCF-9D7648FF0ADD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3ADD-8D8D-4FF5-9D8E-57C0196A2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3ADD-8D8D-4FF5-9D8E-57C0196A28A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6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3ADD-8D8D-4FF5-9D8E-57C0196A28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2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3ADD-8D8D-4FF5-9D8E-57C0196A28A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9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D31D-0979-4E5E-B4A3-12A8C8F6CCD6}" type="datetime1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9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E734-61D7-4539-986A-7B651940DC49}" type="datetime1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063-B8A8-42A2-B503-72C2DFD35F7D}" type="datetime1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0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E99F-6189-4348-BF44-28D97158FC7E}" type="datetime1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8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24C2-83CD-4BC8-AFF6-F28BF06D0B5B}" type="datetime1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3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5C22-E03F-446B-BFD6-A25186610B00}" type="datetime1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EBE8-A2A7-4114-BEB5-D852DAF79973}" type="datetime1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2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DC5-8D23-4ACB-8403-A991060A8666}" type="datetime1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2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D37A-D925-4D33-8A26-6C0B405206A2}" type="datetime1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9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5018-E1C9-49A8-B8B7-F5A2253E2783}" type="datetime1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5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6D7-3592-4E62-8EB2-F25F0DE13EA5}" type="datetime1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0498-9499-45A8-A7DE-7C04129F5103}" type="datetime1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5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9227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ASSIGNMENT 3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UNIVERSITY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3596" y="42638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5444197"/>
            <a:ext cx="12192000" cy="141380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algn="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DIKSHA</a:t>
            </a:r>
          </a:p>
          <a:p>
            <a:pPr algn="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</a:t>
            </a:r>
          </a:p>
          <a:p>
            <a:pPr algn="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JASPREET KAUR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8763" y="183192"/>
            <a:ext cx="7129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ALUMNI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" y="1122423"/>
            <a:ext cx="8044218" cy="55990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8452514" y="1122423"/>
            <a:ext cx="1674125" cy="223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Here all the information about the alumni</a:t>
            </a:r>
          </a:p>
          <a:p>
            <a:pPr algn="ctr"/>
            <a:r>
              <a:rPr lang="en-IN" dirty="0" smtClean="0"/>
              <a:t>Is retrieved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753600" y="3043451"/>
            <a:ext cx="1769659" cy="150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Employment history about the alumni is maintained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6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735" y="66289"/>
            <a:ext cx="5705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ALUMNI FEEDBACK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1172182"/>
            <a:ext cx="7956644" cy="5366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61947" y="1172182"/>
            <a:ext cx="1674125" cy="223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 GIVES FEEDBACK ABOUT THE COURSE AND FACULTY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19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5" y="264597"/>
            <a:ext cx="4124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HIERARCHY FOR DIFFERENT PEOPLE</a:t>
            </a:r>
          </a:p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591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6075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SEAT ASSIGNMENT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82" y="1195246"/>
            <a:ext cx="12057655" cy="56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068" y="-80027"/>
            <a:ext cx="96906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COURSE RANKING BY ALUMNI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69153" y="1511892"/>
            <a:ext cx="702859" cy="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6465" y="2587602"/>
            <a:ext cx="1255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getDepartments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20" name="Oval 19"/>
          <p:cNvSpPr/>
          <p:nvPr/>
        </p:nvSpPr>
        <p:spPr>
          <a:xfrm>
            <a:off x="8640827" y="815797"/>
            <a:ext cx="1810596" cy="1351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831877" y="4154084"/>
            <a:ext cx="1255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setCourseRating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35" name="Rectangle 34"/>
          <p:cNvSpPr/>
          <p:nvPr/>
        </p:nvSpPr>
        <p:spPr>
          <a:xfrm>
            <a:off x="5372012" y="1077042"/>
            <a:ext cx="1915892" cy="80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COURSECATALOG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2750023" y="3231785"/>
            <a:ext cx="1619851" cy="64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UNIVERSITY</a:t>
            </a: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2674962" y="1139594"/>
            <a:ext cx="1994192" cy="744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DEPARTMENT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9573779" y="2169043"/>
            <a:ext cx="1" cy="74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8179291" y="2864659"/>
            <a:ext cx="2788976" cy="19802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IF ALUMNI COURSE LIST CONTAINS DESIRED COURSE</a:t>
            </a:r>
            <a:endParaRPr lang="en-IN" dirty="0"/>
          </a:p>
        </p:txBody>
      </p:sp>
      <p:cxnSp>
        <p:nvCxnSpPr>
          <p:cNvPr id="51" name="Straight Connector 50"/>
          <p:cNvCxnSpPr>
            <a:stCxn id="46" idx="1"/>
          </p:cNvCxnSpPr>
          <p:nvPr/>
        </p:nvCxnSpPr>
        <p:spPr>
          <a:xfrm flipH="1" flipV="1">
            <a:off x="7028597" y="3848669"/>
            <a:ext cx="1150694" cy="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028597" y="3848669"/>
            <a:ext cx="13648" cy="99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0968267" y="3856925"/>
            <a:ext cx="591135" cy="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559150" y="3875968"/>
            <a:ext cx="0" cy="143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016656" y="4838817"/>
            <a:ext cx="2051178" cy="1596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 GIVES RATING FOR THE COURSE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7116660" y="3603009"/>
            <a:ext cx="471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YES</a:t>
            </a:r>
            <a:endParaRPr lang="en-IN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1323654" y="3594753"/>
            <a:ext cx="471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NO</a:t>
            </a:r>
            <a:endParaRPr lang="en-IN" sz="1050" dirty="0"/>
          </a:p>
        </p:txBody>
      </p:sp>
      <p:cxnSp>
        <p:nvCxnSpPr>
          <p:cNvPr id="68" name="Straight Arrow Connector 67"/>
          <p:cNvCxnSpPr>
            <a:stCxn id="60" idx="6"/>
          </p:cNvCxnSpPr>
          <p:nvPr/>
        </p:nvCxnSpPr>
        <p:spPr>
          <a:xfrm>
            <a:off x="8067834" y="5637211"/>
            <a:ext cx="267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0740788" y="5315119"/>
            <a:ext cx="1105627" cy="64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END</a:t>
            </a: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cxnSp>
        <p:nvCxnSpPr>
          <p:cNvPr id="76" name="Straight Arrow Connector 75"/>
          <p:cNvCxnSpPr>
            <a:stCxn id="39" idx="0"/>
          </p:cNvCxnSpPr>
          <p:nvPr/>
        </p:nvCxnSpPr>
        <p:spPr>
          <a:xfrm flipV="1">
            <a:off x="3559949" y="1884191"/>
            <a:ext cx="15764" cy="134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5" idx="3"/>
            <a:endCxn id="20" idx="2"/>
          </p:cNvCxnSpPr>
          <p:nvPr/>
        </p:nvCxnSpPr>
        <p:spPr>
          <a:xfrm>
            <a:off x="7287904" y="1480617"/>
            <a:ext cx="1352923" cy="1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405705" y="1157551"/>
            <a:ext cx="1255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getCourseList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403439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735" y="0"/>
            <a:ext cx="9563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COURSE RANKING BY EMPLOYER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30228" y="1415112"/>
            <a:ext cx="1760561" cy="78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95785" y="1346410"/>
            <a:ext cx="1760561" cy="78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EMPLOYER DIRECTORY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7" idx="3"/>
          </p:cNvCxnSpPr>
          <p:nvPr/>
        </p:nvCxnSpPr>
        <p:spPr>
          <a:xfrm>
            <a:off x="2156346" y="1737730"/>
            <a:ext cx="1373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35962" y="1415112"/>
            <a:ext cx="1214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getEmployerList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29" name="Rectangle 28"/>
          <p:cNvSpPr/>
          <p:nvPr/>
        </p:nvSpPr>
        <p:spPr>
          <a:xfrm>
            <a:off x="3509755" y="2620832"/>
            <a:ext cx="1760561" cy="78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4" idx="3"/>
          </p:cNvCxnSpPr>
          <p:nvPr/>
        </p:nvCxnSpPr>
        <p:spPr>
          <a:xfrm>
            <a:off x="5290789" y="1806432"/>
            <a:ext cx="2181359" cy="39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5" idx="1"/>
          </p:cNvCxnSpPr>
          <p:nvPr/>
        </p:nvCxnSpPr>
        <p:spPr>
          <a:xfrm flipV="1">
            <a:off x="5270316" y="2163401"/>
            <a:ext cx="2222305" cy="84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/>
          <p:cNvSpPr/>
          <p:nvPr/>
        </p:nvSpPr>
        <p:spPr>
          <a:xfrm>
            <a:off x="7492621" y="923330"/>
            <a:ext cx="3425589" cy="24801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If </a:t>
            </a:r>
            <a:r>
              <a:rPr lang="en-IN" sz="1600" dirty="0" err="1" smtClean="0"/>
              <a:t>CourseList</a:t>
            </a:r>
            <a:r>
              <a:rPr lang="en-IN" sz="1600" dirty="0" smtClean="0"/>
              <a:t> contains </a:t>
            </a:r>
            <a:r>
              <a:rPr lang="en-IN" sz="1600" dirty="0" err="1" smtClean="0"/>
              <a:t>DemandCOURSES</a:t>
            </a:r>
            <a:endParaRPr lang="en-IN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454574" y="1579012"/>
            <a:ext cx="17241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getinDemandCourses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5709322" y="2790459"/>
            <a:ext cx="1214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getCourseList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cxnSp>
        <p:nvCxnSpPr>
          <p:cNvPr id="51" name="Straight Arrow Connector 50"/>
          <p:cNvCxnSpPr>
            <a:stCxn id="35" idx="3"/>
          </p:cNvCxnSpPr>
          <p:nvPr/>
        </p:nvCxnSpPr>
        <p:spPr>
          <a:xfrm>
            <a:off x="10918210" y="2163401"/>
            <a:ext cx="47771" cy="28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5" idx="2"/>
          </p:cNvCxnSpPr>
          <p:nvPr/>
        </p:nvCxnSpPr>
        <p:spPr>
          <a:xfrm>
            <a:off x="9205416" y="3403472"/>
            <a:ext cx="51178" cy="918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312325" y="5240740"/>
            <a:ext cx="800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827440" y="3442931"/>
            <a:ext cx="45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YES</a:t>
            </a:r>
            <a:endParaRPr lang="en-IN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0977358" y="2250235"/>
            <a:ext cx="45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NO</a:t>
            </a:r>
            <a:endParaRPr lang="en-IN" sz="1050" dirty="0"/>
          </a:p>
        </p:txBody>
      </p:sp>
      <p:sp>
        <p:nvSpPr>
          <p:cNvPr id="66" name="Rectangle 65"/>
          <p:cNvSpPr/>
          <p:nvPr/>
        </p:nvSpPr>
        <p:spPr>
          <a:xfrm>
            <a:off x="10112991" y="5010138"/>
            <a:ext cx="1160060" cy="461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END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858555" y="4322106"/>
            <a:ext cx="845311" cy="65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GIVE RATE</a:t>
            </a:r>
          </a:p>
        </p:txBody>
      </p:sp>
      <p:cxnSp>
        <p:nvCxnSpPr>
          <p:cNvPr id="73" name="Straight Connector 72"/>
          <p:cNvCxnSpPr>
            <a:stCxn id="71" idx="2"/>
          </p:cNvCxnSpPr>
          <p:nvPr/>
        </p:nvCxnSpPr>
        <p:spPr>
          <a:xfrm>
            <a:off x="9281211" y="4976377"/>
            <a:ext cx="31114" cy="26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097675" y="3897024"/>
            <a:ext cx="1214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setCourseRating</a:t>
            </a:r>
            <a:r>
              <a:rPr lang="en-IN" sz="1050" dirty="0" smtClean="0"/>
              <a:t>()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03050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03411"/>
            <a:ext cx="11022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CUMULATIVE DEPARTMENT RANKING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343" y="1434905"/>
            <a:ext cx="177420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DEPARTMENT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41009" y="1434905"/>
            <a:ext cx="177420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 CATALOG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15218" y="1705970"/>
            <a:ext cx="144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2427" y="1339621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err="1" smtClean="0"/>
              <a:t>getCourseList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10" name="Oval 9"/>
          <p:cNvSpPr/>
          <p:nvPr/>
        </p:nvSpPr>
        <p:spPr>
          <a:xfrm>
            <a:off x="5935039" y="1206045"/>
            <a:ext cx="2279176" cy="186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CALCULATE </a:t>
            </a:r>
            <a:r>
              <a:rPr lang="en-IN" sz="1600" dirty="0" err="1" smtClean="0"/>
              <a:t>COURSERANKINg</a:t>
            </a:r>
            <a:r>
              <a:rPr lang="en-IN" sz="1600" dirty="0" smtClean="0"/>
              <a:t> SUM</a:t>
            </a:r>
            <a:endParaRPr lang="en-IN" sz="1600" dirty="0"/>
          </a:p>
        </p:txBody>
      </p: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>
            <a:off x="2059552" y="1769275"/>
            <a:ext cx="78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25803" y="3074736"/>
            <a:ext cx="6824" cy="121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33716" y="4289386"/>
            <a:ext cx="2279176" cy="186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CALCULATE CUMULATIVE RANKING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5312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65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EMPLOYMENT RATING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772" y="1845859"/>
            <a:ext cx="2047164" cy="85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V="1">
            <a:off x="2210936" y="2268940"/>
            <a:ext cx="210175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312692" y="1459888"/>
            <a:ext cx="2976350" cy="1618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getJobPosition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800866" y="3077991"/>
            <a:ext cx="1" cy="155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53953" y="4650348"/>
            <a:ext cx="3493827" cy="149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getEmploymentRating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348551" y="1826084"/>
            <a:ext cx="12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getSalary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7419150" y="1087421"/>
            <a:ext cx="3703775" cy="2246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Alumni Salary is fetched and </a:t>
            </a:r>
          </a:p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amount of the </a:t>
            </a:r>
          </a:p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Salary –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JobPosition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calculated</a:t>
            </a:r>
          </a:p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employment rating is calculated</a:t>
            </a:r>
          </a:p>
          <a:p>
            <a:pPr algn="ctr"/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70293" y="2787237"/>
            <a:ext cx="3936925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THE POSITION – HIGHER THE REMPLOYMENT RATING FOR THAT PARTICULAR ALUMNI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84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8061" y="111594"/>
            <a:ext cx="4376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FAKER PACKGE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041672" y="1902534"/>
            <a:ext cx="9212482" cy="2556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THE FAKER PACKAGE TO GENERATE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GENEARTED DATA FOR DIFFERENT DEPARTMENTS IN THE UNIVERSITY AND ALSO MULTIPLE COURSES ARE ASSIGNED TO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FOR STUDENTS, FACULTY AND EMPLOYER IS ALSO GENERATED.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1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91988" y="426327"/>
            <a:ext cx="8725469" cy="842915"/>
          </a:xfrm>
        </p:spPr>
        <p:txBody>
          <a:bodyPr>
            <a:noAutofit/>
          </a:bodyPr>
          <a:lstStyle/>
          <a:p>
            <a:r>
              <a:rPr lang="en-IN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endParaRPr lang="en-IN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991" y="1971049"/>
            <a:ext cx="1048148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MEASURE </a:t>
            </a:r>
          </a:p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QUALITY OF EDUCATION</a:t>
            </a:r>
          </a:p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 THE UNIVERSITIES</a:t>
            </a:r>
          </a:p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RANK ACCORDINGLY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70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1721" y="1692321"/>
            <a:ext cx="10515600" cy="3357349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IS TO LOOK INTO, HOW COURSES, FACULY AND EMPLOYERS HELP IN THE PROFESSIONAL GROWTH.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469795"/>
            <a:ext cx="3399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APPROACH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60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10353" y="2182670"/>
            <a:ext cx="8698173" cy="26349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purpose is to store the feedback provided by the employer or alumni and use it to analyse the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Based on the feedback, the rank for courses will be calculated.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courses which are helpful for professional growth will be ranked higher than other courses.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growth of the student is tracked based on the data collected.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19942" y="333318"/>
            <a:ext cx="3160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515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6635" y="475686"/>
            <a:ext cx="315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UI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7" y="1616689"/>
            <a:ext cx="7670042" cy="5104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485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320" y="114953"/>
            <a:ext cx="5028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DIFERENT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73" y="1234309"/>
            <a:ext cx="7106642" cy="5487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625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417783"/>
            <a:ext cx="8511614" cy="5303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190629" y="136477"/>
            <a:ext cx="5398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COURSE RANKING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46209" y="2715904"/>
            <a:ext cx="2956975" cy="15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303184" y="1417783"/>
            <a:ext cx="2442949" cy="208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 RATING is calculated based on feedback by alumni and employer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28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1160060"/>
            <a:ext cx="7440063" cy="5459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005673" y="134418"/>
            <a:ext cx="5279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UPDATE COURSES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96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80406" y="210487"/>
            <a:ext cx="4976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FACULTY RATING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1719618"/>
            <a:ext cx="7459116" cy="4938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648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318</Words>
  <Application>Microsoft Office PowerPoint</Application>
  <PresentationFormat>Widescreen</PresentationFormat>
  <Paragraphs>84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</vt:lpstr>
      <vt:lpstr>THE APPROACH IS TO LOOK INTO, HOW COURSES, FACULY AND EMPLOYERS HELP IN THE PROFESSIONAL GROWTH.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Jaspreet kaur</dc:creator>
  <cp:lastModifiedBy>Jaspreet kaur</cp:lastModifiedBy>
  <cp:revision>31</cp:revision>
  <dcterms:created xsi:type="dcterms:W3CDTF">2021-07-06T18:45:32Z</dcterms:created>
  <dcterms:modified xsi:type="dcterms:W3CDTF">2021-07-08T18:49:59Z</dcterms:modified>
</cp:coreProperties>
</file>