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152FB-E912-42C1-8658-673795B940DA}" v="53" dt="2018-11-10T20:42:27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yers" userId="7281be2e40c66faa" providerId="LiveId" clId="{643152FB-E912-42C1-8658-673795B940DA}"/>
    <pc:docChg chg="undo custSel addSld modSld">
      <pc:chgData name="Peter Myers" userId="7281be2e40c66faa" providerId="LiveId" clId="{643152FB-E912-42C1-8658-673795B940DA}" dt="2018-11-10T20:44:35.849" v="2784" actId="1076"/>
      <pc:docMkLst>
        <pc:docMk/>
      </pc:docMkLst>
      <pc:sldChg chg="modSp">
        <pc:chgData name="Peter Myers" userId="7281be2e40c66faa" providerId="LiveId" clId="{643152FB-E912-42C1-8658-673795B940DA}" dt="2018-11-10T17:12:36.635" v="1" actId="20577"/>
        <pc:sldMkLst>
          <pc:docMk/>
          <pc:sldMk cId="395349038" sldId="256"/>
        </pc:sldMkLst>
        <pc:spChg chg="mod">
          <ac:chgData name="Peter Myers" userId="7281be2e40c66faa" providerId="LiveId" clId="{643152FB-E912-42C1-8658-673795B940DA}" dt="2018-11-10T17:12:36.635" v="1" actId="20577"/>
          <ac:spMkLst>
            <pc:docMk/>
            <pc:sldMk cId="395349038" sldId="256"/>
            <ac:spMk id="2" creationId="{79D99B1D-120A-4E27-AC14-FEDDB66D235C}"/>
          </ac:spMkLst>
        </pc:spChg>
      </pc:sldChg>
      <pc:sldChg chg="modSp">
        <pc:chgData name="Peter Myers" userId="7281be2e40c66faa" providerId="LiveId" clId="{643152FB-E912-42C1-8658-673795B940DA}" dt="2018-11-10T17:12:41.849" v="2" actId="20577"/>
        <pc:sldMkLst>
          <pc:docMk/>
          <pc:sldMk cId="255971997" sldId="257"/>
        </pc:sldMkLst>
        <pc:spChg chg="mod">
          <ac:chgData name="Peter Myers" userId="7281be2e40c66faa" providerId="LiveId" clId="{643152FB-E912-42C1-8658-673795B940DA}" dt="2018-11-10T17:12:41.849" v="2" actId="20577"/>
          <ac:spMkLst>
            <pc:docMk/>
            <pc:sldMk cId="255971997" sldId="257"/>
            <ac:spMk id="18" creationId="{5E854E8F-867A-48D4-9073-7253D8D1E719}"/>
          </ac:spMkLst>
        </pc:spChg>
      </pc:sldChg>
      <pc:sldChg chg="modSp">
        <pc:chgData name="Peter Myers" userId="7281be2e40c66faa" providerId="LiveId" clId="{643152FB-E912-42C1-8658-673795B940DA}" dt="2018-11-10T17:13:07.655" v="7" actId="20577"/>
        <pc:sldMkLst>
          <pc:docMk/>
          <pc:sldMk cId="496827040" sldId="258"/>
        </pc:sldMkLst>
        <pc:spChg chg="mod">
          <ac:chgData name="Peter Myers" userId="7281be2e40c66faa" providerId="LiveId" clId="{643152FB-E912-42C1-8658-673795B940DA}" dt="2018-11-10T17:13:07.655" v="7" actId="20577"/>
          <ac:spMkLst>
            <pc:docMk/>
            <pc:sldMk cId="496827040" sldId="258"/>
            <ac:spMk id="15" creationId="{0CF595B9-7159-4DE3-9462-032C91202796}"/>
          </ac:spMkLst>
        </pc:spChg>
      </pc:sldChg>
      <pc:sldChg chg="addSp delSp modSp">
        <pc:chgData name="Peter Myers" userId="7281be2e40c66faa" providerId="LiveId" clId="{643152FB-E912-42C1-8658-673795B940DA}" dt="2018-11-10T17:13:03.245" v="6" actId="20577"/>
        <pc:sldMkLst>
          <pc:docMk/>
          <pc:sldMk cId="317557995" sldId="259"/>
        </pc:sldMkLst>
        <pc:spChg chg="mod">
          <ac:chgData name="Peter Myers" userId="7281be2e40c66faa" providerId="LiveId" clId="{643152FB-E912-42C1-8658-673795B940DA}" dt="2018-11-10T17:13:03.245" v="6" actId="20577"/>
          <ac:spMkLst>
            <pc:docMk/>
            <pc:sldMk cId="317557995" sldId="259"/>
            <ac:spMk id="15" creationId="{8AC0E3E6-9AE9-4020-972B-09A91A87A9D8}"/>
          </ac:spMkLst>
        </pc:spChg>
        <pc:graphicFrameChg chg="add del mod">
          <ac:chgData name="Peter Myers" userId="7281be2e40c66faa" providerId="LiveId" clId="{643152FB-E912-42C1-8658-673795B940DA}" dt="2018-11-10T17:13:00.468" v="4"/>
          <ac:graphicFrameMkLst>
            <pc:docMk/>
            <pc:sldMk cId="317557995" sldId="259"/>
            <ac:graphicFrameMk id="2" creationId="{EEEAF176-1993-4E74-B308-955AFDD644CB}"/>
          </ac:graphicFrameMkLst>
        </pc:graphicFrameChg>
      </pc:sldChg>
      <pc:sldChg chg="addSp delSp modSp add">
        <pc:chgData name="Peter Myers" userId="7281be2e40c66faa" providerId="LiveId" clId="{643152FB-E912-42C1-8658-673795B940DA}" dt="2018-11-10T20:44:35.849" v="2784" actId="1076"/>
        <pc:sldMkLst>
          <pc:docMk/>
          <pc:sldMk cId="168116436" sldId="260"/>
        </pc:sldMkLst>
        <pc:spChg chg="add del mod">
          <ac:chgData name="Peter Myers" userId="7281be2e40c66faa" providerId="LiveId" clId="{643152FB-E912-42C1-8658-673795B940DA}" dt="2018-11-10T17:14:26.081" v="40" actId="767"/>
          <ac:spMkLst>
            <pc:docMk/>
            <pc:sldMk cId="168116436" sldId="260"/>
            <ac:spMk id="2" creationId="{2DE7FB92-0713-4785-A90E-02903223F428}"/>
          </ac:spMkLst>
        </pc:spChg>
        <pc:spChg chg="mod">
          <ac:chgData name="Peter Myers" userId="7281be2e40c66faa" providerId="LiveId" clId="{643152FB-E912-42C1-8658-673795B940DA}" dt="2018-11-10T17:13:34.263" v="31" actId="20577"/>
          <ac:spMkLst>
            <pc:docMk/>
            <pc:sldMk cId="168116436" sldId="260"/>
            <ac:spMk id="4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04.768" v="35" actId="478"/>
          <ac:spMkLst>
            <pc:docMk/>
            <pc:sldMk cId="168116436" sldId="260"/>
            <ac:spMk id="5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04.768" v="35" actId="478"/>
          <ac:spMkLst>
            <pc:docMk/>
            <pc:sldMk cId="168116436" sldId="260"/>
            <ac:spMk id="6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04.768" v="35" actId="478"/>
          <ac:spMkLst>
            <pc:docMk/>
            <pc:sldMk cId="168116436" sldId="260"/>
            <ac:spMk id="7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08.159" v="36" actId="478"/>
          <ac:spMkLst>
            <pc:docMk/>
            <pc:sldMk cId="168116436" sldId="260"/>
            <ac:spMk id="8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09.361" v="37" actId="478"/>
          <ac:spMkLst>
            <pc:docMk/>
            <pc:sldMk cId="168116436" sldId="260"/>
            <ac:spMk id="9" creationId="{00000000-0000-0000-0000-000000000000}"/>
          </ac:spMkLst>
        </pc:spChg>
        <pc:spChg chg="add del mod">
          <ac:chgData name="Peter Myers" userId="7281be2e40c66faa" providerId="LiveId" clId="{643152FB-E912-42C1-8658-673795B940DA}" dt="2018-11-10T17:24:47.403" v="316" actId="478"/>
          <ac:spMkLst>
            <pc:docMk/>
            <pc:sldMk cId="168116436" sldId="260"/>
            <ac:spMk id="10" creationId="{DC720F9A-AE3E-4B1B-844B-484110582550}"/>
          </ac:spMkLst>
        </pc:spChg>
        <pc:spChg chg="del">
          <ac:chgData name="Peter Myers" userId="7281be2e40c66faa" providerId="LiveId" clId="{643152FB-E912-42C1-8658-673795B940DA}" dt="2018-11-10T17:14:11.629" v="38" actId="478"/>
          <ac:spMkLst>
            <pc:docMk/>
            <pc:sldMk cId="168116436" sldId="260"/>
            <ac:spMk id="11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11.629" v="38" actId="478"/>
          <ac:spMkLst>
            <pc:docMk/>
            <pc:sldMk cId="168116436" sldId="260"/>
            <ac:spMk id="12" creationId="{00000000-0000-0000-0000-000000000000}"/>
          </ac:spMkLst>
        </pc:spChg>
        <pc:spChg chg="add mod">
          <ac:chgData name="Peter Myers" userId="7281be2e40c66faa" providerId="LiveId" clId="{643152FB-E912-42C1-8658-673795B940DA}" dt="2018-11-10T17:45:22.911" v="1522" actId="1076"/>
          <ac:spMkLst>
            <pc:docMk/>
            <pc:sldMk cId="168116436" sldId="260"/>
            <ac:spMk id="13" creationId="{FFC1A442-8568-4095-BC6F-16F81C2B3921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16" creationId="{A3663391-D66C-446C-B3ED-844A2CA22DEA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18" creationId="{2800C1DD-29DF-46F0-8626-DE81462DDB0B}"/>
          </ac:spMkLst>
        </pc:spChg>
        <pc:spChg chg="del">
          <ac:chgData name="Peter Myers" userId="7281be2e40c66faa" providerId="LiveId" clId="{643152FB-E912-42C1-8658-673795B940DA}" dt="2018-11-10T17:14:11.629" v="38" actId="478"/>
          <ac:spMkLst>
            <pc:docMk/>
            <pc:sldMk cId="168116436" sldId="260"/>
            <ac:spMk id="20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14:11.629" v="38" actId="478"/>
          <ac:spMkLst>
            <pc:docMk/>
            <pc:sldMk cId="168116436" sldId="260"/>
            <ac:spMk id="21" creationId="{00000000-0000-0000-0000-000000000000}"/>
          </ac:spMkLst>
        </pc:spChg>
        <pc:spChg chg="add mod or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22" creationId="{47F26EC8-F5DE-48D2-A8CE-B287E94ACCC7}"/>
          </ac:spMkLst>
        </pc:spChg>
        <pc:spChg chg="add del mod">
          <ac:chgData name="Peter Myers" userId="7281be2e40c66faa" providerId="LiveId" clId="{643152FB-E912-42C1-8658-673795B940DA}" dt="2018-11-10T17:24:53.369" v="318" actId="478"/>
          <ac:spMkLst>
            <pc:docMk/>
            <pc:sldMk cId="168116436" sldId="260"/>
            <ac:spMk id="23" creationId="{216AC783-3687-49AC-9049-CF777E28FCBB}"/>
          </ac:spMkLst>
        </pc:spChg>
        <pc:spChg chg="add mod">
          <ac:chgData name="Peter Myers" userId="7281be2e40c66faa" providerId="LiveId" clId="{643152FB-E912-42C1-8658-673795B940DA}" dt="2018-11-10T17:56:02.815" v="2067" actId="14100"/>
          <ac:spMkLst>
            <pc:docMk/>
            <pc:sldMk cId="168116436" sldId="260"/>
            <ac:spMk id="24" creationId="{5F1DB5EE-F45C-44CB-B161-4229AAC78375}"/>
          </ac:spMkLst>
        </pc:spChg>
        <pc:spChg chg="add mod ord">
          <ac:chgData name="Peter Myers" userId="7281be2e40c66faa" providerId="LiveId" clId="{643152FB-E912-42C1-8658-673795B940DA}" dt="2018-11-10T19:26:04.815" v="2633" actId="20577"/>
          <ac:spMkLst>
            <pc:docMk/>
            <pc:sldMk cId="168116436" sldId="260"/>
            <ac:spMk id="25" creationId="{5E5974D3-AA57-4153-836C-DE9392F1D951}"/>
          </ac:spMkLst>
        </pc:spChg>
        <pc:spChg chg="add del mod">
          <ac:chgData name="Peter Myers" userId="7281be2e40c66faa" providerId="LiveId" clId="{643152FB-E912-42C1-8658-673795B940DA}" dt="2018-11-10T17:24:57.147" v="320" actId="478"/>
          <ac:spMkLst>
            <pc:docMk/>
            <pc:sldMk cId="168116436" sldId="260"/>
            <ac:spMk id="26" creationId="{B2E32EC0-03FC-434D-8E19-981D71B5F584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27" creationId="{9603FC51-4673-4AF2-ABCE-C8A3A0AC5D93}"/>
          </ac:spMkLst>
        </pc:spChg>
        <pc:spChg chg="add mod or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28" creationId="{5637E82A-83AA-48D2-9C5B-EDE82AEDF511}"/>
          </ac:spMkLst>
        </pc:spChg>
        <pc:spChg chg="add del mod">
          <ac:chgData name="Peter Myers" userId="7281be2e40c66faa" providerId="LiveId" clId="{643152FB-E912-42C1-8658-673795B940DA}" dt="2018-11-10T17:24:42.346" v="314" actId="478"/>
          <ac:spMkLst>
            <pc:docMk/>
            <pc:sldMk cId="168116436" sldId="260"/>
            <ac:spMk id="29" creationId="{637AF854-8260-48AC-844D-9113FEECA9D7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30" creationId="{DF4D5759-528B-4D3A-9AF3-C4AA51C69D1A}"/>
          </ac:spMkLst>
        </pc:spChg>
        <pc:spChg chg="add mod or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31" creationId="{4590B1BE-42DF-4C14-89FF-FE2143105C22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37" creationId="{9223AF72-9EA8-4592-99B8-6456B5223B85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38" creationId="{1E9B2004-FB6D-470E-93F3-FE6D8B5204DB}"/>
          </ac:spMkLst>
        </pc:spChg>
        <pc:spChg chg="add del mod">
          <ac:chgData name="Peter Myers" userId="7281be2e40c66faa" providerId="LiveId" clId="{643152FB-E912-42C1-8658-673795B940DA}" dt="2018-11-10T17:24:35.577" v="312" actId="478"/>
          <ac:spMkLst>
            <pc:docMk/>
            <pc:sldMk cId="168116436" sldId="260"/>
            <ac:spMk id="40" creationId="{2EE0ABFB-F4DB-41CB-B6AF-4AEE281D979C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41" creationId="{76FF1BA5-C3C4-4EDD-8D03-5B0FB580EE9D}"/>
          </ac:spMkLst>
        </pc:spChg>
        <pc:spChg chg="add mod or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42" creationId="{03B025D0-7B03-448F-9198-78E10EAECA86}"/>
          </ac:spMkLst>
        </pc:spChg>
        <pc:spChg chg="add mod">
          <ac:chgData name="Peter Myers" userId="7281be2e40c66faa" providerId="LiveId" clId="{643152FB-E912-42C1-8658-673795B940DA}" dt="2018-11-10T20:44:35.849" v="2784" actId="1076"/>
          <ac:spMkLst>
            <pc:docMk/>
            <pc:sldMk cId="168116436" sldId="260"/>
            <ac:spMk id="43" creationId="{6CE30F07-E66A-473F-97E8-A54B818AF79E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46" creationId="{93B0DC06-F808-472F-A8FE-66397248B2D8}"/>
          </ac:spMkLst>
        </pc:spChg>
        <pc:spChg chg="add mod">
          <ac:chgData name="Peter Myers" userId="7281be2e40c66faa" providerId="LiveId" clId="{643152FB-E912-42C1-8658-673795B940DA}" dt="2018-11-10T17:56:18.497" v="2078" actId="14100"/>
          <ac:spMkLst>
            <pc:docMk/>
            <pc:sldMk cId="168116436" sldId="260"/>
            <ac:spMk id="50" creationId="{A99D67FE-A2F9-4BDC-8341-E234A76DBDD6}"/>
          </ac:spMkLst>
        </pc:spChg>
        <pc:spChg chg="add mod">
          <ac:chgData name="Peter Myers" userId="7281be2e40c66faa" providerId="LiveId" clId="{643152FB-E912-42C1-8658-673795B940DA}" dt="2018-11-10T17:56:20.150" v="2079" actId="14100"/>
          <ac:spMkLst>
            <pc:docMk/>
            <pc:sldMk cId="168116436" sldId="260"/>
            <ac:spMk id="51" creationId="{9146C34C-25B8-4145-BB4C-6D34ADBFCF10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61" creationId="{0B68E60B-D39C-4951-AFC0-C9EF7B00BB3E}"/>
          </ac:spMkLst>
        </pc:spChg>
        <pc:spChg chg="add del mod">
          <ac:chgData name="Peter Myers" userId="7281be2e40c66faa" providerId="LiveId" clId="{643152FB-E912-42C1-8658-673795B940DA}" dt="2018-11-10T17:45:05.310" v="1499" actId="478"/>
          <ac:spMkLst>
            <pc:docMk/>
            <pc:sldMk cId="168116436" sldId="260"/>
            <ac:spMk id="62" creationId="{B212048A-FAD1-4DDA-8002-169C993A4D09}"/>
          </ac:spMkLst>
        </pc:spChg>
        <pc:spChg chg="add mod">
          <ac:chgData name="Peter Myers" userId="7281be2e40c66faa" providerId="LiveId" clId="{643152FB-E912-42C1-8658-673795B940DA}" dt="2018-11-10T17:45:16.693" v="1521" actId="1036"/>
          <ac:spMkLst>
            <pc:docMk/>
            <pc:sldMk cId="168116436" sldId="260"/>
            <ac:spMk id="63" creationId="{30530E6C-089D-4108-A38D-479AF8ECC114}"/>
          </ac:spMkLst>
        </pc:spChg>
        <pc:spChg chg="add del mod">
          <ac:chgData name="Peter Myers" userId="7281be2e40c66faa" providerId="LiveId" clId="{643152FB-E912-42C1-8658-673795B940DA}" dt="2018-11-10T17:45:05.310" v="1499" actId="478"/>
          <ac:spMkLst>
            <pc:docMk/>
            <pc:sldMk cId="168116436" sldId="260"/>
            <ac:spMk id="64" creationId="{E44A3CF0-3253-407C-B56A-528B629531E8}"/>
          </ac:spMkLst>
        </pc:spChg>
        <pc:spChg chg="add del mod">
          <ac:chgData name="Peter Myers" userId="7281be2e40c66faa" providerId="LiveId" clId="{643152FB-E912-42C1-8658-673795B940DA}" dt="2018-11-10T17:45:05.310" v="1499" actId="478"/>
          <ac:spMkLst>
            <pc:docMk/>
            <pc:sldMk cId="168116436" sldId="260"/>
            <ac:spMk id="65" creationId="{FFA14659-EC1B-4CFE-A700-595DFD36BBAF}"/>
          </ac:spMkLst>
        </pc:spChg>
        <pc:spChg chg="add del mod">
          <ac:chgData name="Peter Myers" userId="7281be2e40c66faa" providerId="LiveId" clId="{643152FB-E912-42C1-8658-673795B940DA}" dt="2018-11-10T17:45:07.981" v="1500" actId="478"/>
          <ac:spMkLst>
            <pc:docMk/>
            <pc:sldMk cId="168116436" sldId="260"/>
            <ac:spMk id="66" creationId="{6AA8510C-4FBF-4D55-A6B4-AB8FBC0A1286}"/>
          </ac:spMkLst>
        </pc:spChg>
        <pc:spChg chg="add del mod">
          <ac:chgData name="Peter Myers" userId="7281be2e40c66faa" providerId="LiveId" clId="{643152FB-E912-42C1-8658-673795B940DA}" dt="2018-11-10T17:45:05.310" v="1499" actId="478"/>
          <ac:spMkLst>
            <pc:docMk/>
            <pc:sldMk cId="168116436" sldId="260"/>
            <ac:spMk id="67" creationId="{F8B87B59-DD9B-4B11-960D-D84862E360F9}"/>
          </ac:spMkLst>
        </pc:spChg>
        <pc:spChg chg="add del mod">
          <ac:chgData name="Peter Myers" userId="7281be2e40c66faa" providerId="LiveId" clId="{643152FB-E912-42C1-8658-673795B940DA}" dt="2018-11-10T17:45:10.363" v="1501" actId="478"/>
          <ac:spMkLst>
            <pc:docMk/>
            <pc:sldMk cId="168116436" sldId="260"/>
            <ac:spMk id="68" creationId="{D01801CD-8445-4D8D-B094-FA55171D4FAE}"/>
          </ac:spMkLst>
        </pc:spChg>
        <pc:spChg chg="add del mod">
          <ac:chgData name="Peter Myers" userId="7281be2e40c66faa" providerId="LiveId" clId="{643152FB-E912-42C1-8658-673795B940DA}" dt="2018-11-10T17:45:10.363" v="1501" actId="478"/>
          <ac:spMkLst>
            <pc:docMk/>
            <pc:sldMk cId="168116436" sldId="260"/>
            <ac:spMk id="69" creationId="{014B6E54-4471-4C6C-9BDC-0AF3F8FFDEE9}"/>
          </ac:spMkLst>
        </pc:spChg>
        <pc:spChg chg="add mod">
          <ac:chgData name="Peter Myers" userId="7281be2e40c66faa" providerId="LiveId" clId="{643152FB-E912-42C1-8658-673795B940DA}" dt="2018-11-10T20:43:12.322" v="2783" actId="1076"/>
          <ac:spMkLst>
            <pc:docMk/>
            <pc:sldMk cId="168116436" sldId="260"/>
            <ac:spMk id="71" creationId="{C1CCC12F-812B-4A8A-9CD0-828A14C216B7}"/>
          </ac:spMkLst>
        </pc:spChg>
        <pc:cxnChg chg="del">
          <ac:chgData name="Peter Myers" userId="7281be2e40c66faa" providerId="LiveId" clId="{643152FB-E912-42C1-8658-673795B940DA}" dt="2018-11-10T17:13:59.879" v="34" actId="478"/>
          <ac:cxnSpMkLst>
            <pc:docMk/>
            <pc:sldMk cId="168116436" sldId="260"/>
            <ac:cxnSpMk id="3" creationId="{00000000-0000-0000-0000-000000000000}"/>
          </ac:cxnSpMkLst>
        </pc:cxnChg>
        <pc:cxnChg chg="del mod">
          <ac:chgData name="Peter Myers" userId="7281be2e40c66faa" providerId="LiveId" clId="{643152FB-E912-42C1-8658-673795B940DA}" dt="2018-11-10T17:13:57.994" v="32" actId="478"/>
          <ac:cxnSpMkLst>
            <pc:docMk/>
            <pc:sldMk cId="168116436" sldId="260"/>
            <ac:cxnSpMk id="14" creationId="{00000000-0000-0000-0000-000000000000}"/>
          </ac:cxnSpMkLst>
        </pc:cxnChg>
        <pc:cxnChg chg="del">
          <ac:chgData name="Peter Myers" userId="7281be2e40c66faa" providerId="LiveId" clId="{643152FB-E912-42C1-8658-673795B940DA}" dt="2018-11-10T17:13:58.990" v="33" actId="478"/>
          <ac:cxnSpMkLst>
            <pc:docMk/>
            <pc:sldMk cId="168116436" sldId="260"/>
            <ac:cxnSpMk id="19" creationId="{00000000-0000-0000-0000-000000000000}"/>
          </ac:cxnSpMkLst>
        </pc:cxnChg>
        <pc:cxnChg chg="add mod">
          <ac:chgData name="Peter Myers" userId="7281be2e40c66faa" providerId="LiveId" clId="{643152FB-E912-42C1-8658-673795B940DA}" dt="2018-11-10T17:56:02.815" v="2067" actId="14100"/>
          <ac:cxnSpMkLst>
            <pc:docMk/>
            <pc:sldMk cId="168116436" sldId="260"/>
            <ac:cxnSpMk id="32" creationId="{8CB99FF8-594A-4706-B751-835C8DE563BE}"/>
          </ac:cxnSpMkLst>
        </pc:cxnChg>
        <pc:cxnChg chg="add mod">
          <ac:chgData name="Peter Myers" userId="7281be2e40c66faa" providerId="LiveId" clId="{643152FB-E912-42C1-8658-673795B940DA}" dt="2018-11-10T17:45:16.693" v="1521" actId="1036"/>
          <ac:cxnSpMkLst>
            <pc:docMk/>
            <pc:sldMk cId="168116436" sldId="260"/>
            <ac:cxnSpMk id="34" creationId="{71438898-333F-43B6-9C4F-78FD7FBFCED8}"/>
          </ac:cxnSpMkLst>
        </pc:cxnChg>
        <pc:cxnChg chg="add mod">
          <ac:chgData name="Peter Myers" userId="7281be2e40c66faa" providerId="LiveId" clId="{643152FB-E912-42C1-8658-673795B940DA}" dt="2018-11-10T17:45:16.693" v="1521" actId="1036"/>
          <ac:cxnSpMkLst>
            <pc:docMk/>
            <pc:sldMk cId="168116436" sldId="260"/>
            <ac:cxnSpMk id="36" creationId="{2B207B6A-37B5-4FA7-B9C8-5AABD06789B1}"/>
          </ac:cxnSpMkLst>
        </pc:cxnChg>
        <pc:cxnChg chg="add del mod">
          <ac:chgData name="Peter Myers" userId="7281be2e40c66faa" providerId="LiveId" clId="{643152FB-E912-42C1-8658-673795B940DA}" dt="2018-11-10T17:31:03.152" v="639" actId="478"/>
          <ac:cxnSpMkLst>
            <pc:docMk/>
            <pc:sldMk cId="168116436" sldId="260"/>
            <ac:cxnSpMk id="53" creationId="{9378845B-BB1C-41E6-8072-F94BCB9FD1CB}"/>
          </ac:cxnSpMkLst>
        </pc:cxnChg>
        <pc:cxnChg chg="add mod">
          <ac:chgData name="Peter Myers" userId="7281be2e40c66faa" providerId="LiveId" clId="{643152FB-E912-42C1-8658-673795B940DA}" dt="2018-11-10T17:45:16.693" v="1521" actId="1036"/>
          <ac:cxnSpMkLst>
            <pc:docMk/>
            <pc:sldMk cId="168116436" sldId="260"/>
            <ac:cxnSpMk id="56" creationId="{8B8F0457-66C8-467B-92E4-BED646E0050F}"/>
          </ac:cxnSpMkLst>
        </pc:cxnChg>
      </pc:sldChg>
      <pc:sldChg chg="delSp modSp add">
        <pc:chgData name="Peter Myers" userId="7281be2e40c66faa" providerId="LiveId" clId="{643152FB-E912-42C1-8658-673795B940DA}" dt="2018-11-10T17:48:16.983" v="1568" actId="1076"/>
        <pc:sldMkLst>
          <pc:docMk/>
          <pc:sldMk cId="1414162148" sldId="261"/>
        </pc:sldMkLst>
        <pc:spChg chg="mod">
          <ac:chgData name="Peter Myers" userId="7281be2e40c66faa" providerId="LiveId" clId="{643152FB-E912-42C1-8658-673795B940DA}" dt="2018-11-10T17:47:14.421" v="1560" actId="20577"/>
          <ac:spMkLst>
            <pc:docMk/>
            <pc:sldMk cId="1414162148" sldId="261"/>
            <ac:spMk id="4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13" creationId="{FFC1A442-8568-4095-BC6F-16F81C2B3921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16" creationId="{A3663391-D66C-446C-B3ED-844A2CA22DEA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18" creationId="{2800C1DD-29DF-46F0-8626-DE81462DDB0B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22" creationId="{47F26EC8-F5DE-48D2-A8CE-B287E94ACCC7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24" creationId="{5F1DB5EE-F45C-44CB-B161-4229AAC78375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25" creationId="{5E5974D3-AA57-4153-836C-DE9392F1D951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27" creationId="{9603FC51-4673-4AF2-ABCE-C8A3A0AC5D93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28" creationId="{5637E82A-83AA-48D2-9C5B-EDE82AEDF511}"/>
          </ac:spMkLst>
        </pc:spChg>
        <pc:spChg chg="mod">
          <ac:chgData name="Peter Myers" userId="7281be2e40c66faa" providerId="LiveId" clId="{643152FB-E912-42C1-8658-673795B940DA}" dt="2018-11-10T17:48:09.919" v="1567" actId="1076"/>
          <ac:spMkLst>
            <pc:docMk/>
            <pc:sldMk cId="1414162148" sldId="261"/>
            <ac:spMk id="30" creationId="{DF4D5759-528B-4D3A-9AF3-C4AA51C69D1A}"/>
          </ac:spMkLst>
        </pc:spChg>
        <pc:spChg chg="mod">
          <ac:chgData name="Peter Myers" userId="7281be2e40c66faa" providerId="LiveId" clId="{643152FB-E912-42C1-8658-673795B940DA}" dt="2018-11-10T17:48:09.919" v="1567" actId="1076"/>
          <ac:spMkLst>
            <pc:docMk/>
            <pc:sldMk cId="1414162148" sldId="261"/>
            <ac:spMk id="31" creationId="{4590B1BE-42DF-4C14-89FF-FE2143105C22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37" creationId="{9223AF72-9EA8-4592-99B8-6456B5223B85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38" creationId="{1E9B2004-FB6D-470E-93F3-FE6D8B5204DB}"/>
          </ac:spMkLst>
        </pc:spChg>
        <pc:spChg chg="mod">
          <ac:chgData name="Peter Myers" userId="7281be2e40c66faa" providerId="LiveId" clId="{643152FB-E912-42C1-8658-673795B940DA}" dt="2018-11-10T17:47:31.687" v="1562" actId="1076"/>
          <ac:spMkLst>
            <pc:docMk/>
            <pc:sldMk cId="1414162148" sldId="261"/>
            <ac:spMk id="41" creationId="{76FF1BA5-C3C4-4EDD-8D03-5B0FB580EE9D}"/>
          </ac:spMkLst>
        </pc:spChg>
        <pc:spChg chg="mod">
          <ac:chgData name="Peter Myers" userId="7281be2e40c66faa" providerId="LiveId" clId="{643152FB-E912-42C1-8658-673795B940DA}" dt="2018-11-10T17:47:31.687" v="1562" actId="1076"/>
          <ac:spMkLst>
            <pc:docMk/>
            <pc:sldMk cId="1414162148" sldId="261"/>
            <ac:spMk id="42" creationId="{03B025D0-7B03-448F-9198-78E10EAECA86}"/>
          </ac:spMkLst>
        </pc:spChg>
        <pc:spChg chg="mod">
          <ac:chgData name="Peter Myers" userId="7281be2e40c66faa" providerId="LiveId" clId="{643152FB-E912-42C1-8658-673795B940DA}" dt="2018-11-10T17:47:31.687" v="1562" actId="1076"/>
          <ac:spMkLst>
            <pc:docMk/>
            <pc:sldMk cId="1414162148" sldId="261"/>
            <ac:spMk id="43" creationId="{6CE30F07-E66A-473F-97E8-A54B818AF79E}"/>
          </ac:spMkLst>
        </pc:spChg>
        <pc:spChg chg="mod">
          <ac:chgData name="Peter Myers" userId="7281be2e40c66faa" providerId="LiveId" clId="{643152FB-E912-42C1-8658-673795B940DA}" dt="2018-11-10T17:48:09.919" v="1567" actId="1076"/>
          <ac:spMkLst>
            <pc:docMk/>
            <pc:sldMk cId="1414162148" sldId="261"/>
            <ac:spMk id="46" creationId="{93B0DC06-F808-472F-A8FE-66397248B2D8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50" creationId="{A99D67FE-A2F9-4BDC-8341-E234A76DBDD6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51" creationId="{9146C34C-25B8-4145-BB4C-6D34ADBFCF10}"/>
          </ac:spMkLst>
        </pc:spChg>
        <pc:spChg chg="del">
          <ac:chgData name="Peter Myers" userId="7281be2e40c66faa" providerId="LiveId" clId="{643152FB-E912-42C1-8658-673795B940DA}" dt="2018-11-10T17:46:51.660" v="1527" actId="478"/>
          <ac:spMkLst>
            <pc:docMk/>
            <pc:sldMk cId="1414162148" sldId="261"/>
            <ac:spMk id="61" creationId="{0B68E60B-D39C-4951-AFC0-C9EF7B00BB3E}"/>
          </ac:spMkLst>
        </pc:spChg>
        <pc:spChg chg="mod">
          <ac:chgData name="Peter Myers" userId="7281be2e40c66faa" providerId="LiveId" clId="{643152FB-E912-42C1-8658-673795B940DA}" dt="2018-11-10T17:47:36.463" v="1563" actId="1076"/>
          <ac:spMkLst>
            <pc:docMk/>
            <pc:sldMk cId="1414162148" sldId="261"/>
            <ac:spMk id="62" creationId="{B212048A-FAD1-4DDA-8002-169C993A4D09}"/>
          </ac:spMkLst>
        </pc:spChg>
        <pc:spChg chg="del">
          <ac:chgData name="Peter Myers" userId="7281be2e40c66faa" providerId="LiveId" clId="{643152FB-E912-42C1-8658-673795B940DA}" dt="2018-11-10T17:46:48.765" v="1525" actId="478"/>
          <ac:spMkLst>
            <pc:docMk/>
            <pc:sldMk cId="1414162148" sldId="261"/>
            <ac:spMk id="63" creationId="{30530E6C-089D-4108-A38D-479AF8ECC114}"/>
          </ac:spMkLst>
        </pc:spChg>
        <pc:spChg chg="mod">
          <ac:chgData name="Peter Myers" userId="7281be2e40c66faa" providerId="LiveId" clId="{643152FB-E912-42C1-8658-673795B940DA}" dt="2018-11-10T17:47:52.719" v="1565" actId="1076"/>
          <ac:spMkLst>
            <pc:docMk/>
            <pc:sldMk cId="1414162148" sldId="261"/>
            <ac:spMk id="64" creationId="{E44A3CF0-3253-407C-B56A-528B629531E8}"/>
          </ac:spMkLst>
        </pc:spChg>
        <pc:spChg chg="mod">
          <ac:chgData name="Peter Myers" userId="7281be2e40c66faa" providerId="LiveId" clId="{643152FB-E912-42C1-8658-673795B940DA}" dt="2018-11-10T17:47:41.750" v="1564" actId="1076"/>
          <ac:spMkLst>
            <pc:docMk/>
            <pc:sldMk cId="1414162148" sldId="261"/>
            <ac:spMk id="65" creationId="{FFA14659-EC1B-4CFE-A700-595DFD36BBAF}"/>
          </ac:spMkLst>
        </pc:spChg>
        <pc:spChg chg="mod">
          <ac:chgData name="Peter Myers" userId="7281be2e40c66faa" providerId="LiveId" clId="{643152FB-E912-42C1-8658-673795B940DA}" dt="2018-11-10T17:48:16.983" v="1568" actId="1076"/>
          <ac:spMkLst>
            <pc:docMk/>
            <pc:sldMk cId="1414162148" sldId="261"/>
            <ac:spMk id="66" creationId="{6AA8510C-4FBF-4D55-A6B4-AB8FBC0A1286}"/>
          </ac:spMkLst>
        </pc:spChg>
        <pc:spChg chg="mod">
          <ac:chgData name="Peter Myers" userId="7281be2e40c66faa" providerId="LiveId" clId="{643152FB-E912-42C1-8658-673795B940DA}" dt="2018-11-10T17:48:16.983" v="1568" actId="1076"/>
          <ac:spMkLst>
            <pc:docMk/>
            <pc:sldMk cId="1414162148" sldId="261"/>
            <ac:spMk id="67" creationId="{F8B87B59-DD9B-4B11-960D-D84862E360F9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68" creationId="{D01801CD-8445-4D8D-B094-FA55171D4FAE}"/>
          </ac:spMkLst>
        </pc:spChg>
        <pc:spChg chg="del">
          <ac:chgData name="Peter Myers" userId="7281be2e40c66faa" providerId="LiveId" clId="{643152FB-E912-42C1-8658-673795B940DA}" dt="2018-11-10T17:46:29.951" v="1523" actId="478"/>
          <ac:spMkLst>
            <pc:docMk/>
            <pc:sldMk cId="1414162148" sldId="261"/>
            <ac:spMk id="69" creationId="{014B6E54-4471-4C6C-9BDC-0AF3F8FFDEE9}"/>
          </ac:spMkLst>
        </pc:spChg>
        <pc:cxnChg chg="del mod">
          <ac:chgData name="Peter Myers" userId="7281be2e40c66faa" providerId="LiveId" clId="{643152FB-E912-42C1-8658-673795B940DA}" dt="2018-11-10T17:46:29.951" v="1523" actId="478"/>
          <ac:cxnSpMkLst>
            <pc:docMk/>
            <pc:sldMk cId="1414162148" sldId="261"/>
            <ac:cxnSpMk id="32" creationId="{8CB99FF8-594A-4706-B751-835C8DE563BE}"/>
          </ac:cxnSpMkLst>
        </pc:cxnChg>
        <pc:cxnChg chg="del mod">
          <ac:chgData name="Peter Myers" userId="7281be2e40c66faa" providerId="LiveId" clId="{643152FB-E912-42C1-8658-673795B940DA}" dt="2018-11-10T17:46:29.951" v="1523" actId="478"/>
          <ac:cxnSpMkLst>
            <pc:docMk/>
            <pc:sldMk cId="1414162148" sldId="261"/>
            <ac:cxnSpMk id="34" creationId="{71438898-333F-43B6-9C4F-78FD7FBFCED8}"/>
          </ac:cxnSpMkLst>
        </pc:cxnChg>
        <pc:cxnChg chg="del mod">
          <ac:chgData name="Peter Myers" userId="7281be2e40c66faa" providerId="LiveId" clId="{643152FB-E912-42C1-8658-673795B940DA}" dt="2018-11-10T17:46:29.951" v="1523" actId="478"/>
          <ac:cxnSpMkLst>
            <pc:docMk/>
            <pc:sldMk cId="1414162148" sldId="261"/>
            <ac:cxnSpMk id="36" creationId="{2B207B6A-37B5-4FA7-B9C8-5AABD06789B1}"/>
          </ac:cxnSpMkLst>
        </pc:cxnChg>
        <pc:cxnChg chg="del mod">
          <ac:chgData name="Peter Myers" userId="7281be2e40c66faa" providerId="LiveId" clId="{643152FB-E912-42C1-8658-673795B940DA}" dt="2018-11-10T17:46:49.573" v="1526" actId="478"/>
          <ac:cxnSpMkLst>
            <pc:docMk/>
            <pc:sldMk cId="1414162148" sldId="261"/>
            <ac:cxnSpMk id="56" creationId="{8B8F0457-66C8-467B-92E4-BED646E0050F}"/>
          </ac:cxnSpMkLst>
        </pc:cxnChg>
      </pc:sldChg>
      <pc:sldChg chg="addSp delSp modSp add">
        <pc:chgData name="Peter Myers" userId="7281be2e40c66faa" providerId="LiveId" clId="{643152FB-E912-42C1-8658-673795B940DA}" dt="2018-11-10T19:25:55.205" v="2632" actId="20577"/>
        <pc:sldMkLst>
          <pc:docMk/>
          <pc:sldMk cId="3485396075" sldId="262"/>
        </pc:sldMkLst>
        <pc:spChg chg="mod">
          <ac:chgData name="Peter Myers" userId="7281be2e40c66faa" providerId="LiveId" clId="{643152FB-E912-42C1-8658-673795B940DA}" dt="2018-11-10T17:52:30.485" v="1884" actId="20577"/>
          <ac:spMkLst>
            <pc:docMk/>
            <pc:sldMk cId="3485396075" sldId="262"/>
            <ac:spMk id="4" creationId="{00000000-0000-0000-0000-000000000000}"/>
          </ac:spMkLst>
        </pc:spChg>
        <pc:spChg chg="del">
          <ac:chgData name="Peter Myers" userId="7281be2e40c66faa" providerId="LiveId" clId="{643152FB-E912-42C1-8658-673795B940DA}" dt="2018-11-10T17:48:40.148" v="1586" actId="478"/>
          <ac:spMkLst>
            <pc:docMk/>
            <pc:sldMk cId="3485396075" sldId="262"/>
            <ac:spMk id="13" creationId="{FFC1A442-8568-4095-BC6F-16F81C2B3921}"/>
          </ac:spMkLst>
        </pc:spChg>
        <pc:spChg chg="del">
          <ac:chgData name="Peter Myers" userId="7281be2e40c66faa" providerId="LiveId" clId="{643152FB-E912-42C1-8658-673795B940DA}" dt="2018-11-10T17:48:40.148" v="1586" actId="478"/>
          <ac:spMkLst>
            <pc:docMk/>
            <pc:sldMk cId="3485396075" sldId="262"/>
            <ac:spMk id="16" creationId="{A3663391-D66C-446C-B3ED-844A2CA22DEA}"/>
          </ac:spMkLst>
        </pc:spChg>
        <pc:spChg chg="del">
          <ac:chgData name="Peter Myers" userId="7281be2e40c66faa" providerId="LiveId" clId="{643152FB-E912-42C1-8658-673795B940DA}" dt="2018-11-10T17:48:40.148" v="1586" actId="478"/>
          <ac:spMkLst>
            <pc:docMk/>
            <pc:sldMk cId="3485396075" sldId="262"/>
            <ac:spMk id="18" creationId="{2800C1DD-29DF-46F0-8626-DE81462DDB0B}"/>
          </ac:spMkLst>
        </pc:spChg>
        <pc:spChg chg="del">
          <ac:chgData name="Peter Myers" userId="7281be2e40c66faa" providerId="LiveId" clId="{643152FB-E912-42C1-8658-673795B940DA}" dt="2018-11-10T17:48:40.148" v="1586" actId="478"/>
          <ac:spMkLst>
            <pc:docMk/>
            <pc:sldMk cId="3485396075" sldId="262"/>
            <ac:spMk id="22" creationId="{47F26EC8-F5DE-48D2-A8CE-B287E94ACCC7}"/>
          </ac:spMkLst>
        </pc:spChg>
        <pc:spChg chg="mod">
          <ac:chgData name="Peter Myers" userId="7281be2e40c66faa" providerId="LiveId" clId="{643152FB-E912-42C1-8658-673795B940DA}" dt="2018-11-10T17:55:47.902" v="2052" actId="14100"/>
          <ac:spMkLst>
            <pc:docMk/>
            <pc:sldMk cId="3485396075" sldId="262"/>
            <ac:spMk id="24" creationId="{5F1DB5EE-F45C-44CB-B161-4229AAC78375}"/>
          </ac:spMkLst>
        </pc:spChg>
        <pc:spChg chg="mod">
          <ac:chgData name="Peter Myers" userId="7281be2e40c66faa" providerId="LiveId" clId="{643152FB-E912-42C1-8658-673795B940DA}" dt="2018-11-10T19:25:55.205" v="2632" actId="20577"/>
          <ac:spMkLst>
            <pc:docMk/>
            <pc:sldMk cId="3485396075" sldId="262"/>
            <ac:spMk id="25" creationId="{5E5974D3-AA57-4153-836C-DE9392F1D951}"/>
          </ac:spMkLst>
        </pc:spChg>
        <pc:spChg chg="del mod">
          <ac:chgData name="Peter Myers" userId="7281be2e40c66faa" providerId="LiveId" clId="{643152FB-E912-42C1-8658-673795B940DA}" dt="2018-11-10T17:52:33.717" v="1885" actId="478"/>
          <ac:spMkLst>
            <pc:docMk/>
            <pc:sldMk cId="3485396075" sldId="262"/>
            <ac:spMk id="27" creationId="{9603FC51-4673-4AF2-ABCE-C8A3A0AC5D93}"/>
          </ac:spMkLst>
        </pc:spChg>
        <pc:spChg chg="del mod">
          <ac:chgData name="Peter Myers" userId="7281be2e40c66faa" providerId="LiveId" clId="{643152FB-E912-42C1-8658-673795B940DA}" dt="2018-11-10T17:52:33.717" v="1885" actId="478"/>
          <ac:spMkLst>
            <pc:docMk/>
            <pc:sldMk cId="3485396075" sldId="262"/>
            <ac:spMk id="28" creationId="{5637E82A-83AA-48D2-9C5B-EDE82AEDF511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30" creationId="{DF4D5759-528B-4D3A-9AF3-C4AA51C69D1A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31" creationId="{4590B1BE-42DF-4C14-89FF-FE2143105C22}"/>
          </ac:spMkLst>
        </pc:spChg>
        <pc:spChg chg="add mod">
          <ac:chgData name="Peter Myers" userId="7281be2e40c66faa" providerId="LiveId" clId="{643152FB-E912-42C1-8658-673795B940DA}" dt="2018-11-10T19:25:22.351" v="2631" actId="20577"/>
          <ac:spMkLst>
            <pc:docMk/>
            <pc:sldMk cId="3485396075" sldId="262"/>
            <ac:spMk id="35" creationId="{AB98B18A-30B3-42CA-81B7-AA67A59B1E36}"/>
          </ac:spMkLst>
        </pc:spChg>
        <pc:spChg chg="del">
          <ac:chgData name="Peter Myers" userId="7281be2e40c66faa" providerId="LiveId" clId="{643152FB-E912-42C1-8658-673795B940DA}" dt="2018-11-10T17:48:40.148" v="1586" actId="478"/>
          <ac:spMkLst>
            <pc:docMk/>
            <pc:sldMk cId="3485396075" sldId="262"/>
            <ac:spMk id="37" creationId="{9223AF72-9EA8-4592-99B8-6456B5223B85}"/>
          </ac:spMkLst>
        </pc:spChg>
        <pc:spChg chg="del">
          <ac:chgData name="Peter Myers" userId="7281be2e40c66faa" providerId="LiveId" clId="{643152FB-E912-42C1-8658-673795B940DA}" dt="2018-11-10T17:48:40.148" v="1586" actId="478"/>
          <ac:spMkLst>
            <pc:docMk/>
            <pc:sldMk cId="3485396075" sldId="262"/>
            <ac:spMk id="38" creationId="{1E9B2004-FB6D-470E-93F3-FE6D8B5204DB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41" creationId="{76FF1BA5-C3C4-4EDD-8D03-5B0FB580EE9D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42" creationId="{03B025D0-7B03-448F-9198-78E10EAECA86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43" creationId="{6CE30F07-E66A-473F-97E8-A54B818AF79E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46" creationId="{93B0DC06-F808-472F-A8FE-66397248B2D8}"/>
          </ac:spMkLst>
        </pc:spChg>
        <pc:spChg chg="mod">
          <ac:chgData name="Peter Myers" userId="7281be2e40c66faa" providerId="LiveId" clId="{643152FB-E912-42C1-8658-673795B940DA}" dt="2018-11-10T17:55:47.902" v="2052" actId="14100"/>
          <ac:spMkLst>
            <pc:docMk/>
            <pc:sldMk cId="3485396075" sldId="262"/>
            <ac:spMk id="50" creationId="{A99D67FE-A2F9-4BDC-8341-E234A76DBDD6}"/>
          </ac:spMkLst>
        </pc:spChg>
        <pc:spChg chg="del mod">
          <ac:chgData name="Peter Myers" userId="7281be2e40c66faa" providerId="LiveId" clId="{643152FB-E912-42C1-8658-673795B940DA}" dt="2018-11-10T17:52:33.717" v="1885" actId="478"/>
          <ac:spMkLst>
            <pc:docMk/>
            <pc:sldMk cId="3485396075" sldId="262"/>
            <ac:spMk id="51" creationId="{9146C34C-25B8-4145-BB4C-6D34ADBFCF10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1" creationId="{0B68E60B-D39C-4951-AFC0-C9EF7B00BB3E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2" creationId="{B212048A-FAD1-4DDA-8002-169C993A4D09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3" creationId="{30530E6C-089D-4108-A38D-479AF8ECC114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4" creationId="{E44A3CF0-3253-407C-B56A-528B629531E8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5" creationId="{FFA14659-EC1B-4CFE-A700-595DFD36BBAF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6" creationId="{6AA8510C-4FBF-4D55-A6B4-AB8FBC0A1286}"/>
          </ac:spMkLst>
        </pc:spChg>
        <pc:spChg chg="del">
          <ac:chgData name="Peter Myers" userId="7281be2e40c66faa" providerId="LiveId" clId="{643152FB-E912-42C1-8658-673795B940DA}" dt="2018-11-10T17:48:35.112" v="1585" actId="478"/>
          <ac:spMkLst>
            <pc:docMk/>
            <pc:sldMk cId="3485396075" sldId="262"/>
            <ac:spMk id="67" creationId="{F8B87B59-DD9B-4B11-960D-D84862E360F9}"/>
          </ac:spMkLst>
        </pc:spChg>
        <pc:spChg chg="mod">
          <ac:chgData name="Peter Myers" userId="7281be2e40c66faa" providerId="LiveId" clId="{643152FB-E912-42C1-8658-673795B940DA}" dt="2018-11-10T17:58:46.795" v="2306" actId="20577"/>
          <ac:spMkLst>
            <pc:docMk/>
            <pc:sldMk cId="3485396075" sldId="262"/>
            <ac:spMk id="68" creationId="{D01801CD-8445-4D8D-B094-FA55171D4FAE}"/>
          </ac:spMkLst>
        </pc:spChg>
        <pc:spChg chg="mod">
          <ac:chgData name="Peter Myers" userId="7281be2e40c66faa" providerId="LiveId" clId="{643152FB-E912-42C1-8658-673795B940DA}" dt="2018-11-10T17:57:59.158" v="2203" actId="1076"/>
          <ac:spMkLst>
            <pc:docMk/>
            <pc:sldMk cId="3485396075" sldId="262"/>
            <ac:spMk id="69" creationId="{014B6E54-4471-4C6C-9BDC-0AF3F8FFDEE9}"/>
          </ac:spMkLst>
        </pc:spChg>
        <pc:cxnChg chg="del mod">
          <ac:chgData name="Peter Myers" userId="7281be2e40c66faa" providerId="LiveId" clId="{643152FB-E912-42C1-8658-673795B940DA}" dt="2018-11-10T17:48:40.148" v="1586" actId="478"/>
          <ac:cxnSpMkLst>
            <pc:docMk/>
            <pc:sldMk cId="3485396075" sldId="262"/>
            <ac:cxnSpMk id="32" creationId="{8CB99FF8-594A-4706-B751-835C8DE563BE}"/>
          </ac:cxnSpMkLst>
        </pc:cxnChg>
        <pc:cxnChg chg="del mod">
          <ac:chgData name="Peter Myers" userId="7281be2e40c66faa" providerId="LiveId" clId="{643152FB-E912-42C1-8658-673795B940DA}" dt="2018-11-10T17:48:40.148" v="1586" actId="478"/>
          <ac:cxnSpMkLst>
            <pc:docMk/>
            <pc:sldMk cId="3485396075" sldId="262"/>
            <ac:cxnSpMk id="34" creationId="{71438898-333F-43B6-9C4F-78FD7FBFCED8}"/>
          </ac:cxnSpMkLst>
        </pc:cxnChg>
        <pc:cxnChg chg="del mod">
          <ac:chgData name="Peter Myers" userId="7281be2e40c66faa" providerId="LiveId" clId="{643152FB-E912-42C1-8658-673795B940DA}" dt="2018-11-10T17:48:40.148" v="1586" actId="478"/>
          <ac:cxnSpMkLst>
            <pc:docMk/>
            <pc:sldMk cId="3485396075" sldId="262"/>
            <ac:cxnSpMk id="36" creationId="{2B207B6A-37B5-4FA7-B9C8-5AABD06789B1}"/>
          </ac:cxnSpMkLst>
        </pc:cxnChg>
        <pc:cxnChg chg="del mod">
          <ac:chgData name="Peter Myers" userId="7281be2e40c66faa" providerId="LiveId" clId="{643152FB-E912-42C1-8658-673795B940DA}" dt="2018-11-10T17:48:35.112" v="1585" actId="478"/>
          <ac:cxnSpMkLst>
            <pc:docMk/>
            <pc:sldMk cId="3485396075" sldId="262"/>
            <ac:cxnSpMk id="56" creationId="{8B8F0457-66C8-467B-92E4-BED646E0050F}"/>
          </ac:cxnSpMkLst>
        </pc:cxnChg>
      </pc:sldChg>
      <pc:sldChg chg="delSp modSp add">
        <pc:chgData name="Peter Myers" userId="7281be2e40c66faa" providerId="LiveId" clId="{643152FB-E912-42C1-8658-673795B940DA}" dt="2018-11-10T18:01:51.347" v="2622" actId="20577"/>
        <pc:sldMkLst>
          <pc:docMk/>
          <pc:sldMk cId="514813348" sldId="263"/>
        </pc:sldMkLst>
        <pc:spChg chg="mod">
          <ac:chgData name="Peter Myers" userId="7281be2e40c66faa" providerId="LiveId" clId="{643152FB-E912-42C1-8658-673795B940DA}" dt="2018-11-10T18:01:51.347" v="2622" actId="20577"/>
          <ac:spMkLst>
            <pc:docMk/>
            <pc:sldMk cId="514813348" sldId="263"/>
            <ac:spMk id="4" creationId="{00000000-0000-0000-0000-000000000000}"/>
          </ac:spMkLst>
        </pc:spChg>
        <pc:spChg chg="mod">
          <ac:chgData name="Peter Myers" userId="7281be2e40c66faa" providerId="LiveId" clId="{643152FB-E912-42C1-8658-673795B940DA}" dt="2018-11-10T17:59:06.394" v="2310" actId="20577"/>
          <ac:spMkLst>
            <pc:docMk/>
            <pc:sldMk cId="514813348" sldId="263"/>
            <ac:spMk id="24" creationId="{5F1DB5EE-F45C-44CB-B161-4229AAC78375}"/>
          </ac:spMkLst>
        </pc:spChg>
        <pc:spChg chg="del">
          <ac:chgData name="Peter Myers" userId="7281be2e40c66faa" providerId="LiveId" clId="{643152FB-E912-42C1-8658-673795B940DA}" dt="2018-11-10T17:59:11.670" v="2311" actId="478"/>
          <ac:spMkLst>
            <pc:docMk/>
            <pc:sldMk cId="514813348" sldId="263"/>
            <ac:spMk id="27" creationId="{9603FC51-4673-4AF2-ABCE-C8A3A0AC5D93}"/>
          </ac:spMkLst>
        </pc:spChg>
        <pc:spChg chg="del">
          <ac:chgData name="Peter Myers" userId="7281be2e40c66faa" providerId="LiveId" clId="{643152FB-E912-42C1-8658-673795B940DA}" dt="2018-11-10T17:59:11.670" v="2311" actId="478"/>
          <ac:spMkLst>
            <pc:docMk/>
            <pc:sldMk cId="514813348" sldId="263"/>
            <ac:spMk id="28" creationId="{5637E82A-83AA-48D2-9C5B-EDE82AEDF511}"/>
          </ac:spMkLst>
        </pc:spChg>
        <pc:spChg chg="del">
          <ac:chgData name="Peter Myers" userId="7281be2e40c66faa" providerId="LiveId" clId="{643152FB-E912-42C1-8658-673795B940DA}" dt="2018-11-10T17:59:11.670" v="2311" actId="478"/>
          <ac:spMkLst>
            <pc:docMk/>
            <pc:sldMk cId="514813348" sldId="263"/>
            <ac:spMk id="51" creationId="{9146C34C-25B8-4145-BB4C-6D34ADBFCF10}"/>
          </ac:spMkLst>
        </pc:spChg>
        <pc:spChg chg="mod">
          <ac:chgData name="Peter Myers" userId="7281be2e40c66faa" providerId="LiveId" clId="{643152FB-E912-42C1-8658-673795B940DA}" dt="2018-11-10T18:01:37.363" v="2618" actId="20577"/>
          <ac:spMkLst>
            <pc:docMk/>
            <pc:sldMk cId="514813348" sldId="263"/>
            <ac:spMk id="68" creationId="{D01801CD-8445-4D8D-B094-FA55171D4FAE}"/>
          </ac:spMkLst>
        </pc:spChg>
        <pc:spChg chg="mod">
          <ac:chgData name="Peter Myers" userId="7281be2e40c66faa" providerId="LiveId" clId="{643152FB-E912-42C1-8658-673795B940DA}" dt="2018-11-10T18:01:28.021" v="2597" actId="20577"/>
          <ac:spMkLst>
            <pc:docMk/>
            <pc:sldMk cId="514813348" sldId="263"/>
            <ac:spMk id="69" creationId="{014B6E54-4471-4C6C-9BDC-0AF3F8FFDEE9}"/>
          </ac:spMkLst>
        </pc:spChg>
      </pc:sldChg>
    </pc:docChg>
  </pc:docChgLst>
  <pc:docChgLst>
    <pc:chgData name="Peter Myers" userId="7281be2e40c66faa" providerId="LiveId" clId="{635419C8-4022-4E86-A274-58AAB042241F}"/>
    <pc:docChg chg="custSel modSld sldOrd">
      <pc:chgData name="Peter Myers" userId="7281be2e40c66faa" providerId="LiveId" clId="{635419C8-4022-4E86-A274-58AAB042241F}" dt="2018-10-28T05:53:10.271" v="136"/>
      <pc:docMkLst>
        <pc:docMk/>
      </pc:docMkLst>
      <pc:sldChg chg="addSp modSp">
        <pc:chgData name="Peter Myers" userId="7281be2e40c66faa" providerId="LiveId" clId="{635419C8-4022-4E86-A274-58AAB042241F}" dt="2018-10-28T05:53:04.472" v="133" actId="1076"/>
        <pc:sldMkLst>
          <pc:docMk/>
          <pc:sldMk cId="395349038" sldId="256"/>
        </pc:sldMkLst>
        <pc:spChg chg="add mod">
          <ac:chgData name="Peter Myers" userId="7281be2e40c66faa" providerId="LiveId" clId="{635419C8-4022-4E86-A274-58AAB042241F}" dt="2018-10-28T05:53:04.472" v="133" actId="1076"/>
          <ac:spMkLst>
            <pc:docMk/>
            <pc:sldMk cId="395349038" sldId="256"/>
            <ac:spMk id="2" creationId="{79D99B1D-120A-4E27-AC14-FEDDB66D235C}"/>
          </ac:spMkLst>
        </pc:spChg>
        <pc:spChg chg="mod">
          <ac:chgData name="Peter Myers" userId="7281be2e40c66faa" providerId="LiveId" clId="{635419C8-4022-4E86-A274-58AAB042241F}" dt="2018-10-28T05:50:55.347" v="90" actId="20577"/>
          <ac:spMkLst>
            <pc:docMk/>
            <pc:sldMk cId="395349038" sldId="256"/>
            <ac:spMk id="4" creationId="{00000000-0000-0000-0000-000000000000}"/>
          </ac:spMkLst>
        </pc:spChg>
        <pc:spChg chg="mod">
          <ac:chgData name="Peter Myers" userId="7281be2e40c66faa" providerId="LiveId" clId="{635419C8-4022-4E86-A274-58AAB042241F}" dt="2018-10-28T05:48:38.131" v="19" actId="20577"/>
          <ac:spMkLst>
            <pc:docMk/>
            <pc:sldMk cId="395349038" sldId="256"/>
            <ac:spMk id="11" creationId="{00000000-0000-0000-0000-000000000000}"/>
          </ac:spMkLst>
        </pc:spChg>
      </pc:sldChg>
      <pc:sldChg chg="addSp modSp">
        <pc:chgData name="Peter Myers" userId="7281be2e40c66faa" providerId="LiveId" clId="{635419C8-4022-4E86-A274-58AAB042241F}" dt="2018-10-28T05:53:07.918" v="134"/>
        <pc:sldMkLst>
          <pc:docMk/>
          <pc:sldMk cId="255971997" sldId="257"/>
        </pc:sldMkLst>
        <pc:spChg chg="mod">
          <ac:chgData name="Peter Myers" userId="7281be2e40c66faa" providerId="LiveId" clId="{635419C8-4022-4E86-A274-58AAB042241F}" dt="2018-10-28T05:50:49.401" v="83" actId="20577"/>
          <ac:spMkLst>
            <pc:docMk/>
            <pc:sldMk cId="255971997" sldId="257"/>
            <ac:spMk id="4" creationId="{00000000-0000-0000-0000-000000000000}"/>
          </ac:spMkLst>
        </pc:spChg>
        <pc:spChg chg="mod">
          <ac:chgData name="Peter Myers" userId="7281be2e40c66faa" providerId="LiveId" clId="{635419C8-4022-4E86-A274-58AAB042241F}" dt="2018-10-28T05:48:34.549" v="17" actId="20577"/>
          <ac:spMkLst>
            <pc:docMk/>
            <pc:sldMk cId="255971997" sldId="257"/>
            <ac:spMk id="11" creationId="{00000000-0000-0000-0000-000000000000}"/>
          </ac:spMkLst>
        </pc:spChg>
        <pc:spChg chg="add">
          <ac:chgData name="Peter Myers" userId="7281be2e40c66faa" providerId="LiveId" clId="{635419C8-4022-4E86-A274-58AAB042241F}" dt="2018-10-28T05:53:07.918" v="134"/>
          <ac:spMkLst>
            <pc:docMk/>
            <pc:sldMk cId="255971997" sldId="257"/>
            <ac:spMk id="18" creationId="{5E854E8F-867A-48D4-9073-7253D8D1E719}"/>
          </ac:spMkLst>
        </pc:spChg>
      </pc:sldChg>
      <pc:sldChg chg="addSp modSp ord">
        <pc:chgData name="Peter Myers" userId="7281be2e40c66faa" providerId="LiveId" clId="{635419C8-4022-4E86-A274-58AAB042241F}" dt="2018-10-28T05:53:10.271" v="136"/>
        <pc:sldMkLst>
          <pc:docMk/>
          <pc:sldMk cId="496827040" sldId="258"/>
        </pc:sldMkLst>
        <pc:spChg chg="mod">
          <ac:chgData name="Peter Myers" userId="7281be2e40c66faa" providerId="LiveId" clId="{635419C8-4022-4E86-A274-58AAB042241F}" dt="2018-10-28T05:47:40.535" v="5" actId="20577"/>
          <ac:spMkLst>
            <pc:docMk/>
            <pc:sldMk cId="496827040" sldId="258"/>
            <ac:spMk id="4" creationId="{00000000-0000-0000-0000-000000000000}"/>
          </ac:spMkLst>
        </pc:spChg>
        <pc:spChg chg="mod">
          <ac:chgData name="Peter Myers" userId="7281be2e40c66faa" providerId="LiveId" clId="{635419C8-4022-4E86-A274-58AAB042241F}" dt="2018-10-28T05:48:31.167" v="15" actId="20577"/>
          <ac:spMkLst>
            <pc:docMk/>
            <pc:sldMk cId="496827040" sldId="258"/>
            <ac:spMk id="11" creationId="{00000000-0000-0000-0000-000000000000}"/>
          </ac:spMkLst>
        </pc:spChg>
        <pc:spChg chg="add">
          <ac:chgData name="Peter Myers" userId="7281be2e40c66faa" providerId="LiveId" clId="{635419C8-4022-4E86-A274-58AAB042241F}" dt="2018-10-28T05:53:10.271" v="136"/>
          <ac:spMkLst>
            <pc:docMk/>
            <pc:sldMk cId="496827040" sldId="258"/>
            <ac:spMk id="15" creationId="{0CF595B9-7159-4DE3-9462-032C91202796}"/>
          </ac:spMkLst>
        </pc:spChg>
      </pc:sldChg>
      <pc:sldChg chg="addSp modSp">
        <pc:chgData name="Peter Myers" userId="7281be2e40c66faa" providerId="LiveId" clId="{635419C8-4022-4E86-A274-58AAB042241F}" dt="2018-10-28T05:53:09.059" v="135"/>
        <pc:sldMkLst>
          <pc:docMk/>
          <pc:sldMk cId="317557995" sldId="259"/>
        </pc:sldMkLst>
        <pc:spChg chg="mod">
          <ac:chgData name="Peter Myers" userId="7281be2e40c66faa" providerId="LiveId" clId="{635419C8-4022-4E86-A274-58AAB042241F}" dt="2018-10-28T05:50:35.605" v="65" actId="20577"/>
          <ac:spMkLst>
            <pc:docMk/>
            <pc:sldMk cId="317557995" sldId="259"/>
            <ac:spMk id="4" creationId="{00000000-0000-0000-0000-000000000000}"/>
          </ac:spMkLst>
        </pc:spChg>
        <pc:spChg chg="mod">
          <ac:chgData name="Peter Myers" userId="7281be2e40c66faa" providerId="LiveId" clId="{635419C8-4022-4E86-A274-58AAB042241F}" dt="2018-10-28T05:47:55.841" v="7" actId="20577"/>
          <ac:spMkLst>
            <pc:docMk/>
            <pc:sldMk cId="317557995" sldId="259"/>
            <ac:spMk id="6" creationId="{00000000-0000-0000-0000-000000000000}"/>
          </ac:spMkLst>
        </pc:spChg>
        <pc:spChg chg="mod">
          <ac:chgData name="Peter Myers" userId="7281be2e40c66faa" providerId="LiveId" clId="{635419C8-4022-4E86-A274-58AAB042241F}" dt="2018-10-28T05:48:27.179" v="13" actId="20577"/>
          <ac:spMkLst>
            <pc:docMk/>
            <pc:sldMk cId="317557995" sldId="259"/>
            <ac:spMk id="11" creationId="{00000000-0000-0000-0000-000000000000}"/>
          </ac:spMkLst>
        </pc:spChg>
        <pc:spChg chg="add">
          <ac:chgData name="Peter Myers" userId="7281be2e40c66faa" providerId="LiveId" clId="{635419C8-4022-4E86-A274-58AAB042241F}" dt="2018-10-28T05:53:09.059" v="135"/>
          <ac:spMkLst>
            <pc:docMk/>
            <pc:sldMk cId="317557995" sldId="259"/>
            <ac:spMk id="15" creationId="{8AC0E3E6-9AE9-4020-972B-09A91A87A9D8}"/>
          </ac:spMkLst>
        </pc:spChg>
        <pc:spChg chg="mod">
          <ac:chgData name="Peter Myers" userId="7281be2e40c66faa" providerId="LiveId" clId="{635419C8-4022-4E86-A274-58AAB042241F}" dt="2018-10-28T05:48:06.597" v="11" actId="20577"/>
          <ac:spMkLst>
            <pc:docMk/>
            <pc:sldMk cId="317557995" sldId="259"/>
            <ac:spMk id="2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1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CC30-61DE-4E45-8528-39DC25C979A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B8587-590F-41EB-B9BD-7AE8AE9A3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starts </a:t>
            </a:r>
            <a:r>
              <a:rPr lang="en-US" dirty="0" err="1"/>
              <a:t>SDBrowser</a:t>
            </a:r>
            <a:r>
              <a:rPr lang="en-US" dirty="0"/>
              <a:t> </a:t>
            </a:r>
            <a:r>
              <a:rPr lang="en-US"/>
              <a:t>and requests </a:t>
            </a:r>
            <a:r>
              <a:rPr lang="en-US" dirty="0"/>
              <a:t>Foo.txt </a:t>
            </a:r>
            <a:r>
              <a:rPr lang="en-US"/>
              <a:t>from SDServer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092" y="3200400"/>
            <a:ext cx="1750422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SDBrowser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58092" y="3422469"/>
            <a:ext cx="1750422" cy="287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SD:1.2.3.4:/Foo.txt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8092" y="3709852"/>
            <a:ext cx="1750422" cy="1750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 foo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7109" y="2416629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7109" y="4585063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FTServer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8789" y="4667573"/>
            <a:ext cx="190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/>
              <a:t>oo</a:t>
            </a:r>
            <a:r>
              <a:rPr lang="en-US" dirty="0"/>
              <a:t>/</a:t>
            </a:r>
          </a:p>
          <a:p>
            <a:r>
              <a:rPr lang="en-US" dirty="0"/>
              <a:t>	Bar.txt</a:t>
            </a:r>
          </a:p>
          <a:p>
            <a:r>
              <a:rPr lang="en-US" dirty="0"/>
              <a:t>	Haha.txt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1223" y="2416629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Foo.txt</a:t>
            </a:r>
          </a:p>
          <a:p>
            <a:r>
              <a:rPr lang="en-US" dirty="0"/>
              <a:t>Bar.txt</a:t>
            </a:r>
          </a:p>
        </p:txBody>
      </p: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2808514" y="2919549"/>
            <a:ext cx="3448595" cy="64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8021" y="2734883"/>
            <a:ext cx="18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get\n/Foo.txt\n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8021" y="4333076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success\n</a:t>
            </a:r>
          </a:p>
          <a:p>
            <a:r>
              <a:rPr lang="en-US" dirty="0"/>
              <a:t>/Foo.txt\n</a:t>
            </a:r>
          </a:p>
          <a:p>
            <a:r>
              <a:rPr lang="en-US" dirty="0"/>
              <a:t>&lt;size&gt;\n</a:t>
            </a:r>
          </a:p>
          <a:p>
            <a:r>
              <a:rPr lang="en-US" dirty="0"/>
              <a:t>&lt;contents&gt;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08514" y="3200400"/>
            <a:ext cx="3448596" cy="64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8021" y="223196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open\n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8021" y="380855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accepted\n1\n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99B1D-120A-4E27-AC14-FEDDB66D235C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</p:spTree>
    <p:extLst>
      <p:ext uri="{BB962C8B-B14F-4D97-AF65-F5344CB8AC3E}">
        <p14:creationId xmlns:p14="http://schemas.microsoft.com/office/powerpoint/2010/main" val="39534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Then requests </a:t>
            </a:r>
            <a:r>
              <a:rPr lang="en-US" dirty="0"/>
              <a:t>Bar.</a:t>
            </a:r>
            <a:r>
              <a:rPr lang="en-US"/>
              <a:t>txt from SDServer within the same </a:t>
            </a:r>
            <a:r>
              <a:rPr lang="en-US" dirty="0"/>
              <a:t>session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092" y="3200400"/>
            <a:ext cx="1750422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SDBrowser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58092" y="3422469"/>
            <a:ext cx="1750422" cy="287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SD:1.2.3.4:/Bar.txt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8092" y="3709852"/>
            <a:ext cx="1750422" cy="1750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 </a:t>
            </a:r>
            <a:r>
              <a:rPr lang="en-US" dirty="0" err="1"/>
              <a:t>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7109" y="2416629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7109" y="4585063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FTServer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8789" y="4667573"/>
            <a:ext cx="190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/>
              <a:t>oo</a:t>
            </a:r>
            <a:r>
              <a:rPr lang="en-US" dirty="0"/>
              <a:t>/</a:t>
            </a:r>
          </a:p>
          <a:p>
            <a:r>
              <a:rPr lang="en-US" dirty="0"/>
              <a:t>	Bar.txt</a:t>
            </a:r>
          </a:p>
          <a:p>
            <a:r>
              <a:rPr lang="en-US" dirty="0"/>
              <a:t>	Haha.txt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1223" y="2416629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Foo.txt</a:t>
            </a:r>
          </a:p>
          <a:p>
            <a:r>
              <a:rPr lang="en-US" dirty="0"/>
              <a:t>Bar.txt</a:t>
            </a:r>
          </a:p>
        </p:txBody>
      </p: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2808514" y="2919549"/>
            <a:ext cx="3448595" cy="64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8021" y="2734883"/>
            <a:ext cx="182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get\n/Bar.txt\n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8021" y="4333076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success\n</a:t>
            </a:r>
          </a:p>
          <a:p>
            <a:r>
              <a:rPr lang="en-US" dirty="0"/>
              <a:t>/Bar.txt\n</a:t>
            </a:r>
          </a:p>
          <a:p>
            <a:r>
              <a:rPr lang="en-US" dirty="0"/>
              <a:t>&lt;size&gt;\n</a:t>
            </a:r>
          </a:p>
          <a:p>
            <a:r>
              <a:rPr lang="en-US" dirty="0"/>
              <a:t>&lt;contents&gt;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08514" y="3200400"/>
            <a:ext cx="3448596" cy="64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8021" y="2231963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resume\n1\n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8021" y="3808552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accepted\n1\n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54E8F-867A-48D4-9073-7253D8D1E719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</p:spTree>
    <p:extLst>
      <p:ext uri="{BB962C8B-B14F-4D97-AF65-F5344CB8AC3E}">
        <p14:creationId xmlns:p14="http://schemas.microsoft.com/office/powerpoint/2010/main" val="2559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then requests foo directory from FTServer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092" y="3200400"/>
            <a:ext cx="1750422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SDBrowser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58092" y="3422469"/>
            <a:ext cx="1750422" cy="287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FT:</a:t>
            </a:r>
            <a:r>
              <a:rPr lang="en-US" sz="1200"/>
              <a:t>1.2.3.5:foo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58092" y="3709852"/>
            <a:ext cx="1750422" cy="1750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Bar.txt</a:t>
            </a:r>
          </a:p>
          <a:p>
            <a:pPr algn="ctr"/>
            <a:r>
              <a:rPr lang="en-US" dirty="0"/>
              <a:t>Bar </a:t>
            </a:r>
            <a:r>
              <a:rPr lang="en-US" dirty="0" err="1"/>
              <a:t>bar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Haha.txt</a:t>
            </a:r>
          </a:p>
          <a:p>
            <a:pPr algn="ctr"/>
            <a:r>
              <a:rPr lang="en-US" dirty="0"/>
              <a:t>Ha </a:t>
            </a:r>
            <a:r>
              <a:rPr lang="en-US" dirty="0" err="1"/>
              <a:t>ha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7109" y="2416629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7109" y="4585063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FTServer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8789" y="4667573"/>
            <a:ext cx="190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/>
              <a:t>oo</a:t>
            </a:r>
            <a:r>
              <a:rPr lang="en-US" dirty="0"/>
              <a:t>/</a:t>
            </a:r>
          </a:p>
          <a:p>
            <a:r>
              <a:rPr lang="en-US" dirty="0"/>
              <a:t>	Bar.txt</a:t>
            </a:r>
          </a:p>
          <a:p>
            <a:r>
              <a:rPr lang="en-US" dirty="0"/>
              <a:t>	Haha.txt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1223" y="2416629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Foo.txt</a:t>
            </a:r>
          </a:p>
          <a:p>
            <a:r>
              <a:rPr lang="en-US" dirty="0"/>
              <a:t>Bar.txt</a:t>
            </a:r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808514" y="3566161"/>
            <a:ext cx="3448595" cy="152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808514" y="3846485"/>
            <a:ext cx="3448595" cy="152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8019" y="3327934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get</a:t>
            </a:r>
            <a:r>
              <a:rPr lang="en-US"/>
              <a:t>\nfoo</a:t>
            </a:r>
            <a:r>
              <a:rPr lang="en-US" dirty="0"/>
              <a:t>\n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63076" y="4990738"/>
            <a:ext cx="200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Bar.txt\n&lt;size&gt;\n</a:t>
            </a:r>
          </a:p>
          <a:p>
            <a:r>
              <a:rPr lang="en-US" dirty="0"/>
              <a:t>&lt;contents&gt;</a:t>
            </a:r>
          </a:p>
          <a:p>
            <a:r>
              <a:rPr lang="en-US" dirty="0"/>
              <a:t>Haha.txt\n&lt;size&gt;\n</a:t>
            </a:r>
          </a:p>
          <a:p>
            <a:r>
              <a:rPr lang="en-US" dirty="0"/>
              <a:t>&lt;contents&gt;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0E3E6-9AE9-4020-972B-09A91A87A9D8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</p:spTree>
    <p:extLst>
      <p:ext uri="{BB962C8B-B14F-4D97-AF65-F5344CB8AC3E}">
        <p14:creationId xmlns:p14="http://schemas.microsoft.com/office/powerpoint/2010/main" val="31755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</a:t>
            </a:r>
            <a:r>
              <a:rPr lang="en-US" dirty="0"/>
              <a:t>f</a:t>
            </a:r>
            <a:r>
              <a:rPr lang="en-US"/>
              <a:t>inally</a:t>
            </a:r>
            <a:r>
              <a:rPr lang="en-US" dirty="0"/>
              <a:t>, user closes </a:t>
            </a:r>
            <a:r>
              <a:rPr lang="en-US" dirty="0" err="1"/>
              <a:t>SDBrowser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092" y="3200400"/>
            <a:ext cx="1750422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SDBrowser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058092" y="3422469"/>
            <a:ext cx="1750422" cy="287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58092" y="3709852"/>
            <a:ext cx="1750422" cy="1750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7109" y="2416629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7109" y="4585063"/>
            <a:ext cx="150222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FTServer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8789" y="4667573"/>
            <a:ext cx="190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/>
              <a:t>oo</a:t>
            </a:r>
            <a:r>
              <a:rPr lang="en-US" dirty="0"/>
              <a:t>/</a:t>
            </a:r>
          </a:p>
          <a:p>
            <a:r>
              <a:rPr lang="en-US" dirty="0"/>
              <a:t>	Bar.txt</a:t>
            </a:r>
          </a:p>
          <a:p>
            <a:r>
              <a:rPr lang="en-US" dirty="0"/>
              <a:t>	Haha.txt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1223" y="2416629"/>
            <a:ext cx="83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Foo.txt</a:t>
            </a:r>
          </a:p>
          <a:p>
            <a:r>
              <a:rPr lang="en-US" dirty="0"/>
              <a:t>Bar.txt</a:t>
            </a:r>
          </a:p>
        </p:txBody>
      </p: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 flipV="1">
            <a:off x="2808514" y="2919549"/>
            <a:ext cx="3448595" cy="64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08514" y="3200400"/>
            <a:ext cx="3448596" cy="64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8021" y="223196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close\n1\n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8021" y="380855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closed\n1\n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754017" y="2919549"/>
            <a:ext cx="2362200" cy="2540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F595B9-7159-4DE3-9462-032C91202796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</p:spTree>
    <p:extLst>
      <p:ext uri="{BB962C8B-B14F-4D97-AF65-F5344CB8AC3E}">
        <p14:creationId xmlns:p14="http://schemas.microsoft.com/office/powerpoint/2010/main" val="4968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37E82A-83AA-48D2-9C5B-EDE82AEDF511}"/>
              </a:ext>
            </a:extLst>
          </p:cNvPr>
          <p:cNvSpPr/>
          <p:nvPr/>
        </p:nvSpPr>
        <p:spPr>
          <a:xfrm>
            <a:off x="9257716" y="4281362"/>
            <a:ext cx="2532130" cy="364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i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5974D3-AA57-4153-836C-DE9392F1D951}"/>
              </a:ext>
            </a:extLst>
          </p:cNvPr>
          <p:cNvSpPr/>
          <p:nvPr/>
        </p:nvSpPr>
        <p:spPr>
          <a:xfrm>
            <a:off x="5999815" y="4286559"/>
            <a:ext cx="2912879" cy="364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sessions : Dictionary&lt;ip, sessionId&gt;</a:t>
            </a:r>
            <a:endParaRPr lang="en-US" sz="1200" i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F26EC8-F5DE-48D2-A8CE-B287E94ACCC7}"/>
              </a:ext>
            </a:extLst>
          </p:cNvPr>
          <p:cNvSpPr/>
          <p:nvPr/>
        </p:nvSpPr>
        <p:spPr>
          <a:xfrm>
            <a:off x="7768996" y="2649508"/>
            <a:ext cx="2532130" cy="689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i="1"/>
              <a:t>GetDocument(ipAddr, name) : string</a:t>
            </a:r>
          </a:p>
          <a:p>
            <a:r>
              <a:rPr lang="en-US" sz="1200" i="1"/>
              <a:t>Close()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0B1BE-42DF-4C14-89FF-FE2143105C22}"/>
              </a:ext>
            </a:extLst>
          </p:cNvPr>
          <p:cNvSpPr/>
          <p:nvPr/>
        </p:nvSpPr>
        <p:spPr>
          <a:xfrm>
            <a:off x="3641191" y="2637619"/>
            <a:ext cx="2662759" cy="29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protocols : Dictionary&lt;name, client&gt;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B025D0-7B03-448F-9198-78E10EAECA86}"/>
              </a:ext>
            </a:extLst>
          </p:cNvPr>
          <p:cNvSpPr/>
          <p:nvPr/>
        </p:nvSpPr>
        <p:spPr>
          <a:xfrm>
            <a:off x="539236" y="2638546"/>
            <a:ext cx="2029138" cy="961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textboxAddress</a:t>
            </a:r>
          </a:p>
          <a:p>
            <a:r>
              <a:rPr lang="en-US" sz="1200"/>
              <a:t>buttonGo</a:t>
            </a:r>
          </a:p>
          <a:p>
            <a:r>
              <a:rPr lang="en-US" sz="1200"/>
              <a:t>textboxContent</a:t>
            </a:r>
          </a:p>
          <a:p>
            <a:r>
              <a:rPr lang="en-US" sz="1200"/>
              <a:t>fetcher : ContentFetcher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design proposal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595B9-7159-4DE3-9462-032C91202796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0C1DD-29DF-46F0-8626-DE81462DDB0B}"/>
              </a:ext>
            </a:extLst>
          </p:cNvPr>
          <p:cNvSpPr/>
          <p:nvPr/>
        </p:nvSpPr>
        <p:spPr>
          <a:xfrm>
            <a:off x="7768996" y="2396289"/>
            <a:ext cx="2532130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IProtocolClient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1A442-8568-4095-BC6F-16F81C2B3921}"/>
              </a:ext>
            </a:extLst>
          </p:cNvPr>
          <p:cNvSpPr txBox="1"/>
          <p:nvPr/>
        </p:nvSpPr>
        <p:spPr>
          <a:xfrm>
            <a:off x="7768996" y="2093597"/>
            <a:ext cx="253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&lt;&lt;Interface&gt;&gt;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DB5EE-F45C-44CB-B161-4229AAC78375}"/>
              </a:ext>
            </a:extLst>
          </p:cNvPr>
          <p:cNvSpPr/>
          <p:nvPr/>
        </p:nvSpPr>
        <p:spPr>
          <a:xfrm>
            <a:off x="5999815" y="4033339"/>
            <a:ext cx="2912879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SDProtocolClient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03FC51-4673-4AF2-ABCE-C8A3A0AC5D93}"/>
              </a:ext>
            </a:extLst>
          </p:cNvPr>
          <p:cNvSpPr/>
          <p:nvPr/>
        </p:nvSpPr>
        <p:spPr>
          <a:xfrm>
            <a:off x="9257716" y="4028142"/>
            <a:ext cx="2532130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FTProtocolClient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4D5759-528B-4D3A-9AF3-C4AA51C69D1A}"/>
              </a:ext>
            </a:extLst>
          </p:cNvPr>
          <p:cNvSpPr/>
          <p:nvPr/>
        </p:nvSpPr>
        <p:spPr>
          <a:xfrm>
            <a:off x="3641191" y="2384399"/>
            <a:ext cx="2662759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ContentFetcher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3663391-D66C-446C-B3ED-844A2CA22DEA}"/>
              </a:ext>
            </a:extLst>
          </p:cNvPr>
          <p:cNvSpPr/>
          <p:nvPr/>
        </p:nvSpPr>
        <p:spPr>
          <a:xfrm>
            <a:off x="8909373" y="3321122"/>
            <a:ext cx="348343" cy="281109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CB99FF8-594A-4706-B751-835C8DE563BE}"/>
              </a:ext>
            </a:extLst>
          </p:cNvPr>
          <p:cNvCxnSpPr>
            <a:cxnSpLocks/>
            <a:stCxn id="16" idx="3"/>
            <a:endCxn id="24" idx="0"/>
          </p:cNvCxnSpPr>
          <p:nvPr/>
        </p:nvCxnSpPr>
        <p:spPr>
          <a:xfrm rot="5400000">
            <a:off x="8054346" y="3004140"/>
            <a:ext cx="431108" cy="16272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438898-333F-43B6-9C4F-78FD7FBFCED8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rot="16200000" flipH="1">
            <a:off x="9590708" y="3095068"/>
            <a:ext cx="425911" cy="14402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207B6A-37B5-4FA7-B9C8-5AABD06789B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03950" y="2511009"/>
            <a:ext cx="1418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23AF72-9EA8-4592-99B8-6456B5223B85}"/>
              </a:ext>
            </a:extLst>
          </p:cNvPr>
          <p:cNvSpPr txBox="1"/>
          <p:nvPr/>
        </p:nvSpPr>
        <p:spPr>
          <a:xfrm>
            <a:off x="6646931" y="2245899"/>
            <a:ext cx="82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protocols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9B2004-FB6D-470E-93F3-FE6D8B5204DB}"/>
              </a:ext>
            </a:extLst>
          </p:cNvPr>
          <p:cNvSpPr txBox="1"/>
          <p:nvPr/>
        </p:nvSpPr>
        <p:spPr>
          <a:xfrm>
            <a:off x="7376767" y="2275098"/>
            <a:ext cx="34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FF1BA5-C3C4-4EDD-8D03-5B0FB580EE9D}"/>
              </a:ext>
            </a:extLst>
          </p:cNvPr>
          <p:cNvSpPr/>
          <p:nvPr/>
        </p:nvSpPr>
        <p:spPr>
          <a:xfrm>
            <a:off x="539236" y="2385327"/>
            <a:ext cx="2029138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SDBrowserForm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E30F07-E66A-473F-97E8-A54B818AF79E}"/>
              </a:ext>
            </a:extLst>
          </p:cNvPr>
          <p:cNvSpPr/>
          <p:nvPr/>
        </p:nvSpPr>
        <p:spPr>
          <a:xfrm>
            <a:off x="539236" y="3592044"/>
            <a:ext cx="2029138" cy="689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ctor()</a:t>
            </a:r>
          </a:p>
          <a:p>
            <a:r>
              <a:rPr lang="en-US" sz="1200"/>
              <a:t>buttonGo_Click()</a:t>
            </a:r>
          </a:p>
          <a:p>
            <a:r>
              <a:rPr lang="en-US" sz="1200"/>
              <a:t>form_Close()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B0DC06-F808-472F-A8FE-66397248B2D8}"/>
              </a:ext>
            </a:extLst>
          </p:cNvPr>
          <p:cNvSpPr/>
          <p:nvPr/>
        </p:nvSpPr>
        <p:spPr>
          <a:xfrm>
            <a:off x="3641191" y="2931434"/>
            <a:ext cx="2662759" cy="777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AddProtocol(name, IProtocolClient)</a:t>
            </a:r>
          </a:p>
          <a:p>
            <a:r>
              <a:rPr lang="en-US" sz="1200"/>
              <a:t>Fetch(address) : string</a:t>
            </a:r>
          </a:p>
          <a:p>
            <a:r>
              <a:rPr lang="en-US" sz="1200"/>
              <a:t>Close()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D67FE-A2F9-4BDC-8341-E234A76DBDD6}"/>
              </a:ext>
            </a:extLst>
          </p:cNvPr>
          <p:cNvSpPr/>
          <p:nvPr/>
        </p:nvSpPr>
        <p:spPr>
          <a:xfrm>
            <a:off x="5996493" y="4638015"/>
            <a:ext cx="2912879" cy="69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GetDocument(ipAddr, name) : string</a:t>
            </a:r>
          </a:p>
          <a:p>
            <a:r>
              <a:rPr lang="en-US" sz="1200"/>
              <a:t>Close()</a:t>
            </a:r>
          </a:p>
          <a:p>
            <a:r>
              <a:rPr lang="en-US" sz="1200"/>
              <a:t>OpenOrResumeSession(ipAddr) : socket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46C34C-25B8-4145-BB4C-6D34ADBFCF10}"/>
              </a:ext>
            </a:extLst>
          </p:cNvPr>
          <p:cNvSpPr/>
          <p:nvPr/>
        </p:nvSpPr>
        <p:spPr>
          <a:xfrm>
            <a:off x="9257716" y="4635254"/>
            <a:ext cx="2532130" cy="69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GetDocument(ipAddr, name) : string</a:t>
            </a:r>
          </a:p>
          <a:p>
            <a:r>
              <a:rPr lang="en-US" sz="1200"/>
              <a:t>Close()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8F0457-66C8-467B-92E4-BED646E0050F}"/>
              </a:ext>
            </a:extLst>
          </p:cNvPr>
          <p:cNvCxnSpPr>
            <a:cxnSpLocks/>
            <a:stCxn id="41" idx="3"/>
            <a:endCxn id="30" idx="1"/>
          </p:cNvCxnSpPr>
          <p:nvPr/>
        </p:nvCxnSpPr>
        <p:spPr>
          <a:xfrm flipV="1">
            <a:off x="2568374" y="2511009"/>
            <a:ext cx="1072817" cy="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68E60B-D39C-4951-AFC0-C9EF7B00BB3E}"/>
              </a:ext>
            </a:extLst>
          </p:cNvPr>
          <p:cNvSpPr txBox="1"/>
          <p:nvPr/>
        </p:nvSpPr>
        <p:spPr>
          <a:xfrm>
            <a:off x="3280981" y="2259791"/>
            <a:ext cx="34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530E6C-089D-4108-A38D-479AF8ECC114}"/>
              </a:ext>
            </a:extLst>
          </p:cNvPr>
          <p:cNvSpPr txBox="1"/>
          <p:nvPr/>
        </p:nvSpPr>
        <p:spPr>
          <a:xfrm>
            <a:off x="2609506" y="2275098"/>
            <a:ext cx="827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fetcher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CC12F-812B-4A8A-9CD0-828A14C216B7}"/>
              </a:ext>
            </a:extLst>
          </p:cNvPr>
          <p:cNvSpPr txBox="1"/>
          <p:nvPr/>
        </p:nvSpPr>
        <p:spPr>
          <a:xfrm>
            <a:off x="7534437" y="5439437"/>
            <a:ext cx="2989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Note:  SDProtocolClient and FTProtocolClient</a:t>
            </a:r>
          </a:p>
          <a:p>
            <a:r>
              <a:rPr lang="en-US" sz="1200"/>
              <a:t>both use the PRSClient from PRSLib to get</a:t>
            </a:r>
          </a:p>
          <a:p>
            <a:r>
              <a:rPr lang="en-US" sz="1200"/>
              <a:t>their server’s port #’s.</a:t>
            </a:r>
          </a:p>
        </p:txBody>
      </p:sp>
    </p:spTree>
    <p:extLst>
      <p:ext uri="{BB962C8B-B14F-4D97-AF65-F5344CB8AC3E}">
        <p14:creationId xmlns:p14="http://schemas.microsoft.com/office/powerpoint/2010/main" val="1681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590B1BE-42DF-4C14-89FF-FE2143105C22}"/>
              </a:ext>
            </a:extLst>
          </p:cNvPr>
          <p:cNvSpPr/>
          <p:nvPr/>
        </p:nvSpPr>
        <p:spPr>
          <a:xfrm>
            <a:off x="6229648" y="2274896"/>
            <a:ext cx="2662759" cy="293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protocols : Dictionary&lt;name, client&gt;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B025D0-7B03-448F-9198-78E10EAECA86}"/>
              </a:ext>
            </a:extLst>
          </p:cNvPr>
          <p:cNvSpPr/>
          <p:nvPr/>
        </p:nvSpPr>
        <p:spPr>
          <a:xfrm>
            <a:off x="356356" y="2281056"/>
            <a:ext cx="2029138" cy="9618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textboxAddress</a:t>
            </a:r>
          </a:p>
          <a:p>
            <a:r>
              <a:rPr lang="en-US" sz="1200"/>
              <a:t>buttonGo</a:t>
            </a:r>
          </a:p>
          <a:p>
            <a:r>
              <a:rPr lang="en-US" sz="1200"/>
              <a:t>textboxContent</a:t>
            </a:r>
          </a:p>
          <a:p>
            <a:r>
              <a:rPr lang="en-US" sz="1200"/>
              <a:t>fetcher : ContentFetcher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SDBrowserForm and ContentFetcher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595B9-7159-4DE3-9462-032C91202796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4D5759-528B-4D3A-9AF3-C4AA51C69D1A}"/>
              </a:ext>
            </a:extLst>
          </p:cNvPr>
          <p:cNvSpPr/>
          <p:nvPr/>
        </p:nvSpPr>
        <p:spPr>
          <a:xfrm>
            <a:off x="6229648" y="2021676"/>
            <a:ext cx="2662759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ContentFetcher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FF1BA5-C3C4-4EDD-8D03-5B0FB580EE9D}"/>
              </a:ext>
            </a:extLst>
          </p:cNvPr>
          <p:cNvSpPr/>
          <p:nvPr/>
        </p:nvSpPr>
        <p:spPr>
          <a:xfrm>
            <a:off x="356356" y="2027837"/>
            <a:ext cx="2029138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SDBrowserForm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E30F07-E66A-473F-97E8-A54B818AF79E}"/>
              </a:ext>
            </a:extLst>
          </p:cNvPr>
          <p:cNvSpPr/>
          <p:nvPr/>
        </p:nvSpPr>
        <p:spPr>
          <a:xfrm>
            <a:off x="356356" y="3244740"/>
            <a:ext cx="2029138" cy="689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ctor()</a:t>
            </a:r>
          </a:p>
          <a:p>
            <a:r>
              <a:rPr lang="en-US" sz="1200"/>
              <a:t>buttonGo_Click()</a:t>
            </a:r>
          </a:p>
          <a:p>
            <a:r>
              <a:rPr lang="en-US" sz="1200"/>
              <a:t>form_Close()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B0DC06-F808-472F-A8FE-66397248B2D8}"/>
              </a:ext>
            </a:extLst>
          </p:cNvPr>
          <p:cNvSpPr/>
          <p:nvPr/>
        </p:nvSpPr>
        <p:spPr>
          <a:xfrm>
            <a:off x="6229648" y="2568711"/>
            <a:ext cx="2662759" cy="777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AddProtocol(name, IProtocolClient)</a:t>
            </a:r>
          </a:p>
          <a:p>
            <a:r>
              <a:rPr lang="en-US" sz="1200"/>
              <a:t>Fetch(address) : string</a:t>
            </a:r>
          </a:p>
          <a:p>
            <a:r>
              <a:rPr lang="en-US" sz="1200"/>
              <a:t>Close()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12048A-FAD1-4DDA-8002-169C993A4D09}"/>
              </a:ext>
            </a:extLst>
          </p:cNvPr>
          <p:cNvSpPr txBox="1"/>
          <p:nvPr/>
        </p:nvSpPr>
        <p:spPr>
          <a:xfrm>
            <a:off x="2631323" y="2017286"/>
            <a:ext cx="346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ctor()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fetcher = new ContentFetcher()</a:t>
            </a:r>
          </a:p>
          <a:p>
            <a:r>
              <a:rPr lang="en-US" sz="1200"/>
              <a:t>    fetcher.AddProtocol(“FT”, new FTProtocolClient)</a:t>
            </a:r>
          </a:p>
          <a:p>
            <a:r>
              <a:rPr lang="en-US" sz="1200"/>
              <a:t>    fetcher.AddProtocol(“SD”, new SDProtocolClient)</a:t>
            </a:r>
          </a:p>
          <a:p>
            <a:r>
              <a:rPr lang="en-US" sz="1200"/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A3CF0-3253-407C-B56A-528B629531E8}"/>
              </a:ext>
            </a:extLst>
          </p:cNvPr>
          <p:cNvSpPr txBox="1"/>
          <p:nvPr/>
        </p:nvSpPr>
        <p:spPr>
          <a:xfrm>
            <a:off x="2631323" y="4860152"/>
            <a:ext cx="133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form_Close()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fetcher.Close()</a:t>
            </a:r>
          </a:p>
          <a:p>
            <a:r>
              <a:rPr lang="en-US" sz="1200"/>
              <a:t>}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A14659-EC1B-4CFE-A700-595DFD36BBAF}"/>
              </a:ext>
            </a:extLst>
          </p:cNvPr>
          <p:cNvSpPr txBox="1"/>
          <p:nvPr/>
        </p:nvSpPr>
        <p:spPr>
          <a:xfrm>
            <a:off x="2635469" y="3429266"/>
            <a:ext cx="2662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buttonGo_Click()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addr = textboxAddress.Text</a:t>
            </a:r>
          </a:p>
          <a:p>
            <a:r>
              <a:rPr lang="en-US" sz="1200"/>
              <a:t>    content = fetcher.Fetch(addr)</a:t>
            </a:r>
          </a:p>
          <a:p>
            <a:r>
              <a:rPr lang="en-US" sz="1200"/>
              <a:t>    textboxContent.Text = content</a:t>
            </a:r>
          </a:p>
          <a:p>
            <a:r>
              <a:rPr lang="en-US" sz="1200"/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A8510C-4FBF-4D55-A6B4-AB8FBC0A1286}"/>
              </a:ext>
            </a:extLst>
          </p:cNvPr>
          <p:cNvSpPr txBox="1"/>
          <p:nvPr/>
        </p:nvSpPr>
        <p:spPr>
          <a:xfrm>
            <a:off x="9142382" y="2017286"/>
            <a:ext cx="2992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Fetch(address)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proto = get protocol from address</a:t>
            </a:r>
          </a:p>
          <a:p>
            <a:r>
              <a:rPr lang="en-US" sz="1200"/>
              <a:t>    ip = get ip from address</a:t>
            </a:r>
          </a:p>
          <a:p>
            <a:r>
              <a:rPr lang="en-US" sz="1200"/>
              <a:t>    name = get doc name from address</a:t>
            </a:r>
          </a:p>
          <a:p>
            <a:r>
              <a:rPr lang="en-US" sz="1200"/>
              <a:t>    client = protocols[proto]</a:t>
            </a:r>
          </a:p>
          <a:p>
            <a:r>
              <a:rPr lang="en-US" sz="1200"/>
              <a:t>    content = client.GetDocument(ip, name)</a:t>
            </a:r>
          </a:p>
          <a:p>
            <a:r>
              <a:rPr lang="en-US" sz="1200"/>
              <a:t>    return content</a:t>
            </a:r>
          </a:p>
          <a:p>
            <a:r>
              <a:rPr lang="en-US" sz="1200"/>
              <a:t>}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B87B59-DD9B-4B11-960D-D84862E360F9}"/>
              </a:ext>
            </a:extLst>
          </p:cNvPr>
          <p:cNvSpPr txBox="1"/>
          <p:nvPr/>
        </p:nvSpPr>
        <p:spPr>
          <a:xfrm>
            <a:off x="9153200" y="3894089"/>
            <a:ext cx="2323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Close()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for each client in protocols</a:t>
            </a:r>
          </a:p>
          <a:p>
            <a:r>
              <a:rPr lang="en-US" sz="1200"/>
              <a:t>        client.Close()</a:t>
            </a:r>
          </a:p>
          <a:p>
            <a:r>
              <a:rPr 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1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5974D3-AA57-4153-836C-DE9392F1D951}"/>
              </a:ext>
            </a:extLst>
          </p:cNvPr>
          <p:cNvSpPr/>
          <p:nvPr/>
        </p:nvSpPr>
        <p:spPr>
          <a:xfrm>
            <a:off x="597821" y="2246818"/>
            <a:ext cx="2922423" cy="364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sessions : Dictionary&lt;ip, sessionId&gt;</a:t>
            </a:r>
            <a:endParaRPr lang="en-US" sz="1200" i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SDProtocolClient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595B9-7159-4DE3-9462-032C91202796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DB5EE-F45C-44CB-B161-4229AAC78375}"/>
              </a:ext>
            </a:extLst>
          </p:cNvPr>
          <p:cNvSpPr/>
          <p:nvPr/>
        </p:nvSpPr>
        <p:spPr>
          <a:xfrm>
            <a:off x="597821" y="1993598"/>
            <a:ext cx="2922423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SDProtocolClient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D67FE-A2F9-4BDC-8341-E234A76DBDD6}"/>
              </a:ext>
            </a:extLst>
          </p:cNvPr>
          <p:cNvSpPr/>
          <p:nvPr/>
        </p:nvSpPr>
        <p:spPr>
          <a:xfrm>
            <a:off x="594499" y="2598274"/>
            <a:ext cx="2922423" cy="69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GetDocument(ipAddr, name) : string</a:t>
            </a:r>
          </a:p>
          <a:p>
            <a:r>
              <a:rPr lang="en-US" sz="1200"/>
              <a:t>Close()</a:t>
            </a:r>
          </a:p>
          <a:p>
            <a:r>
              <a:rPr lang="en-US" sz="1200"/>
              <a:t>OpenOrResumeSession(ipAddr) : socket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1801CD-8445-4D8D-B094-FA55171D4FAE}"/>
              </a:ext>
            </a:extLst>
          </p:cNvPr>
          <p:cNvSpPr txBox="1"/>
          <p:nvPr/>
        </p:nvSpPr>
        <p:spPr>
          <a:xfrm>
            <a:off x="3923194" y="4645432"/>
            <a:ext cx="2323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Close()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for each pair in sessions</a:t>
            </a:r>
          </a:p>
          <a:p>
            <a:r>
              <a:rPr lang="en-US" sz="1200"/>
              <a:t>        connect to server by pair.ip</a:t>
            </a:r>
          </a:p>
          <a:p>
            <a:r>
              <a:rPr lang="en-US" sz="1200"/>
              <a:t>        send close sessionId to server</a:t>
            </a:r>
          </a:p>
          <a:p>
            <a:r>
              <a:rPr lang="en-US" sz="1200"/>
              <a:t>        disconnect from server</a:t>
            </a:r>
          </a:p>
          <a:p>
            <a:r>
              <a:rPr lang="en-US" sz="1200"/>
              <a:t>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6E54-4471-4C6C-9BDC-0AF3F8FFDEE9}"/>
              </a:ext>
            </a:extLst>
          </p:cNvPr>
          <p:cNvSpPr txBox="1"/>
          <p:nvPr/>
        </p:nvSpPr>
        <p:spPr>
          <a:xfrm>
            <a:off x="3923194" y="1993598"/>
            <a:ext cx="3558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GetDocument(ipAddr, name)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socket = OpenOrResumeSession(ipAddr)</a:t>
            </a:r>
          </a:p>
          <a:p>
            <a:r>
              <a:rPr lang="en-US" sz="1200"/>
              <a:t>    content = send get to server for document name</a:t>
            </a:r>
          </a:p>
          <a:p>
            <a:r>
              <a:rPr lang="en-US" sz="1200"/>
              <a:t>    disconnect socket</a:t>
            </a:r>
          </a:p>
          <a:p>
            <a:r>
              <a:rPr lang="en-US" sz="1200"/>
              <a:t>    return content</a:t>
            </a:r>
          </a:p>
          <a:p>
            <a:r>
              <a:rPr lang="en-US" sz="120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98B18A-30B3-42CA-81B7-AA67A59B1E36}"/>
              </a:ext>
            </a:extLst>
          </p:cNvPr>
          <p:cNvSpPr txBox="1"/>
          <p:nvPr/>
        </p:nvSpPr>
        <p:spPr>
          <a:xfrm>
            <a:off x="7890944" y="1993598"/>
            <a:ext cx="3558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OpenOrResumeSession(ipAddr)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socket = connect to server by ipAddr</a:t>
            </a:r>
          </a:p>
          <a:p>
            <a:r>
              <a:rPr lang="en-US" sz="1200"/>
              <a:t>    if sessions contains ipAddr</a:t>
            </a:r>
          </a:p>
          <a:p>
            <a:r>
              <a:rPr lang="en-US" sz="1200"/>
              <a:t>        sessionId = sessions[ipAddr]</a:t>
            </a:r>
          </a:p>
          <a:p>
            <a:r>
              <a:rPr lang="en-US" sz="1200"/>
              <a:t>        send resume session to server</a:t>
            </a:r>
          </a:p>
          <a:p>
            <a:r>
              <a:rPr lang="en-US" sz="1200"/>
              <a:t>    else</a:t>
            </a:r>
          </a:p>
          <a:p>
            <a:r>
              <a:rPr lang="en-US" sz="1200"/>
              <a:t>        sessionId = send open session to server</a:t>
            </a:r>
          </a:p>
          <a:p>
            <a:r>
              <a:rPr lang="en-US" sz="1200"/>
              <a:t>        sessions[ipAddr] = sessionId</a:t>
            </a:r>
          </a:p>
          <a:p>
            <a:r>
              <a:rPr lang="en-US" sz="1200"/>
              <a:t>    return socket</a:t>
            </a:r>
          </a:p>
          <a:p>
            <a:r>
              <a:rPr 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539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5974D3-AA57-4153-836C-DE9392F1D951}"/>
              </a:ext>
            </a:extLst>
          </p:cNvPr>
          <p:cNvSpPr/>
          <p:nvPr/>
        </p:nvSpPr>
        <p:spPr>
          <a:xfrm>
            <a:off x="597822" y="2246818"/>
            <a:ext cx="2532130" cy="364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seessions : Dictionary&lt;ip, sessionId&gt;</a:t>
            </a:r>
            <a:endParaRPr lang="en-US" sz="1200" i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FTProtocolClient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595B9-7159-4DE3-9462-032C91202796}"/>
              </a:ext>
            </a:extLst>
          </p:cNvPr>
          <p:cNvSpPr txBox="1"/>
          <p:nvPr/>
        </p:nvSpPr>
        <p:spPr>
          <a:xfrm>
            <a:off x="7890944" y="6308209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CST 415 – Assignment 4 Illustration v1.1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DB5EE-F45C-44CB-B161-4229AAC78375}"/>
              </a:ext>
            </a:extLst>
          </p:cNvPr>
          <p:cNvSpPr/>
          <p:nvPr/>
        </p:nvSpPr>
        <p:spPr>
          <a:xfrm>
            <a:off x="597822" y="1993598"/>
            <a:ext cx="2532130" cy="2532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FTProtocolClient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9D67FE-A2F9-4BDC-8341-E234A76DBDD6}"/>
              </a:ext>
            </a:extLst>
          </p:cNvPr>
          <p:cNvSpPr/>
          <p:nvPr/>
        </p:nvSpPr>
        <p:spPr>
          <a:xfrm>
            <a:off x="594500" y="2598274"/>
            <a:ext cx="2532130" cy="69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/>
              <a:t>GetDocument(ipAddr, name) : string</a:t>
            </a:r>
          </a:p>
          <a:p>
            <a:r>
              <a:rPr lang="en-US" sz="1200"/>
              <a:t>Close()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1801CD-8445-4D8D-B094-FA55171D4FAE}"/>
              </a:ext>
            </a:extLst>
          </p:cNvPr>
          <p:cNvSpPr txBox="1"/>
          <p:nvPr/>
        </p:nvSpPr>
        <p:spPr>
          <a:xfrm>
            <a:off x="4460428" y="4506541"/>
            <a:ext cx="232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Close()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// nothing to do here</a:t>
            </a:r>
          </a:p>
          <a:p>
            <a:r>
              <a:rPr lang="en-US" sz="1200"/>
              <a:t>}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6E54-4471-4C6C-9BDC-0AF3F8FFDEE9}"/>
              </a:ext>
            </a:extLst>
          </p:cNvPr>
          <p:cNvSpPr txBox="1"/>
          <p:nvPr/>
        </p:nvSpPr>
        <p:spPr>
          <a:xfrm>
            <a:off x="4460428" y="1993598"/>
            <a:ext cx="3558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GetDocument(ipAddr, name)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connect to server by ipAddr</a:t>
            </a:r>
          </a:p>
          <a:p>
            <a:r>
              <a:rPr lang="en-US" sz="1200"/>
              <a:t>    send get name to server</a:t>
            </a:r>
          </a:p>
          <a:p>
            <a:r>
              <a:rPr lang="en-US" sz="1200"/>
              <a:t>    result = “”</a:t>
            </a:r>
          </a:p>
          <a:p>
            <a:r>
              <a:rPr lang="en-US" sz="1200"/>
              <a:t>    for each file received from server</a:t>
            </a:r>
          </a:p>
          <a:p>
            <a:r>
              <a:rPr lang="en-US" sz="1200"/>
              <a:t>        result += document name + \n</a:t>
            </a:r>
          </a:p>
          <a:p>
            <a:r>
              <a:rPr lang="en-US" sz="1200"/>
              <a:t>        result += document content</a:t>
            </a:r>
          </a:p>
          <a:p>
            <a:r>
              <a:rPr lang="en-US" sz="1200"/>
              <a:t>    disconnect from server</a:t>
            </a:r>
          </a:p>
          <a:p>
            <a:r>
              <a:rPr lang="en-US" sz="1200"/>
              <a:t>    return result</a:t>
            </a:r>
          </a:p>
          <a:p>
            <a:r>
              <a:rPr 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81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AA7F3F744224BB90BD6A14461A048" ma:contentTypeVersion="0" ma:contentTypeDescription="Create a new document." ma:contentTypeScope="" ma:versionID="ac39f251bc3a7497cef28f4c9b576e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8FB4B-027A-4D48-BC26-95424E9D41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B0C694-02D3-45E8-AB08-6E79A8A8E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405179-9502-45AE-A8A6-8A4B8A8298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807</Words>
  <Application>Microsoft Office PowerPoint</Application>
  <PresentationFormat>Widescreen</PresentationFormat>
  <Paragraphs>203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 starts SDBrowser and requests Foo.txt from SDServer</vt:lpstr>
      <vt:lpstr>Then requests Bar.txt from SDServer within the same session</vt:lpstr>
      <vt:lpstr>And then requests foo directory from FTServer</vt:lpstr>
      <vt:lpstr>And finally, user closes SDBrowser</vt:lpstr>
      <vt:lpstr>Class design proposal</vt:lpstr>
      <vt:lpstr>SDBrowserForm and ContentFetcher</vt:lpstr>
      <vt:lpstr>SDProtocolClient</vt:lpstr>
      <vt:lpstr>FTProtocolClient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SDBrowser and request Foo.txt from SD</dc:title>
  <dc:creator>Peter Myers</dc:creator>
  <cp:lastModifiedBy>Peter Myers</cp:lastModifiedBy>
  <cp:revision>4</cp:revision>
  <dcterms:created xsi:type="dcterms:W3CDTF">2017-11-07T03:43:04Z</dcterms:created>
  <dcterms:modified xsi:type="dcterms:W3CDTF">2018-11-10T20:44:37Z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0x010100A87AA7F3F744224BB90BD6A14461A048</vt:lpwstr>
  </property>
</Properties>
</file>