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73" r:id="rId2"/>
    <p:sldId id="269" r:id="rId3"/>
    <p:sldId id="270" r:id="rId4"/>
    <p:sldId id="271" r:id="rId5"/>
    <p:sldId id="272" r:id="rId6"/>
    <p:sldId id="275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4E484"/>
    <a:srgbClr val="C00000"/>
    <a:srgbClr val="D9D9D9"/>
    <a:srgbClr val="C3516C"/>
    <a:srgbClr val="C75D76"/>
    <a:srgbClr val="C86079"/>
    <a:srgbClr val="FF7996"/>
    <a:srgbClr val="F9A9A5"/>
    <a:srgbClr val="CA8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72" autoAdjust="0"/>
  </p:normalViewPr>
  <p:slideViewPr>
    <p:cSldViewPr snapToGrid="0">
      <p:cViewPr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8983F-560E-4C34-BED6-11F9CDB7977D}" type="datetimeFigureOut">
              <a:rPr lang="en-NG" smtClean="0"/>
              <a:t>18/07/2025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7587C-0118-4A66-A80C-F096BC442C2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9486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1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7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2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7/18/2025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17BE9C7B-11A7-7B42-C076-B6F3FA75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A650DB-06B4-8DE1-47DA-163775419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66" y="2325971"/>
            <a:ext cx="7519987" cy="4245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A473D-42F4-7175-5A14-DB53B3A19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47" y="286597"/>
            <a:ext cx="7519988" cy="4242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77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0BC3A-D02D-F17E-A6CA-EE1F3F44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65" y="2323075"/>
            <a:ext cx="7519987" cy="4240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62E92-EA71-91B0-65A9-8562585B3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286597"/>
            <a:ext cx="7519988" cy="423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19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0ED7C52E-A67A-D6A0-8E47-8A22660C965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FECD5-8AB2-71C4-BFEE-3BFF7588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298580"/>
            <a:ext cx="5571876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8BB93C-D224-957D-EB96-483DFFA4D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87" y="289248"/>
            <a:ext cx="5571876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20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60B85B65-0499-F034-7C84-F094D26693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4DFB3-3E29-37B2-FC41-D5F4E5B68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37" y="298580"/>
            <a:ext cx="5571876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7ACD7-4E6D-AC1D-46CC-AA4FA6EB9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187" y="289247"/>
            <a:ext cx="5571876" cy="6223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26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0B4CC5C1-FA96-2DB6-8645-C12784C4AA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4C4EA-FB20-F167-8EAC-6C4C73091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05938" y="289246"/>
            <a:ext cx="5571875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6158B-4094-198B-C488-96999B86E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187" y="289246"/>
            <a:ext cx="5571874" cy="6223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51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58053-9366-2339-7468-C2BBFE64A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7D1E16-2D6D-3CD5-8FF9-94B168736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032" y="2319767"/>
            <a:ext cx="7273604" cy="412777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9BD8E2A-781F-BE6F-26D1-355440061671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5" name="Picture 4" descr="A close-up of a sign&#10;&#10;AI-generated content may be incorrect.">
            <a:extLst>
              <a:ext uri="{FF2B5EF4-FFF2-40B4-BE49-F238E27FC236}">
                <a16:creationId xmlns:a16="http://schemas.microsoft.com/office/drawing/2014/main" id="{DD3360AA-DBD9-F1CF-0E12-CDE204C43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"/>
          <a:stretch>
            <a:fillRect/>
          </a:stretch>
        </p:blipFill>
        <p:spPr>
          <a:xfrm>
            <a:off x="410548" y="294504"/>
            <a:ext cx="7519988" cy="41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94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hite and brown background&#10;&#10;Description automatically generated with medium confidence">
            <a:extLst>
              <a:ext uri="{FF2B5EF4-FFF2-40B4-BE49-F238E27FC236}">
                <a16:creationId xmlns:a16="http://schemas.microsoft.com/office/drawing/2014/main" id="{0B4CC5C1-FA96-2DB6-8645-C12784C4AA56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DB1601-8331-467F-C0A1-3AC7DA5CBD2F}"/>
              </a:ext>
            </a:extLst>
          </p:cNvPr>
          <p:cNvSpPr/>
          <p:nvPr/>
        </p:nvSpPr>
        <p:spPr>
          <a:xfrm flipV="1">
            <a:off x="-2202" y="1202"/>
            <a:ext cx="6822811" cy="685559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620" h="11007">
                <a:moveTo>
                  <a:pt x="700" y="0"/>
                </a:moveTo>
                <a:lnTo>
                  <a:pt x="0" y="0"/>
                </a:lnTo>
                <a:lnTo>
                  <a:pt x="0" y="11007"/>
                </a:lnTo>
                <a:lnTo>
                  <a:pt x="700" y="11007"/>
                </a:lnTo>
                <a:lnTo>
                  <a:pt x="2846" y="11007"/>
                </a:lnTo>
                <a:cubicBezTo>
                  <a:pt x="2851" y="10040"/>
                  <a:pt x="2962" y="9086"/>
                  <a:pt x="3327" y="8196"/>
                </a:cubicBezTo>
                <a:cubicBezTo>
                  <a:pt x="3682" y="7332"/>
                  <a:pt x="4260" y="6578"/>
                  <a:pt x="4882" y="5882"/>
                </a:cubicBezTo>
                <a:cubicBezTo>
                  <a:pt x="5483" y="5212"/>
                  <a:pt x="6130" y="4584"/>
                  <a:pt x="6778" y="3958"/>
                </a:cubicBezTo>
                <a:cubicBezTo>
                  <a:pt x="7142" y="3606"/>
                  <a:pt x="7510" y="3249"/>
                  <a:pt x="7768" y="2814"/>
                </a:cubicBezTo>
                <a:cubicBezTo>
                  <a:pt x="7996" y="2427"/>
                  <a:pt x="8128" y="1993"/>
                  <a:pt x="8259" y="1564"/>
                </a:cubicBezTo>
                <a:cubicBezTo>
                  <a:pt x="8414" y="1052"/>
                  <a:pt x="8571" y="530"/>
                  <a:pt x="8620" y="0"/>
                </a:cubicBezTo>
                <a:close/>
              </a:path>
            </a:pathLst>
          </a:custGeom>
          <a:solidFill>
            <a:srgbClr val="C00000">
              <a:alpha val="5098"/>
            </a:srgbClr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>
              <a:defRPr/>
            </a:pPr>
            <a:endParaRPr lang="en-US" sz="900">
              <a:solidFill>
                <a:srgbClr val="000000"/>
              </a:solidFill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4C4EA-FB20-F167-8EAC-6C4C73091E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05938" y="289246"/>
            <a:ext cx="5571875" cy="6214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A6158B-4094-198B-C488-96999B86E3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14187" y="289246"/>
            <a:ext cx="5571874" cy="6223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5F437B-D589-2C76-90BB-4DBCDE293851}"/>
              </a:ext>
            </a:extLst>
          </p:cNvPr>
          <p:cNvSpPr/>
          <p:nvPr/>
        </p:nvSpPr>
        <p:spPr>
          <a:xfrm>
            <a:off x="783771" y="1259633"/>
            <a:ext cx="4926564" cy="5066522"/>
          </a:xfrm>
          <a:prstGeom prst="roundRect">
            <a:avLst>
              <a:gd name="adj" fmla="val 35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COMING SOON</a:t>
            </a:r>
            <a:endParaRPr lang="en-N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A0057-2C7A-CE70-793B-821E8E39E086}"/>
              </a:ext>
            </a:extLst>
          </p:cNvPr>
          <p:cNvSpPr/>
          <p:nvPr/>
        </p:nvSpPr>
        <p:spPr>
          <a:xfrm>
            <a:off x="6355645" y="345233"/>
            <a:ext cx="5298289" cy="6046236"/>
          </a:xfrm>
          <a:prstGeom prst="roundRect">
            <a:avLst>
              <a:gd name="adj" fmla="val 3598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COMING SOON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535918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912</TotalTime>
  <Words>4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Poppins</vt:lpstr>
      <vt:lpstr>Rockwell</vt:lpstr>
      <vt:lpstr>Rockwell Condensed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Onyedika Nwoji</dc:creator>
  <cp:lastModifiedBy>John Maduabuchukwu</cp:lastModifiedBy>
  <cp:revision>29</cp:revision>
  <dcterms:created xsi:type="dcterms:W3CDTF">2013-07-15T20:26:40Z</dcterms:created>
  <dcterms:modified xsi:type="dcterms:W3CDTF">2025-07-18T15:59:44Z</dcterms:modified>
</cp:coreProperties>
</file>