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9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0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41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6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ED02-F34C-44A3-9914-CA8F4CD6A08A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6607-2DCB-40AD-AB19-FC874B93F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8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257ED02-F34C-44A3-9914-CA8F4CD6A08A}" type="datetimeFigureOut">
              <a:rPr lang="ja-JP" altLang="en-US" smtClean="0"/>
              <a:pPr/>
              <a:t>2017/4/26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CC66607-2DCB-40AD-AB19-FC874B93F7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396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1279" y="1514543"/>
            <a:ext cx="113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5"/>
                </a:solidFill>
              </a:rPr>
              <a:t>VSTS/TFS</a:t>
            </a:r>
          </a:p>
          <a:p>
            <a:pPr algn="ctr"/>
            <a:r>
              <a:rPr lang="en-US" altLang="ja-JP" dirty="0"/>
              <a:t>Work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678" y="5157920"/>
            <a:ext cx="186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Project</a:t>
            </a:r>
          </a:p>
          <a:p>
            <a:pPr algn="ctr"/>
            <a:r>
              <a:rPr lang="en-US" altLang="ja-JP" dirty="0"/>
              <a:t>Master Schedule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0628" y="1514543"/>
            <a:ext cx="201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Excel</a:t>
            </a:r>
          </a:p>
          <a:p>
            <a:pPr algn="ctr"/>
            <a:r>
              <a:rPr lang="ja-JP" altLang="en-US" dirty="0"/>
              <a:t>   </a:t>
            </a:r>
            <a:r>
              <a:rPr lang="en-US" altLang="ja-JP" dirty="0"/>
              <a:t>Iteration 0 Work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7047" y="1514543"/>
            <a:ext cx="141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Excel</a:t>
            </a:r>
          </a:p>
          <a:p>
            <a:pPr algn="ctr"/>
            <a:r>
              <a:rPr lang="en-US" altLang="ja-JP" dirty="0"/>
              <a:t>Data Source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23057" y="1514543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4"/>
                </a:solidFill>
              </a:rPr>
              <a:t>Power BI</a:t>
            </a:r>
          </a:p>
          <a:p>
            <a:pPr algn="ctr"/>
            <a:r>
              <a:rPr kumimoji="1" lang="en-US" altLang="ja-JP" dirty="0"/>
              <a:t>EVM-Report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502" y="506013"/>
            <a:ext cx="847165" cy="84716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91" y="506012"/>
            <a:ext cx="740316" cy="8471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70" y="506012"/>
            <a:ext cx="740316" cy="84716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5" y="4185247"/>
            <a:ext cx="740315" cy="8471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09" y="506012"/>
            <a:ext cx="847165" cy="84716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659370" y="4049565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   Iteration 1 Work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91" y="3148261"/>
            <a:ext cx="740316" cy="847165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3659370" y="5598258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   Iteration 2 Work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91" y="4741068"/>
            <a:ext cx="740316" cy="847165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>
            <a:off x="2102908" y="939651"/>
            <a:ext cx="171480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154705" y="1122344"/>
            <a:ext cx="161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5"/>
                </a:solidFill>
              </a:rPr>
              <a:t>Export, </a:t>
            </a:r>
            <a:r>
              <a:rPr lang="en-US" altLang="ja-JP" sz="1200" dirty="0">
                <a:solidFill>
                  <a:schemeClr val="accent5"/>
                </a:solidFill>
              </a:rPr>
              <a:t>Copy &amp; Paste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102907" y="1514543"/>
            <a:ext cx="1887994" cy="19500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077073" y="2089434"/>
            <a:ext cx="1740640" cy="30894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4637755" y="6223551"/>
            <a:ext cx="113495" cy="1134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4637755" y="6386983"/>
            <a:ext cx="113495" cy="1134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637755" y="6056041"/>
            <a:ext cx="113495" cy="1134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5236530" y="939651"/>
            <a:ext cx="1714805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5210695" y="1974234"/>
            <a:ext cx="1740640" cy="3204631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491349" y="1122344"/>
            <a:ext cx="109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Copy &amp; Paste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8340945" y="946237"/>
            <a:ext cx="1316239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456781" y="1122344"/>
            <a:ext cx="109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4"/>
                </a:solidFill>
              </a:rPr>
              <a:t>Refresh</a:t>
            </a:r>
          </a:p>
          <a:p>
            <a:pPr algn="ctr"/>
            <a:r>
              <a:rPr lang="en-US" altLang="ja-JP" sz="1200" dirty="0">
                <a:solidFill>
                  <a:schemeClr val="accent4"/>
                </a:solidFill>
              </a:rPr>
              <a:t>(Data Source)</a:t>
            </a:r>
            <a:endParaRPr kumimoji="1" lang="en-US" altLang="ja-JP" sz="1200" dirty="0">
              <a:solidFill>
                <a:schemeClr val="accent4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240971" y="2397971"/>
            <a:ext cx="0" cy="1610539"/>
          </a:xfrm>
          <a:prstGeom prst="straightConnector1">
            <a:avLst/>
          </a:prstGeom>
          <a:ln w="76200">
            <a:solidFill>
              <a:schemeClr val="accent6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260084" y="3193591"/>
            <a:ext cx="120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6"/>
                </a:solidFill>
              </a:rPr>
              <a:t>Import</a:t>
            </a:r>
          </a:p>
          <a:p>
            <a:r>
              <a:rPr lang="en-US" altLang="ja-JP" sz="1200" dirty="0">
                <a:solidFill>
                  <a:schemeClr val="accent6"/>
                </a:solidFill>
              </a:rPr>
              <a:t>(only first time)</a:t>
            </a:r>
            <a:endParaRPr kumimoji="1" lang="en-US" altLang="ja-JP" sz="1200" dirty="0">
              <a:solidFill>
                <a:schemeClr val="accent6"/>
              </a:solidFill>
            </a:endParaRPr>
          </a:p>
        </p:txBody>
      </p:sp>
      <p:pic>
        <p:nvPicPr>
          <p:cNvPr id="45" name="図 44" descr="zeit uhr ankreuzen stunden wecker analog ...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64" y="1810016"/>
            <a:ext cx="306963" cy="306963"/>
          </a:xfrm>
          <a:prstGeom prst="rect">
            <a:avLst/>
          </a:prstGeom>
        </p:spPr>
      </p:pic>
      <p:pic>
        <p:nvPicPr>
          <p:cNvPr id="46" name="図 45" descr="zeit uhr ankreuzen stunden wecker analog ...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64" y="4078717"/>
            <a:ext cx="306963" cy="306963"/>
          </a:xfrm>
          <a:prstGeom prst="rect">
            <a:avLst/>
          </a:prstGeom>
        </p:spPr>
      </p:pic>
      <p:pic>
        <p:nvPicPr>
          <p:cNvPr id="47" name="図 46" descr="zeit uhr ankreuzen stunden wecker analog ...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64" y="5623452"/>
            <a:ext cx="306963" cy="306963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714" y="609994"/>
            <a:ext cx="1228725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616" y="2244610"/>
            <a:ext cx="1333500" cy="20955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9238" y="2154248"/>
            <a:ext cx="2847975" cy="41910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2315" y="2222633"/>
            <a:ext cx="1600200" cy="247650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H="1">
            <a:off x="5157447" y="1670041"/>
            <a:ext cx="1776925" cy="1794575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0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+Meiryo">
      <a:majorFont>
        <a:latin typeface="Segoe UI"/>
        <a:ea typeface="Meiryo"/>
        <a:cs typeface=""/>
      </a:majorFont>
      <a:minorFont>
        <a:latin typeface="Segoe UI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2017-04-26T06:47:08Z</dcterms:created>
  <dcterms:modified xsi:type="dcterms:W3CDTF">2017-04-26T06:47:12Z</dcterms:modified>
</cp:coreProperties>
</file>