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in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S.Surya</a:t>
            </a:r>
            <a:r>
              <a:rPr lang="en-US" sz="2000" b="1" dirty="0">
                <a:solidFill>
                  <a:schemeClr val="accent1">
                    <a:lumMod val="75000"/>
                  </a:schemeClr>
                </a:solidFill>
                <a:latin typeface="Arial"/>
                <a:cs typeface="Arial"/>
              </a:rPr>
              <a:t> – J K </a:t>
            </a:r>
            <a:r>
              <a:rPr lang="en-US" sz="2000" b="1" dirty="0" err="1">
                <a:solidFill>
                  <a:schemeClr val="accent1">
                    <a:lumMod val="75000"/>
                  </a:schemeClr>
                </a:solidFill>
                <a:latin typeface="Arial"/>
                <a:cs typeface="Arial"/>
              </a:rPr>
              <a:t>K</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Munirajah</a:t>
            </a:r>
            <a:r>
              <a:rPr lang="en-US" sz="2000" b="1" dirty="0">
                <a:solidFill>
                  <a:schemeClr val="accent1">
                    <a:lumMod val="75000"/>
                  </a:schemeClr>
                </a:solidFill>
                <a:latin typeface="Arial"/>
                <a:cs typeface="Arial"/>
              </a:rPr>
              <a:t> college of technology – 731221104036 – BE CSE III YEAR</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t>Problem Statement: In today's digital age, where cybersecurity threats loom large, one of the significant concerns is the proliferation of keyloggers, stealthy software tools designed to monitor and record keystrokes on a user's computer without their knowledge. </a:t>
            </a:r>
            <a:r>
              <a:rPr lang="en-US" sz="2400"/>
              <a:t>Keyloggers pose a severe threat to individuals and organizations as they can capture sensitive information such as passwords, credit card details, and other personal data, leading to identity theft, financial loss, and privacy breaches.</a:t>
            </a: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0E3FDEB5-E71D-B120-1505-B5E19099BBE5}"/>
              </a:ext>
            </a:extLst>
          </p:cNvPr>
          <p:cNvPicPr>
            <a:picLocks noGrp="1" noChangeAspect="1"/>
          </p:cNvPicPr>
          <p:nvPr>
            <p:ph idx="1"/>
          </p:nvPr>
        </p:nvPicPr>
        <p:blipFill>
          <a:blip r:embed="rId2"/>
          <a:stretch>
            <a:fillRect/>
          </a:stretch>
        </p:blipFill>
        <p:spPr>
          <a:xfrm>
            <a:off x="581025" y="2096081"/>
            <a:ext cx="11029950" cy="3084938"/>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8AACFDA-1134-A772-4995-68D1B6ED5718}"/>
              </a:ext>
            </a:extLst>
          </p:cNvPr>
          <p:cNvPicPr>
            <a:picLocks noGrp="1" noChangeAspect="1"/>
          </p:cNvPicPr>
          <p:nvPr>
            <p:ph idx="1"/>
          </p:nvPr>
        </p:nvPicPr>
        <p:blipFill>
          <a:blip r:embed="rId2"/>
          <a:stretch>
            <a:fillRect/>
          </a:stretch>
        </p:blipFill>
        <p:spPr>
          <a:xfrm>
            <a:off x="581025" y="2966412"/>
            <a:ext cx="11029950" cy="1344275"/>
          </a:xfrm>
        </p:spPr>
      </p:pic>
    </p:spTree>
    <p:extLst>
      <p:ext uri="{BB962C8B-B14F-4D97-AF65-F5344CB8AC3E}">
        <p14:creationId xmlns:p14="http://schemas.microsoft.com/office/powerpoint/2010/main" val="2146719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754</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Keylogger in security</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Surya S</cp:lastModifiedBy>
  <cp:revision>24</cp:revision>
  <dcterms:created xsi:type="dcterms:W3CDTF">2021-05-26T16:50:10Z</dcterms:created>
  <dcterms:modified xsi:type="dcterms:W3CDTF">2024-04-03T06:18:53Z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