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80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Elephant" panose="02020904090505020303" pitchFamily="18" charset="0"/>
      <p:regular r:id="rId16"/>
      <p: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CBAEDF-776A-467F-AD33-CEB2CF21EBC5}">
  <a:tblStyle styleId="{F3CBAEDF-776A-467F-AD33-CEB2CF21E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1" d="100"/>
          <a:sy n="111" d="100"/>
        </p:scale>
        <p:origin x="65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eea67f8950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eea67f8950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ea67f8950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ea67f8950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67f8950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67f8950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ea67f8950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ea67f8950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ea67f8950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ea67f8950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ea67f8950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ea67f8950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ea67f8950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ea67f8950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ea67f8950_0_1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ea67f8950_0_1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352800" y="-20626"/>
            <a:ext cx="53340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lgerian" pitchFamily="82" charset="0"/>
              </a:rPr>
              <a:t>Fake News Detection using NLP</a:t>
            </a:r>
            <a:endParaRPr sz="2800" dirty="0">
              <a:latin typeface="Algerian" pitchFamily="82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953000" y="150495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IBM </a:t>
            </a: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4800600" y="1962150"/>
            <a:ext cx="321754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lgerian" pitchFamily="82" charset="0"/>
                <a:cs typeface="Times New Roman" pitchFamily="18" charset="0"/>
              </a:rPr>
              <a:t>TEAM MEMBERS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BHARANI DHARAN [ LEADER ]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SURYA . 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ARULMURUGAN .S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VASANTH KUMAR . 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SRINIVAS . V</a:t>
            </a:r>
            <a:endParaRPr lang="en-US" b="1" dirty="0"/>
          </a:p>
        </p:txBody>
      </p:sp>
    </p:spTree>
  </p:cSld>
  <p:clrMapOvr>
    <a:masterClrMapping/>
  </p:clrMapOvr>
  <p:transition>
    <p:plu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lgerian" pitchFamily="82" charset="0"/>
              </a:rPr>
              <a:t>TRAINING</a:t>
            </a:r>
            <a:endParaRPr sz="2400">
              <a:latin typeface="Algerian" pitchFamily="82" charset="0"/>
            </a:endParaRPr>
          </a:p>
        </p:txBody>
      </p:sp>
      <p:sp>
        <p:nvSpPr>
          <p:cNvPr id="65" name="Text Placeholder 6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 your dataset into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training and validation sets.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your chosen model on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the training data. Fine-tune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hyper parameters for optimal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performance.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33" name="Google Shape;933;p23"/>
          <p:cNvGrpSpPr/>
          <p:nvPr/>
        </p:nvGrpSpPr>
        <p:grpSpPr>
          <a:xfrm>
            <a:off x="5428500" y="1193750"/>
            <a:ext cx="3258296" cy="3536642"/>
            <a:chOff x="5428500" y="1193750"/>
            <a:chExt cx="3258296" cy="3536642"/>
          </a:xfrm>
        </p:grpSpPr>
        <p:sp>
          <p:nvSpPr>
            <p:cNvPr id="934" name="Google Shape;934;p23"/>
            <p:cNvSpPr/>
            <p:nvPr/>
          </p:nvSpPr>
          <p:spPr>
            <a:xfrm>
              <a:off x="5428500" y="1909762"/>
              <a:ext cx="3258296" cy="2820630"/>
            </a:xfrm>
            <a:custGeom>
              <a:avLst/>
              <a:gdLst/>
              <a:ahLst/>
              <a:cxnLst/>
              <a:rect l="l" t="t" r="r" b="b"/>
              <a:pathLst>
                <a:path w="31372" h="27158" extrusionOk="0">
                  <a:moveTo>
                    <a:pt x="18632" y="26"/>
                  </a:moveTo>
                  <a:cubicBezTo>
                    <a:pt x="18074" y="229"/>
                    <a:pt x="17649" y="690"/>
                    <a:pt x="17482" y="1262"/>
                  </a:cubicBezTo>
                  <a:lnTo>
                    <a:pt x="17482" y="1262"/>
                  </a:lnTo>
                  <a:lnTo>
                    <a:pt x="17365" y="1657"/>
                  </a:lnTo>
                  <a:cubicBezTo>
                    <a:pt x="17203" y="2199"/>
                    <a:pt x="17122" y="2762"/>
                    <a:pt x="17122" y="3329"/>
                  </a:cubicBezTo>
                  <a:lnTo>
                    <a:pt x="17122" y="3329"/>
                  </a:lnTo>
                  <a:lnTo>
                    <a:pt x="17122" y="3613"/>
                  </a:lnTo>
                  <a:cubicBezTo>
                    <a:pt x="17122" y="4063"/>
                    <a:pt x="17173" y="4514"/>
                    <a:pt x="17269" y="4960"/>
                  </a:cubicBezTo>
                  <a:lnTo>
                    <a:pt x="17269" y="4960"/>
                  </a:lnTo>
                  <a:lnTo>
                    <a:pt x="18095" y="8724"/>
                  </a:lnTo>
                  <a:lnTo>
                    <a:pt x="10648" y="6044"/>
                  </a:lnTo>
                  <a:cubicBezTo>
                    <a:pt x="8809" y="5386"/>
                    <a:pt x="6884" y="4985"/>
                    <a:pt x="4934" y="4849"/>
                  </a:cubicBezTo>
                  <a:lnTo>
                    <a:pt x="4934" y="4849"/>
                  </a:lnTo>
                  <a:lnTo>
                    <a:pt x="1642" y="4595"/>
                  </a:lnTo>
                  <a:cubicBezTo>
                    <a:pt x="1241" y="4565"/>
                    <a:pt x="851" y="4707"/>
                    <a:pt x="563" y="4985"/>
                  </a:cubicBezTo>
                  <a:lnTo>
                    <a:pt x="563" y="4985"/>
                  </a:lnTo>
                  <a:lnTo>
                    <a:pt x="563" y="4985"/>
                  </a:lnTo>
                  <a:cubicBezTo>
                    <a:pt x="117" y="5411"/>
                    <a:pt x="0" y="6079"/>
                    <a:pt x="274" y="6632"/>
                  </a:cubicBezTo>
                  <a:lnTo>
                    <a:pt x="274" y="6632"/>
                  </a:lnTo>
                  <a:lnTo>
                    <a:pt x="421" y="6925"/>
                  </a:lnTo>
                  <a:cubicBezTo>
                    <a:pt x="634" y="7361"/>
                    <a:pt x="1059" y="7655"/>
                    <a:pt x="1540" y="7706"/>
                  </a:cubicBezTo>
                  <a:lnTo>
                    <a:pt x="1540" y="7706"/>
                  </a:lnTo>
                  <a:lnTo>
                    <a:pt x="6196" y="8248"/>
                  </a:lnTo>
                  <a:cubicBezTo>
                    <a:pt x="6960" y="8329"/>
                    <a:pt x="7700" y="8551"/>
                    <a:pt x="8384" y="8906"/>
                  </a:cubicBezTo>
                  <a:lnTo>
                    <a:pt x="8384" y="8906"/>
                  </a:lnTo>
                  <a:lnTo>
                    <a:pt x="6383" y="8774"/>
                  </a:lnTo>
                  <a:lnTo>
                    <a:pt x="3693" y="8774"/>
                  </a:lnTo>
                  <a:cubicBezTo>
                    <a:pt x="3080" y="8774"/>
                    <a:pt x="2488" y="8967"/>
                    <a:pt x="1991" y="9321"/>
                  </a:cubicBezTo>
                  <a:lnTo>
                    <a:pt x="1991" y="9321"/>
                  </a:lnTo>
                  <a:cubicBezTo>
                    <a:pt x="1398" y="9752"/>
                    <a:pt x="1211" y="10552"/>
                    <a:pt x="1555" y="11201"/>
                  </a:cubicBezTo>
                  <a:lnTo>
                    <a:pt x="1555" y="11201"/>
                  </a:lnTo>
                  <a:cubicBezTo>
                    <a:pt x="1824" y="11692"/>
                    <a:pt x="2346" y="11996"/>
                    <a:pt x="2903" y="11976"/>
                  </a:cubicBezTo>
                  <a:lnTo>
                    <a:pt x="2903" y="11976"/>
                  </a:lnTo>
                  <a:lnTo>
                    <a:pt x="5963" y="11864"/>
                  </a:lnTo>
                  <a:cubicBezTo>
                    <a:pt x="6489" y="11849"/>
                    <a:pt x="7011" y="11880"/>
                    <a:pt x="7528" y="11961"/>
                  </a:cubicBezTo>
                  <a:lnTo>
                    <a:pt x="7528" y="11961"/>
                  </a:lnTo>
                  <a:lnTo>
                    <a:pt x="8247" y="12072"/>
                  </a:lnTo>
                  <a:lnTo>
                    <a:pt x="4853" y="12771"/>
                  </a:lnTo>
                  <a:lnTo>
                    <a:pt x="2680" y="13288"/>
                  </a:lnTo>
                  <a:cubicBezTo>
                    <a:pt x="2219" y="13394"/>
                    <a:pt x="1834" y="13708"/>
                    <a:pt x="1637" y="14134"/>
                  </a:cubicBezTo>
                  <a:lnTo>
                    <a:pt x="1637" y="14134"/>
                  </a:lnTo>
                  <a:cubicBezTo>
                    <a:pt x="1434" y="14559"/>
                    <a:pt x="1439" y="15046"/>
                    <a:pt x="1642" y="15471"/>
                  </a:cubicBezTo>
                  <a:lnTo>
                    <a:pt x="1642" y="15471"/>
                  </a:lnTo>
                  <a:lnTo>
                    <a:pt x="1642" y="15476"/>
                  </a:lnTo>
                  <a:cubicBezTo>
                    <a:pt x="1839" y="15886"/>
                    <a:pt x="2204" y="16185"/>
                    <a:pt x="2645" y="16302"/>
                  </a:cubicBezTo>
                  <a:lnTo>
                    <a:pt x="2645" y="16302"/>
                  </a:lnTo>
                  <a:lnTo>
                    <a:pt x="5122" y="16965"/>
                  </a:lnTo>
                  <a:cubicBezTo>
                    <a:pt x="5334" y="17021"/>
                    <a:pt x="5517" y="17158"/>
                    <a:pt x="5628" y="17345"/>
                  </a:cubicBezTo>
                  <a:lnTo>
                    <a:pt x="5628" y="17345"/>
                  </a:lnTo>
                  <a:cubicBezTo>
                    <a:pt x="6008" y="17973"/>
                    <a:pt x="6505" y="18526"/>
                    <a:pt x="7097" y="18961"/>
                  </a:cubicBezTo>
                  <a:lnTo>
                    <a:pt x="7097" y="18961"/>
                  </a:lnTo>
                  <a:lnTo>
                    <a:pt x="13672" y="23794"/>
                  </a:lnTo>
                  <a:cubicBezTo>
                    <a:pt x="13672" y="23794"/>
                    <a:pt x="16043" y="25415"/>
                    <a:pt x="19351" y="25172"/>
                  </a:cubicBezTo>
                  <a:lnTo>
                    <a:pt x="19351" y="25172"/>
                  </a:lnTo>
                  <a:lnTo>
                    <a:pt x="21169" y="27132"/>
                  </a:lnTo>
                  <a:lnTo>
                    <a:pt x="31372" y="27157"/>
                  </a:lnTo>
                  <a:lnTo>
                    <a:pt x="31372" y="21818"/>
                  </a:lnTo>
                  <a:lnTo>
                    <a:pt x="26767" y="18450"/>
                  </a:lnTo>
                  <a:cubicBezTo>
                    <a:pt x="25060" y="17203"/>
                    <a:pt x="23950" y="15304"/>
                    <a:pt x="23707" y="13202"/>
                  </a:cubicBezTo>
                  <a:lnTo>
                    <a:pt x="23707" y="13202"/>
                  </a:lnTo>
                  <a:lnTo>
                    <a:pt x="23591" y="12219"/>
                  </a:lnTo>
                  <a:cubicBezTo>
                    <a:pt x="23363" y="10279"/>
                    <a:pt x="22714" y="8410"/>
                    <a:pt x="21696" y="6743"/>
                  </a:cubicBezTo>
                  <a:lnTo>
                    <a:pt x="21696" y="6743"/>
                  </a:lnTo>
                  <a:lnTo>
                    <a:pt x="21230" y="5973"/>
                  </a:lnTo>
                  <a:cubicBezTo>
                    <a:pt x="20379" y="4585"/>
                    <a:pt x="19771" y="3060"/>
                    <a:pt x="19427" y="1470"/>
                  </a:cubicBezTo>
                  <a:lnTo>
                    <a:pt x="19427" y="1470"/>
                  </a:lnTo>
                  <a:lnTo>
                    <a:pt x="19179" y="325"/>
                  </a:lnTo>
                  <a:cubicBezTo>
                    <a:pt x="19138" y="127"/>
                    <a:pt x="18966" y="1"/>
                    <a:pt x="18778" y="1"/>
                  </a:cubicBezTo>
                  <a:lnTo>
                    <a:pt x="18778" y="1"/>
                  </a:lnTo>
                  <a:cubicBezTo>
                    <a:pt x="18728" y="1"/>
                    <a:pt x="18682" y="6"/>
                    <a:pt x="18632" y="26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7347731" y="1951306"/>
              <a:ext cx="148520" cy="289562"/>
            </a:xfrm>
            <a:custGeom>
              <a:avLst/>
              <a:gdLst/>
              <a:ahLst/>
              <a:cxnLst/>
              <a:rect l="l" t="t" r="r" b="b"/>
              <a:pathLst>
                <a:path w="1430" h="2788" extrusionOk="0">
                  <a:moveTo>
                    <a:pt x="279" y="2134"/>
                  </a:moveTo>
                  <a:cubicBezTo>
                    <a:pt x="396" y="2519"/>
                    <a:pt x="543" y="2716"/>
                    <a:pt x="938" y="2757"/>
                  </a:cubicBezTo>
                  <a:lnTo>
                    <a:pt x="938" y="2757"/>
                  </a:lnTo>
                  <a:cubicBezTo>
                    <a:pt x="1009" y="2767"/>
                    <a:pt x="1226" y="2787"/>
                    <a:pt x="1429" y="2777"/>
                  </a:cubicBezTo>
                  <a:lnTo>
                    <a:pt x="1429" y="2777"/>
                  </a:lnTo>
                  <a:cubicBezTo>
                    <a:pt x="1232" y="2220"/>
                    <a:pt x="1069" y="1647"/>
                    <a:pt x="948" y="1070"/>
                  </a:cubicBezTo>
                  <a:lnTo>
                    <a:pt x="948" y="1070"/>
                  </a:lnTo>
                  <a:lnTo>
                    <a:pt x="715" y="1"/>
                  </a:lnTo>
                  <a:cubicBezTo>
                    <a:pt x="1" y="432"/>
                    <a:pt x="66" y="1399"/>
                    <a:pt x="279" y="2134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783078" y="1193750"/>
              <a:ext cx="1423817" cy="2616441"/>
            </a:xfrm>
            <a:custGeom>
              <a:avLst/>
              <a:gdLst/>
              <a:ahLst/>
              <a:cxnLst/>
              <a:rect l="l" t="t" r="r" b="b"/>
              <a:pathLst>
                <a:path w="13709" h="25192" extrusionOk="0">
                  <a:moveTo>
                    <a:pt x="1191" y="1"/>
                  </a:moveTo>
                  <a:cubicBezTo>
                    <a:pt x="532" y="1"/>
                    <a:pt x="1" y="532"/>
                    <a:pt x="1" y="1191"/>
                  </a:cubicBezTo>
                  <a:lnTo>
                    <a:pt x="1" y="24001"/>
                  </a:lnTo>
                  <a:cubicBezTo>
                    <a:pt x="1" y="24660"/>
                    <a:pt x="532" y="25192"/>
                    <a:pt x="1191" y="25192"/>
                  </a:cubicBezTo>
                  <a:lnTo>
                    <a:pt x="12523" y="25192"/>
                  </a:lnTo>
                  <a:cubicBezTo>
                    <a:pt x="13176" y="25192"/>
                    <a:pt x="13708" y="24660"/>
                    <a:pt x="13708" y="24001"/>
                  </a:cubicBezTo>
                  <a:lnTo>
                    <a:pt x="13708" y="1191"/>
                  </a:lnTo>
                  <a:cubicBezTo>
                    <a:pt x="13708" y="532"/>
                    <a:pt x="13176" y="1"/>
                    <a:pt x="1252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6395957" y="1285251"/>
              <a:ext cx="198476" cy="42271"/>
            </a:xfrm>
            <a:custGeom>
              <a:avLst/>
              <a:gdLst/>
              <a:ahLst/>
              <a:cxnLst/>
              <a:rect l="l" t="t" r="r" b="b"/>
              <a:pathLst>
                <a:path w="1911" h="407" extrusionOk="0">
                  <a:moveTo>
                    <a:pt x="188" y="1"/>
                  </a:moveTo>
                  <a:cubicBezTo>
                    <a:pt x="87" y="1"/>
                    <a:pt x="1" y="82"/>
                    <a:pt x="1" y="188"/>
                  </a:cubicBezTo>
                  <a:lnTo>
                    <a:pt x="1" y="214"/>
                  </a:lnTo>
                  <a:cubicBezTo>
                    <a:pt x="1" y="320"/>
                    <a:pt x="87" y="406"/>
                    <a:pt x="188" y="406"/>
                  </a:cubicBezTo>
                  <a:lnTo>
                    <a:pt x="1718" y="406"/>
                  </a:lnTo>
                  <a:cubicBezTo>
                    <a:pt x="1825" y="406"/>
                    <a:pt x="1911" y="320"/>
                    <a:pt x="1911" y="214"/>
                  </a:cubicBezTo>
                  <a:lnTo>
                    <a:pt x="1911" y="188"/>
                  </a:lnTo>
                  <a:cubicBezTo>
                    <a:pt x="1911" y="82"/>
                    <a:pt x="1825" y="1"/>
                    <a:pt x="17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6300821" y="1285251"/>
              <a:ext cx="42686" cy="42271"/>
            </a:xfrm>
            <a:custGeom>
              <a:avLst/>
              <a:gdLst/>
              <a:ahLst/>
              <a:cxnLst/>
              <a:rect l="l" t="t" r="r" b="b"/>
              <a:pathLst>
                <a:path w="411" h="407" extrusionOk="0">
                  <a:moveTo>
                    <a:pt x="208" y="1"/>
                  </a:moveTo>
                  <a:cubicBezTo>
                    <a:pt x="91" y="1"/>
                    <a:pt x="0" y="87"/>
                    <a:pt x="0" y="204"/>
                  </a:cubicBezTo>
                  <a:cubicBezTo>
                    <a:pt x="0" y="315"/>
                    <a:pt x="91" y="406"/>
                    <a:pt x="208" y="406"/>
                  </a:cubicBezTo>
                  <a:cubicBezTo>
                    <a:pt x="319" y="406"/>
                    <a:pt x="410" y="315"/>
                    <a:pt x="410" y="204"/>
                  </a:cubicBezTo>
                  <a:cubicBezTo>
                    <a:pt x="410" y="87"/>
                    <a:pt x="319" y="1"/>
                    <a:pt x="2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6397100" y="3553868"/>
              <a:ext cx="196295" cy="195880"/>
            </a:xfrm>
            <a:custGeom>
              <a:avLst/>
              <a:gdLst/>
              <a:ahLst/>
              <a:cxnLst/>
              <a:rect l="l" t="t" r="r" b="b"/>
              <a:pathLst>
                <a:path w="1890" h="1886" extrusionOk="0">
                  <a:moveTo>
                    <a:pt x="942" y="1"/>
                  </a:moveTo>
                  <a:cubicBezTo>
                    <a:pt x="421" y="1"/>
                    <a:pt x="0" y="421"/>
                    <a:pt x="0" y="943"/>
                  </a:cubicBezTo>
                  <a:cubicBezTo>
                    <a:pt x="0" y="1465"/>
                    <a:pt x="421" y="1885"/>
                    <a:pt x="942" y="1885"/>
                  </a:cubicBezTo>
                  <a:cubicBezTo>
                    <a:pt x="1464" y="1885"/>
                    <a:pt x="1890" y="1465"/>
                    <a:pt x="1890" y="943"/>
                  </a:cubicBezTo>
                  <a:cubicBezTo>
                    <a:pt x="1890" y="421"/>
                    <a:pt x="1464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6450691" y="3607563"/>
              <a:ext cx="89008" cy="88489"/>
            </a:xfrm>
            <a:custGeom>
              <a:avLst/>
              <a:gdLst/>
              <a:ahLst/>
              <a:cxnLst/>
              <a:rect l="l" t="t" r="r" b="b"/>
              <a:pathLst>
                <a:path w="857" h="852" extrusionOk="0">
                  <a:moveTo>
                    <a:pt x="664" y="147"/>
                  </a:moveTo>
                  <a:cubicBezTo>
                    <a:pt x="690" y="147"/>
                    <a:pt x="705" y="168"/>
                    <a:pt x="705" y="188"/>
                  </a:cubicBezTo>
                  <a:lnTo>
                    <a:pt x="705" y="664"/>
                  </a:lnTo>
                  <a:cubicBezTo>
                    <a:pt x="705" y="684"/>
                    <a:pt x="690" y="704"/>
                    <a:pt x="664" y="704"/>
                  </a:cubicBezTo>
                  <a:lnTo>
                    <a:pt x="193" y="704"/>
                  </a:lnTo>
                  <a:cubicBezTo>
                    <a:pt x="168" y="704"/>
                    <a:pt x="148" y="684"/>
                    <a:pt x="148" y="664"/>
                  </a:cubicBezTo>
                  <a:lnTo>
                    <a:pt x="148" y="188"/>
                  </a:lnTo>
                  <a:cubicBezTo>
                    <a:pt x="148" y="168"/>
                    <a:pt x="168" y="147"/>
                    <a:pt x="193" y="147"/>
                  </a:cubicBezTo>
                  <a:close/>
                  <a:moveTo>
                    <a:pt x="193" y="0"/>
                  </a:moveTo>
                  <a:cubicBezTo>
                    <a:pt x="87" y="0"/>
                    <a:pt x="1" y="86"/>
                    <a:pt x="1" y="188"/>
                  </a:cubicBezTo>
                  <a:lnTo>
                    <a:pt x="1" y="664"/>
                  </a:lnTo>
                  <a:cubicBezTo>
                    <a:pt x="1" y="765"/>
                    <a:pt x="87" y="851"/>
                    <a:pt x="193" y="851"/>
                  </a:cubicBezTo>
                  <a:lnTo>
                    <a:pt x="664" y="851"/>
                  </a:lnTo>
                  <a:cubicBezTo>
                    <a:pt x="771" y="851"/>
                    <a:pt x="857" y="765"/>
                    <a:pt x="857" y="664"/>
                  </a:cubicBezTo>
                  <a:lnTo>
                    <a:pt x="857" y="188"/>
                  </a:lnTo>
                  <a:cubicBezTo>
                    <a:pt x="857" y="86"/>
                    <a:pt x="771" y="0"/>
                    <a:pt x="664" y="0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847264" y="1536800"/>
              <a:ext cx="1295446" cy="1960358"/>
            </a:xfrm>
            <a:custGeom>
              <a:avLst/>
              <a:gdLst/>
              <a:ahLst/>
              <a:cxnLst/>
              <a:rect l="l" t="t" r="r" b="b"/>
              <a:pathLst>
                <a:path w="12473" h="18875" extrusionOk="0">
                  <a:moveTo>
                    <a:pt x="289" y="0"/>
                  </a:moveTo>
                  <a:cubicBezTo>
                    <a:pt x="132" y="0"/>
                    <a:pt x="1" y="127"/>
                    <a:pt x="1" y="289"/>
                  </a:cubicBezTo>
                  <a:lnTo>
                    <a:pt x="1" y="289"/>
                  </a:lnTo>
                  <a:lnTo>
                    <a:pt x="1" y="18586"/>
                  </a:lnTo>
                  <a:cubicBezTo>
                    <a:pt x="1" y="18748"/>
                    <a:pt x="132" y="18875"/>
                    <a:pt x="289" y="18875"/>
                  </a:cubicBezTo>
                  <a:lnTo>
                    <a:pt x="289" y="18875"/>
                  </a:lnTo>
                  <a:lnTo>
                    <a:pt x="12183" y="18875"/>
                  </a:lnTo>
                  <a:cubicBezTo>
                    <a:pt x="12345" y="18875"/>
                    <a:pt x="12472" y="18748"/>
                    <a:pt x="12472" y="18586"/>
                  </a:cubicBezTo>
                  <a:lnTo>
                    <a:pt x="12472" y="18586"/>
                  </a:lnTo>
                  <a:lnTo>
                    <a:pt x="12472" y="289"/>
                  </a:lnTo>
                  <a:cubicBezTo>
                    <a:pt x="12472" y="127"/>
                    <a:pt x="12345" y="0"/>
                    <a:pt x="12183" y="0"/>
                  </a:cubicBezTo>
                  <a:lnTo>
                    <a:pt x="12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2" name="Google Shape;942;p23"/>
            <p:cNvGrpSpPr/>
            <p:nvPr/>
          </p:nvGrpSpPr>
          <p:grpSpPr>
            <a:xfrm>
              <a:off x="6058572" y="2580023"/>
              <a:ext cx="891204" cy="212201"/>
              <a:chOff x="6058572" y="1969548"/>
              <a:chExt cx="891204" cy="212201"/>
            </a:xfrm>
          </p:grpSpPr>
          <p:sp>
            <p:nvSpPr>
              <p:cNvPr id="943" name="Google Shape;943;p23"/>
              <p:cNvSpPr/>
              <p:nvPr/>
            </p:nvSpPr>
            <p:spPr>
              <a:xfrm>
                <a:off x="6058572" y="1973211"/>
                <a:ext cx="181903" cy="20609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688" extrusionOk="0">
                    <a:moveTo>
                      <a:pt x="0" y="1"/>
                    </a:moveTo>
                    <a:lnTo>
                      <a:pt x="0" y="1688"/>
                    </a:lnTo>
                    <a:lnTo>
                      <a:pt x="314" y="1688"/>
                    </a:lnTo>
                    <a:lnTo>
                      <a:pt x="314" y="528"/>
                    </a:lnTo>
                    <a:lnTo>
                      <a:pt x="1186" y="1688"/>
                    </a:lnTo>
                    <a:lnTo>
                      <a:pt x="1489" y="1688"/>
                    </a:lnTo>
                    <a:lnTo>
                      <a:pt x="1489" y="1"/>
                    </a:lnTo>
                    <a:lnTo>
                      <a:pt x="1175" y="1"/>
                    </a:lnTo>
                    <a:lnTo>
                      <a:pt x="1175" y="116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3"/>
              <p:cNvSpPr/>
              <p:nvPr/>
            </p:nvSpPr>
            <p:spPr>
              <a:xfrm>
                <a:off x="6291628" y="1973211"/>
                <a:ext cx="155411" cy="2060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688" extrusionOk="0">
                    <a:moveTo>
                      <a:pt x="1" y="1"/>
                    </a:moveTo>
                    <a:lnTo>
                      <a:pt x="1" y="1688"/>
                    </a:lnTo>
                    <a:lnTo>
                      <a:pt x="1272" y="1688"/>
                    </a:lnTo>
                    <a:lnTo>
                      <a:pt x="1272" y="1409"/>
                    </a:lnTo>
                    <a:lnTo>
                      <a:pt x="325" y="1409"/>
                    </a:lnTo>
                    <a:lnTo>
                      <a:pt x="325" y="984"/>
                    </a:lnTo>
                    <a:lnTo>
                      <a:pt x="1146" y="984"/>
                    </a:lnTo>
                    <a:lnTo>
                      <a:pt x="1146" y="700"/>
                    </a:lnTo>
                    <a:lnTo>
                      <a:pt x="325" y="700"/>
                    </a:lnTo>
                    <a:lnTo>
                      <a:pt x="325" y="280"/>
                    </a:lnTo>
                    <a:lnTo>
                      <a:pt x="1242" y="280"/>
                    </a:ln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3"/>
              <p:cNvSpPr/>
              <p:nvPr/>
            </p:nvSpPr>
            <p:spPr>
              <a:xfrm>
                <a:off x="6455586" y="1973211"/>
                <a:ext cx="316072" cy="20609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688" extrusionOk="0">
                    <a:moveTo>
                      <a:pt x="0" y="1"/>
                    </a:moveTo>
                    <a:lnTo>
                      <a:pt x="573" y="1688"/>
                    </a:lnTo>
                    <a:lnTo>
                      <a:pt x="902" y="1688"/>
                    </a:lnTo>
                    <a:lnTo>
                      <a:pt x="1297" y="406"/>
                    </a:lnTo>
                    <a:lnTo>
                      <a:pt x="1682" y="1688"/>
                    </a:lnTo>
                    <a:lnTo>
                      <a:pt x="2016" y="1688"/>
                    </a:lnTo>
                    <a:lnTo>
                      <a:pt x="2589" y="1"/>
                    </a:lnTo>
                    <a:lnTo>
                      <a:pt x="2254" y="1"/>
                    </a:lnTo>
                    <a:lnTo>
                      <a:pt x="1859" y="1343"/>
                    </a:lnTo>
                    <a:lnTo>
                      <a:pt x="1464" y="1"/>
                    </a:lnTo>
                    <a:lnTo>
                      <a:pt x="1145" y="1"/>
                    </a:lnTo>
                    <a:lnTo>
                      <a:pt x="750" y="1338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3"/>
              <p:cNvSpPr/>
              <p:nvPr/>
            </p:nvSpPr>
            <p:spPr>
              <a:xfrm>
                <a:off x="6783378" y="1969548"/>
                <a:ext cx="166398" cy="212201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738" extrusionOk="0">
                    <a:moveTo>
                      <a:pt x="735" y="1"/>
                    </a:moveTo>
                    <a:cubicBezTo>
                      <a:pt x="608" y="1"/>
                      <a:pt x="502" y="21"/>
                      <a:pt x="400" y="61"/>
                    </a:cubicBezTo>
                    <a:cubicBezTo>
                      <a:pt x="309" y="102"/>
                      <a:pt x="233" y="163"/>
                      <a:pt x="182" y="234"/>
                    </a:cubicBezTo>
                    <a:cubicBezTo>
                      <a:pt x="127" y="304"/>
                      <a:pt x="101" y="391"/>
                      <a:pt x="101" y="492"/>
                    </a:cubicBezTo>
                    <a:cubicBezTo>
                      <a:pt x="101" y="598"/>
                      <a:pt x="127" y="684"/>
                      <a:pt x="182" y="750"/>
                    </a:cubicBezTo>
                    <a:cubicBezTo>
                      <a:pt x="233" y="811"/>
                      <a:pt x="294" y="862"/>
                      <a:pt x="365" y="892"/>
                    </a:cubicBezTo>
                    <a:cubicBezTo>
                      <a:pt x="441" y="928"/>
                      <a:pt x="532" y="958"/>
                      <a:pt x="648" y="993"/>
                    </a:cubicBezTo>
                    <a:cubicBezTo>
                      <a:pt x="729" y="1019"/>
                      <a:pt x="795" y="1039"/>
                      <a:pt x="846" y="1059"/>
                    </a:cubicBezTo>
                    <a:cubicBezTo>
                      <a:pt x="892" y="1079"/>
                      <a:pt x="932" y="1105"/>
                      <a:pt x="963" y="1135"/>
                    </a:cubicBezTo>
                    <a:cubicBezTo>
                      <a:pt x="993" y="1166"/>
                      <a:pt x="1013" y="1206"/>
                      <a:pt x="1013" y="1252"/>
                    </a:cubicBezTo>
                    <a:cubicBezTo>
                      <a:pt x="1013" y="1312"/>
                      <a:pt x="988" y="1358"/>
                      <a:pt x="932" y="1394"/>
                    </a:cubicBezTo>
                    <a:cubicBezTo>
                      <a:pt x="881" y="1429"/>
                      <a:pt x="811" y="1444"/>
                      <a:pt x="719" y="1444"/>
                    </a:cubicBezTo>
                    <a:cubicBezTo>
                      <a:pt x="628" y="1444"/>
                      <a:pt x="532" y="1424"/>
                      <a:pt x="426" y="1378"/>
                    </a:cubicBezTo>
                    <a:cubicBezTo>
                      <a:pt x="319" y="1333"/>
                      <a:pt x="223" y="1272"/>
                      <a:pt x="137" y="1191"/>
                    </a:cubicBezTo>
                    <a:lnTo>
                      <a:pt x="0" y="1470"/>
                    </a:lnTo>
                    <a:cubicBezTo>
                      <a:pt x="96" y="1551"/>
                      <a:pt x="203" y="1616"/>
                      <a:pt x="329" y="1667"/>
                    </a:cubicBezTo>
                    <a:cubicBezTo>
                      <a:pt x="456" y="1713"/>
                      <a:pt x="583" y="1738"/>
                      <a:pt x="714" y="1738"/>
                    </a:cubicBezTo>
                    <a:cubicBezTo>
                      <a:pt x="841" y="1738"/>
                      <a:pt x="952" y="1718"/>
                      <a:pt x="1049" y="1677"/>
                    </a:cubicBezTo>
                    <a:cubicBezTo>
                      <a:pt x="1150" y="1637"/>
                      <a:pt x="1226" y="1581"/>
                      <a:pt x="1282" y="1505"/>
                    </a:cubicBezTo>
                    <a:cubicBezTo>
                      <a:pt x="1337" y="1429"/>
                      <a:pt x="1363" y="1338"/>
                      <a:pt x="1363" y="1237"/>
                    </a:cubicBezTo>
                    <a:cubicBezTo>
                      <a:pt x="1363" y="1125"/>
                      <a:pt x="1337" y="1039"/>
                      <a:pt x="1287" y="973"/>
                    </a:cubicBezTo>
                    <a:cubicBezTo>
                      <a:pt x="1236" y="907"/>
                      <a:pt x="1170" y="857"/>
                      <a:pt x="1099" y="821"/>
                    </a:cubicBezTo>
                    <a:cubicBezTo>
                      <a:pt x="1023" y="791"/>
                      <a:pt x="932" y="755"/>
                      <a:pt x="816" y="720"/>
                    </a:cubicBezTo>
                    <a:cubicBezTo>
                      <a:pt x="735" y="700"/>
                      <a:pt x="669" y="674"/>
                      <a:pt x="623" y="659"/>
                    </a:cubicBezTo>
                    <a:cubicBezTo>
                      <a:pt x="578" y="634"/>
                      <a:pt x="537" y="608"/>
                      <a:pt x="507" y="578"/>
                    </a:cubicBezTo>
                    <a:cubicBezTo>
                      <a:pt x="471" y="548"/>
                      <a:pt x="456" y="507"/>
                      <a:pt x="456" y="461"/>
                    </a:cubicBezTo>
                    <a:cubicBezTo>
                      <a:pt x="456" y="411"/>
                      <a:pt x="481" y="370"/>
                      <a:pt x="527" y="340"/>
                    </a:cubicBezTo>
                    <a:cubicBezTo>
                      <a:pt x="572" y="310"/>
                      <a:pt x="633" y="299"/>
                      <a:pt x="709" y="299"/>
                    </a:cubicBezTo>
                    <a:cubicBezTo>
                      <a:pt x="780" y="299"/>
                      <a:pt x="856" y="310"/>
                      <a:pt x="947" y="340"/>
                    </a:cubicBezTo>
                    <a:cubicBezTo>
                      <a:pt x="1038" y="370"/>
                      <a:pt x="1130" y="411"/>
                      <a:pt x="1216" y="461"/>
                    </a:cubicBezTo>
                    <a:lnTo>
                      <a:pt x="1347" y="183"/>
                    </a:lnTo>
                    <a:cubicBezTo>
                      <a:pt x="1261" y="127"/>
                      <a:pt x="1165" y="82"/>
                      <a:pt x="1059" y="51"/>
                    </a:cubicBezTo>
                    <a:cubicBezTo>
                      <a:pt x="952" y="21"/>
                      <a:pt x="846" y="1"/>
                      <a:pt x="7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7" name="Google Shape;947;p23"/>
            <p:cNvSpPr/>
            <p:nvPr/>
          </p:nvSpPr>
          <p:spPr>
            <a:xfrm>
              <a:off x="6932083" y="1608879"/>
              <a:ext cx="82776" cy="82673"/>
            </a:xfrm>
            <a:custGeom>
              <a:avLst/>
              <a:gdLst/>
              <a:ahLst/>
              <a:cxnLst/>
              <a:rect l="l" t="t" r="r" b="b"/>
              <a:pathLst>
                <a:path w="797" h="796" fill="none" extrusionOk="0">
                  <a:moveTo>
                    <a:pt x="796" y="400"/>
                  </a:moveTo>
                  <a:cubicBezTo>
                    <a:pt x="796" y="178"/>
                    <a:pt x="619" y="0"/>
                    <a:pt x="401" y="0"/>
                  </a:cubicBezTo>
                  <a:cubicBezTo>
                    <a:pt x="178" y="0"/>
                    <a:pt x="1" y="178"/>
                    <a:pt x="1" y="400"/>
                  </a:cubicBezTo>
                  <a:cubicBezTo>
                    <a:pt x="1" y="618"/>
                    <a:pt x="178" y="796"/>
                    <a:pt x="401" y="796"/>
                  </a:cubicBezTo>
                  <a:cubicBezTo>
                    <a:pt x="619" y="796"/>
                    <a:pt x="796" y="618"/>
                    <a:pt x="796" y="40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6908403" y="1706196"/>
              <a:ext cx="130656" cy="58473"/>
            </a:xfrm>
            <a:custGeom>
              <a:avLst/>
              <a:gdLst/>
              <a:ahLst/>
              <a:cxnLst/>
              <a:rect l="l" t="t" r="r" b="b"/>
              <a:pathLst>
                <a:path w="1258" h="563" fill="none" extrusionOk="0">
                  <a:moveTo>
                    <a:pt x="892" y="0"/>
                  </a:moveTo>
                  <a:lnTo>
                    <a:pt x="366" y="0"/>
                  </a:lnTo>
                  <a:cubicBezTo>
                    <a:pt x="163" y="0"/>
                    <a:pt x="1" y="163"/>
                    <a:pt x="1" y="365"/>
                  </a:cubicBezTo>
                  <a:lnTo>
                    <a:pt x="1" y="477"/>
                  </a:lnTo>
                  <a:cubicBezTo>
                    <a:pt x="1" y="522"/>
                    <a:pt x="36" y="563"/>
                    <a:pt x="87" y="563"/>
                  </a:cubicBezTo>
                  <a:lnTo>
                    <a:pt x="1171" y="563"/>
                  </a:lnTo>
                  <a:cubicBezTo>
                    <a:pt x="1217" y="563"/>
                    <a:pt x="1257" y="522"/>
                    <a:pt x="1257" y="477"/>
                  </a:cubicBezTo>
                  <a:lnTo>
                    <a:pt x="1257" y="365"/>
                  </a:lnTo>
                  <a:cubicBezTo>
                    <a:pt x="1257" y="163"/>
                    <a:pt x="1095" y="0"/>
                    <a:pt x="89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6633797" y="3168235"/>
              <a:ext cx="148520" cy="134810"/>
            </a:xfrm>
            <a:custGeom>
              <a:avLst/>
              <a:gdLst/>
              <a:ahLst/>
              <a:cxnLst/>
              <a:rect l="l" t="t" r="r" b="b"/>
              <a:pathLst>
                <a:path w="1430" h="1298" extrusionOk="0">
                  <a:moveTo>
                    <a:pt x="578" y="259"/>
                  </a:moveTo>
                  <a:cubicBezTo>
                    <a:pt x="760" y="259"/>
                    <a:pt x="907" y="406"/>
                    <a:pt x="907" y="583"/>
                  </a:cubicBezTo>
                  <a:cubicBezTo>
                    <a:pt x="907" y="664"/>
                    <a:pt x="877" y="740"/>
                    <a:pt x="826" y="801"/>
                  </a:cubicBezTo>
                  <a:lnTo>
                    <a:pt x="973" y="948"/>
                  </a:lnTo>
                  <a:cubicBezTo>
                    <a:pt x="983" y="958"/>
                    <a:pt x="988" y="968"/>
                    <a:pt x="988" y="983"/>
                  </a:cubicBezTo>
                  <a:cubicBezTo>
                    <a:pt x="988" y="999"/>
                    <a:pt x="983" y="1014"/>
                    <a:pt x="973" y="1019"/>
                  </a:cubicBezTo>
                  <a:cubicBezTo>
                    <a:pt x="963" y="1029"/>
                    <a:pt x="948" y="1039"/>
                    <a:pt x="938" y="1039"/>
                  </a:cubicBezTo>
                  <a:cubicBezTo>
                    <a:pt x="923" y="1039"/>
                    <a:pt x="907" y="1029"/>
                    <a:pt x="897" y="1019"/>
                  </a:cubicBezTo>
                  <a:lnTo>
                    <a:pt x="750" y="872"/>
                  </a:lnTo>
                  <a:cubicBezTo>
                    <a:pt x="750" y="872"/>
                    <a:pt x="745" y="867"/>
                    <a:pt x="745" y="867"/>
                  </a:cubicBezTo>
                  <a:cubicBezTo>
                    <a:pt x="695" y="892"/>
                    <a:pt x="639" y="912"/>
                    <a:pt x="578" y="912"/>
                  </a:cubicBezTo>
                  <a:cubicBezTo>
                    <a:pt x="401" y="912"/>
                    <a:pt x="254" y="766"/>
                    <a:pt x="254" y="583"/>
                  </a:cubicBezTo>
                  <a:cubicBezTo>
                    <a:pt x="254" y="406"/>
                    <a:pt x="401" y="259"/>
                    <a:pt x="578" y="259"/>
                  </a:cubicBezTo>
                  <a:close/>
                  <a:moveTo>
                    <a:pt x="1" y="1"/>
                  </a:moveTo>
                  <a:lnTo>
                    <a:pt x="1" y="1297"/>
                  </a:lnTo>
                  <a:lnTo>
                    <a:pt x="781" y="1297"/>
                  </a:lnTo>
                  <a:cubicBezTo>
                    <a:pt x="1135" y="1297"/>
                    <a:pt x="1429" y="1004"/>
                    <a:pt x="1429" y="649"/>
                  </a:cubicBezTo>
                  <a:cubicBezTo>
                    <a:pt x="1429" y="289"/>
                    <a:pt x="1135" y="1"/>
                    <a:pt x="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6671186" y="3206144"/>
              <a:ext cx="45802" cy="45906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18" y="0"/>
                  </a:moveTo>
                  <a:cubicBezTo>
                    <a:pt x="97" y="0"/>
                    <a:pt x="0" y="97"/>
                    <a:pt x="0" y="218"/>
                  </a:cubicBezTo>
                  <a:cubicBezTo>
                    <a:pt x="0" y="340"/>
                    <a:pt x="97" y="441"/>
                    <a:pt x="218" y="441"/>
                  </a:cubicBezTo>
                  <a:cubicBezTo>
                    <a:pt x="340" y="441"/>
                    <a:pt x="441" y="340"/>
                    <a:pt x="441" y="218"/>
                  </a:cubicBezTo>
                  <a:cubicBezTo>
                    <a:pt x="441" y="97"/>
                    <a:pt x="34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6671186" y="3206144"/>
              <a:ext cx="45802" cy="45906"/>
            </a:xfrm>
            <a:custGeom>
              <a:avLst/>
              <a:gdLst/>
              <a:ahLst/>
              <a:cxnLst/>
              <a:rect l="l" t="t" r="r" b="b"/>
              <a:pathLst>
                <a:path w="441" h="442" fill="none" extrusionOk="0">
                  <a:moveTo>
                    <a:pt x="218" y="0"/>
                  </a:moveTo>
                  <a:cubicBezTo>
                    <a:pt x="97" y="0"/>
                    <a:pt x="0" y="97"/>
                    <a:pt x="0" y="218"/>
                  </a:cubicBezTo>
                  <a:cubicBezTo>
                    <a:pt x="0" y="340"/>
                    <a:pt x="97" y="441"/>
                    <a:pt x="218" y="441"/>
                  </a:cubicBezTo>
                  <a:cubicBezTo>
                    <a:pt x="340" y="441"/>
                    <a:pt x="441" y="340"/>
                    <a:pt x="441" y="218"/>
                  </a:cubicBezTo>
                  <a:cubicBezTo>
                    <a:pt x="441" y="97"/>
                    <a:pt x="340" y="0"/>
                    <a:pt x="218" y="0"/>
                  </a:cubicBezTo>
                  <a:close/>
                </a:path>
              </a:pathLst>
            </a:custGeom>
            <a:noFill/>
            <a:ln w="20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6208178" y="3168235"/>
              <a:ext cx="574138" cy="134810"/>
            </a:xfrm>
            <a:custGeom>
              <a:avLst/>
              <a:gdLst/>
              <a:ahLst/>
              <a:cxnLst/>
              <a:rect l="l" t="t" r="r" b="b"/>
              <a:pathLst>
                <a:path w="5528" h="1298" fill="none" extrusionOk="0">
                  <a:moveTo>
                    <a:pt x="4879" y="1297"/>
                  </a:moveTo>
                  <a:lnTo>
                    <a:pt x="649" y="1297"/>
                  </a:lnTo>
                  <a:cubicBezTo>
                    <a:pt x="289" y="1297"/>
                    <a:pt x="1" y="1004"/>
                    <a:pt x="1" y="649"/>
                  </a:cubicBezTo>
                  <a:cubicBezTo>
                    <a:pt x="1" y="289"/>
                    <a:pt x="289" y="1"/>
                    <a:pt x="649" y="1"/>
                  </a:cubicBezTo>
                  <a:lnTo>
                    <a:pt x="4879" y="1"/>
                  </a:lnTo>
                  <a:cubicBezTo>
                    <a:pt x="5233" y="1"/>
                    <a:pt x="5527" y="289"/>
                    <a:pt x="5527" y="649"/>
                  </a:cubicBezTo>
                  <a:cubicBezTo>
                    <a:pt x="5527" y="1004"/>
                    <a:pt x="5233" y="1297"/>
                    <a:pt x="4879" y="129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6311311" y="3217153"/>
              <a:ext cx="31158" cy="40609"/>
            </a:xfrm>
            <a:custGeom>
              <a:avLst/>
              <a:gdLst/>
              <a:ahLst/>
              <a:cxnLst/>
              <a:rect l="l" t="t" r="r" b="b"/>
              <a:pathLst>
                <a:path w="300" h="391" extrusionOk="0">
                  <a:moveTo>
                    <a:pt x="157" y="1"/>
                  </a:moveTo>
                  <a:cubicBezTo>
                    <a:pt x="117" y="1"/>
                    <a:pt x="87" y="11"/>
                    <a:pt x="56" y="31"/>
                  </a:cubicBezTo>
                  <a:cubicBezTo>
                    <a:pt x="31" y="51"/>
                    <a:pt x="21" y="77"/>
                    <a:pt x="21" y="112"/>
                  </a:cubicBezTo>
                  <a:cubicBezTo>
                    <a:pt x="21" y="138"/>
                    <a:pt x="26" y="158"/>
                    <a:pt x="36" y="173"/>
                  </a:cubicBezTo>
                  <a:cubicBezTo>
                    <a:pt x="46" y="188"/>
                    <a:pt x="61" y="198"/>
                    <a:pt x="76" y="203"/>
                  </a:cubicBezTo>
                  <a:cubicBezTo>
                    <a:pt x="92" y="213"/>
                    <a:pt x="112" y="219"/>
                    <a:pt x="137" y="229"/>
                  </a:cubicBezTo>
                  <a:cubicBezTo>
                    <a:pt x="157" y="234"/>
                    <a:pt x="173" y="239"/>
                    <a:pt x="183" y="244"/>
                  </a:cubicBezTo>
                  <a:cubicBezTo>
                    <a:pt x="193" y="244"/>
                    <a:pt x="203" y="249"/>
                    <a:pt x="208" y="259"/>
                  </a:cubicBezTo>
                  <a:cubicBezTo>
                    <a:pt x="213" y="264"/>
                    <a:pt x="218" y="274"/>
                    <a:pt x="218" y="284"/>
                  </a:cubicBezTo>
                  <a:cubicBezTo>
                    <a:pt x="218" y="300"/>
                    <a:pt x="213" y="310"/>
                    <a:pt x="203" y="315"/>
                  </a:cubicBezTo>
                  <a:cubicBezTo>
                    <a:pt x="188" y="320"/>
                    <a:pt x="173" y="325"/>
                    <a:pt x="157" y="325"/>
                  </a:cubicBezTo>
                  <a:cubicBezTo>
                    <a:pt x="132" y="325"/>
                    <a:pt x="112" y="320"/>
                    <a:pt x="87" y="310"/>
                  </a:cubicBezTo>
                  <a:cubicBezTo>
                    <a:pt x="66" y="305"/>
                    <a:pt x="46" y="289"/>
                    <a:pt x="31" y="279"/>
                  </a:cubicBezTo>
                  <a:lnTo>
                    <a:pt x="0" y="335"/>
                  </a:lnTo>
                  <a:cubicBezTo>
                    <a:pt x="16" y="350"/>
                    <a:pt x="41" y="365"/>
                    <a:pt x="66" y="376"/>
                  </a:cubicBezTo>
                  <a:cubicBezTo>
                    <a:pt x="97" y="386"/>
                    <a:pt x="122" y="391"/>
                    <a:pt x="152" y="391"/>
                  </a:cubicBezTo>
                  <a:cubicBezTo>
                    <a:pt x="193" y="391"/>
                    <a:pt x="228" y="381"/>
                    <a:pt x="259" y="360"/>
                  </a:cubicBezTo>
                  <a:cubicBezTo>
                    <a:pt x="284" y="340"/>
                    <a:pt x="299" y="315"/>
                    <a:pt x="299" y="274"/>
                  </a:cubicBezTo>
                  <a:cubicBezTo>
                    <a:pt x="299" y="249"/>
                    <a:pt x="294" y="229"/>
                    <a:pt x="279" y="213"/>
                  </a:cubicBezTo>
                  <a:cubicBezTo>
                    <a:pt x="269" y="198"/>
                    <a:pt x="254" y="188"/>
                    <a:pt x="238" y="183"/>
                  </a:cubicBezTo>
                  <a:cubicBezTo>
                    <a:pt x="218" y="173"/>
                    <a:pt x="198" y="163"/>
                    <a:pt x="173" y="158"/>
                  </a:cubicBezTo>
                  <a:cubicBezTo>
                    <a:pt x="147" y="148"/>
                    <a:pt x="127" y="143"/>
                    <a:pt x="112" y="132"/>
                  </a:cubicBezTo>
                  <a:cubicBezTo>
                    <a:pt x="102" y="127"/>
                    <a:pt x="97" y="117"/>
                    <a:pt x="97" y="107"/>
                  </a:cubicBezTo>
                  <a:cubicBezTo>
                    <a:pt x="97" y="92"/>
                    <a:pt x="102" y="82"/>
                    <a:pt x="112" y="77"/>
                  </a:cubicBezTo>
                  <a:cubicBezTo>
                    <a:pt x="122" y="72"/>
                    <a:pt x="137" y="67"/>
                    <a:pt x="152" y="67"/>
                  </a:cubicBezTo>
                  <a:cubicBezTo>
                    <a:pt x="168" y="67"/>
                    <a:pt x="188" y="72"/>
                    <a:pt x="208" y="77"/>
                  </a:cubicBezTo>
                  <a:cubicBezTo>
                    <a:pt x="228" y="82"/>
                    <a:pt x="244" y="92"/>
                    <a:pt x="264" y="102"/>
                  </a:cubicBezTo>
                  <a:lnTo>
                    <a:pt x="294" y="41"/>
                  </a:lnTo>
                  <a:cubicBezTo>
                    <a:pt x="274" y="26"/>
                    <a:pt x="254" y="21"/>
                    <a:pt x="228" y="11"/>
                  </a:cubicBezTo>
                  <a:cubicBezTo>
                    <a:pt x="208" y="6"/>
                    <a:pt x="183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6348701" y="3217153"/>
              <a:ext cx="38428" cy="40609"/>
            </a:xfrm>
            <a:custGeom>
              <a:avLst/>
              <a:gdLst/>
              <a:ahLst/>
              <a:cxnLst/>
              <a:rect l="l" t="t" r="r" b="b"/>
              <a:pathLst>
                <a:path w="370" h="391" extrusionOk="0">
                  <a:moveTo>
                    <a:pt x="193" y="67"/>
                  </a:moveTo>
                  <a:cubicBezTo>
                    <a:pt x="223" y="67"/>
                    <a:pt x="248" y="77"/>
                    <a:pt x="269" y="97"/>
                  </a:cubicBezTo>
                  <a:cubicBezTo>
                    <a:pt x="289" y="112"/>
                    <a:pt x="299" y="138"/>
                    <a:pt x="299" y="168"/>
                  </a:cubicBezTo>
                  <a:lnTo>
                    <a:pt x="81" y="168"/>
                  </a:lnTo>
                  <a:cubicBezTo>
                    <a:pt x="86" y="138"/>
                    <a:pt x="96" y="112"/>
                    <a:pt x="117" y="97"/>
                  </a:cubicBezTo>
                  <a:cubicBezTo>
                    <a:pt x="137" y="77"/>
                    <a:pt x="162" y="67"/>
                    <a:pt x="193" y="67"/>
                  </a:cubicBezTo>
                  <a:close/>
                  <a:moveTo>
                    <a:pt x="193" y="1"/>
                  </a:moveTo>
                  <a:cubicBezTo>
                    <a:pt x="157" y="1"/>
                    <a:pt x="122" y="11"/>
                    <a:pt x="91" y="26"/>
                  </a:cubicBezTo>
                  <a:cubicBezTo>
                    <a:pt x="61" y="41"/>
                    <a:pt x="41" y="67"/>
                    <a:pt x="25" y="97"/>
                  </a:cubicBezTo>
                  <a:cubicBezTo>
                    <a:pt x="5" y="127"/>
                    <a:pt x="0" y="158"/>
                    <a:pt x="0" y="198"/>
                  </a:cubicBezTo>
                  <a:cubicBezTo>
                    <a:pt x="0" y="234"/>
                    <a:pt x="5" y="269"/>
                    <a:pt x="25" y="295"/>
                  </a:cubicBezTo>
                  <a:cubicBezTo>
                    <a:pt x="41" y="325"/>
                    <a:pt x="61" y="350"/>
                    <a:pt x="91" y="365"/>
                  </a:cubicBezTo>
                  <a:cubicBezTo>
                    <a:pt x="122" y="381"/>
                    <a:pt x="157" y="391"/>
                    <a:pt x="193" y="391"/>
                  </a:cubicBezTo>
                  <a:cubicBezTo>
                    <a:pt x="228" y="391"/>
                    <a:pt x="258" y="386"/>
                    <a:pt x="284" y="371"/>
                  </a:cubicBezTo>
                  <a:cubicBezTo>
                    <a:pt x="309" y="360"/>
                    <a:pt x="334" y="345"/>
                    <a:pt x="350" y="325"/>
                  </a:cubicBezTo>
                  <a:lnTo>
                    <a:pt x="309" y="279"/>
                  </a:lnTo>
                  <a:cubicBezTo>
                    <a:pt x="294" y="295"/>
                    <a:pt x="279" y="305"/>
                    <a:pt x="258" y="310"/>
                  </a:cubicBezTo>
                  <a:cubicBezTo>
                    <a:pt x="238" y="320"/>
                    <a:pt x="223" y="325"/>
                    <a:pt x="203" y="325"/>
                  </a:cubicBezTo>
                  <a:cubicBezTo>
                    <a:pt x="172" y="325"/>
                    <a:pt x="147" y="315"/>
                    <a:pt x="122" y="300"/>
                  </a:cubicBezTo>
                  <a:cubicBezTo>
                    <a:pt x="101" y="279"/>
                    <a:pt x="91" y="259"/>
                    <a:pt x="81" y="229"/>
                  </a:cubicBezTo>
                  <a:lnTo>
                    <a:pt x="370" y="229"/>
                  </a:lnTo>
                  <a:cubicBezTo>
                    <a:pt x="370" y="213"/>
                    <a:pt x="370" y="203"/>
                    <a:pt x="370" y="198"/>
                  </a:cubicBezTo>
                  <a:cubicBezTo>
                    <a:pt x="370" y="132"/>
                    <a:pt x="355" y="87"/>
                    <a:pt x="324" y="51"/>
                  </a:cubicBezTo>
                  <a:cubicBezTo>
                    <a:pt x="299" y="21"/>
                    <a:pt x="253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392841" y="3217153"/>
              <a:ext cx="35312" cy="40609"/>
            </a:xfrm>
            <a:custGeom>
              <a:avLst/>
              <a:gdLst/>
              <a:ahLst/>
              <a:cxnLst/>
              <a:rect l="l" t="t" r="r" b="b"/>
              <a:pathLst>
                <a:path w="340" h="391" extrusionOk="0">
                  <a:moveTo>
                    <a:pt x="259" y="219"/>
                  </a:moveTo>
                  <a:lnTo>
                    <a:pt x="259" y="254"/>
                  </a:lnTo>
                  <a:cubicBezTo>
                    <a:pt x="259" y="274"/>
                    <a:pt x="244" y="289"/>
                    <a:pt x="223" y="305"/>
                  </a:cubicBezTo>
                  <a:cubicBezTo>
                    <a:pt x="203" y="320"/>
                    <a:pt x="183" y="325"/>
                    <a:pt x="153" y="325"/>
                  </a:cubicBezTo>
                  <a:cubicBezTo>
                    <a:pt x="127" y="325"/>
                    <a:pt x="112" y="320"/>
                    <a:pt x="97" y="310"/>
                  </a:cubicBezTo>
                  <a:cubicBezTo>
                    <a:pt x="82" y="300"/>
                    <a:pt x="77" y="284"/>
                    <a:pt x="77" y="269"/>
                  </a:cubicBezTo>
                  <a:cubicBezTo>
                    <a:pt x="77" y="249"/>
                    <a:pt x="82" y="239"/>
                    <a:pt x="97" y="229"/>
                  </a:cubicBezTo>
                  <a:cubicBezTo>
                    <a:pt x="107" y="224"/>
                    <a:pt x="127" y="219"/>
                    <a:pt x="158" y="219"/>
                  </a:cubicBezTo>
                  <a:close/>
                  <a:moveTo>
                    <a:pt x="188" y="1"/>
                  </a:moveTo>
                  <a:cubicBezTo>
                    <a:pt x="153" y="1"/>
                    <a:pt x="122" y="6"/>
                    <a:pt x="102" y="16"/>
                  </a:cubicBezTo>
                  <a:cubicBezTo>
                    <a:pt x="77" y="21"/>
                    <a:pt x="51" y="31"/>
                    <a:pt x="21" y="51"/>
                  </a:cubicBezTo>
                  <a:lnTo>
                    <a:pt x="56" y="107"/>
                  </a:lnTo>
                  <a:cubicBezTo>
                    <a:pt x="97" y="82"/>
                    <a:pt x="132" y="67"/>
                    <a:pt x="168" y="67"/>
                  </a:cubicBezTo>
                  <a:cubicBezTo>
                    <a:pt x="198" y="67"/>
                    <a:pt x="218" y="77"/>
                    <a:pt x="234" y="87"/>
                  </a:cubicBezTo>
                  <a:cubicBezTo>
                    <a:pt x="254" y="102"/>
                    <a:pt x="259" y="122"/>
                    <a:pt x="259" y="148"/>
                  </a:cubicBezTo>
                  <a:lnTo>
                    <a:pt x="259" y="158"/>
                  </a:lnTo>
                  <a:lnTo>
                    <a:pt x="142" y="158"/>
                  </a:lnTo>
                  <a:cubicBezTo>
                    <a:pt x="97" y="158"/>
                    <a:pt x="61" y="168"/>
                    <a:pt x="36" y="188"/>
                  </a:cubicBezTo>
                  <a:cubicBezTo>
                    <a:pt x="11" y="208"/>
                    <a:pt x="1" y="239"/>
                    <a:pt x="1" y="269"/>
                  </a:cubicBezTo>
                  <a:cubicBezTo>
                    <a:pt x="1" y="295"/>
                    <a:pt x="6" y="315"/>
                    <a:pt x="16" y="330"/>
                  </a:cubicBezTo>
                  <a:cubicBezTo>
                    <a:pt x="26" y="350"/>
                    <a:pt x="41" y="365"/>
                    <a:pt x="61" y="376"/>
                  </a:cubicBezTo>
                  <a:cubicBezTo>
                    <a:pt x="82" y="386"/>
                    <a:pt x="107" y="391"/>
                    <a:pt x="132" y="391"/>
                  </a:cubicBezTo>
                  <a:cubicBezTo>
                    <a:pt x="193" y="391"/>
                    <a:pt x="234" y="371"/>
                    <a:pt x="259" y="340"/>
                  </a:cubicBezTo>
                  <a:lnTo>
                    <a:pt x="259" y="386"/>
                  </a:lnTo>
                  <a:lnTo>
                    <a:pt x="340" y="386"/>
                  </a:lnTo>
                  <a:lnTo>
                    <a:pt x="340" y="138"/>
                  </a:lnTo>
                  <a:cubicBezTo>
                    <a:pt x="340" y="92"/>
                    <a:pt x="325" y="62"/>
                    <a:pt x="299" y="36"/>
                  </a:cubicBezTo>
                  <a:cubicBezTo>
                    <a:pt x="274" y="16"/>
                    <a:pt x="23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440202" y="3217153"/>
              <a:ext cx="22226" cy="40090"/>
            </a:xfrm>
            <a:custGeom>
              <a:avLst/>
              <a:gdLst/>
              <a:ahLst/>
              <a:cxnLst/>
              <a:rect l="l" t="t" r="r" b="b"/>
              <a:pathLst>
                <a:path w="214" h="386" extrusionOk="0">
                  <a:moveTo>
                    <a:pt x="213" y="1"/>
                  </a:moveTo>
                  <a:cubicBezTo>
                    <a:pt x="183" y="1"/>
                    <a:pt x="157" y="11"/>
                    <a:pt x="132" y="21"/>
                  </a:cubicBezTo>
                  <a:cubicBezTo>
                    <a:pt x="112" y="36"/>
                    <a:pt x="92" y="56"/>
                    <a:pt x="82" y="82"/>
                  </a:cubicBezTo>
                  <a:lnTo>
                    <a:pt x="82" y="6"/>
                  </a:lnTo>
                  <a:lnTo>
                    <a:pt x="0" y="6"/>
                  </a:lnTo>
                  <a:lnTo>
                    <a:pt x="0" y="386"/>
                  </a:lnTo>
                  <a:lnTo>
                    <a:pt x="82" y="386"/>
                  </a:lnTo>
                  <a:lnTo>
                    <a:pt x="82" y="188"/>
                  </a:lnTo>
                  <a:cubicBezTo>
                    <a:pt x="82" y="153"/>
                    <a:pt x="97" y="127"/>
                    <a:pt x="122" y="107"/>
                  </a:cubicBezTo>
                  <a:cubicBezTo>
                    <a:pt x="139" y="90"/>
                    <a:pt x="163" y="80"/>
                    <a:pt x="193" y="80"/>
                  </a:cubicBezTo>
                  <a:cubicBezTo>
                    <a:pt x="200" y="80"/>
                    <a:pt x="206" y="81"/>
                    <a:pt x="213" y="82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464920" y="3217153"/>
              <a:ext cx="36974" cy="40609"/>
            </a:xfrm>
            <a:custGeom>
              <a:avLst/>
              <a:gdLst/>
              <a:ahLst/>
              <a:cxnLst/>
              <a:rect l="l" t="t" r="r" b="b"/>
              <a:pathLst>
                <a:path w="356" h="391" extrusionOk="0">
                  <a:moveTo>
                    <a:pt x="193" y="1"/>
                  </a:moveTo>
                  <a:cubicBezTo>
                    <a:pt x="158" y="1"/>
                    <a:pt x="122" y="11"/>
                    <a:pt x="97" y="26"/>
                  </a:cubicBezTo>
                  <a:cubicBezTo>
                    <a:pt x="66" y="41"/>
                    <a:pt x="41" y="67"/>
                    <a:pt x="26" y="97"/>
                  </a:cubicBezTo>
                  <a:cubicBezTo>
                    <a:pt x="11" y="122"/>
                    <a:pt x="1" y="158"/>
                    <a:pt x="1" y="198"/>
                  </a:cubicBezTo>
                  <a:cubicBezTo>
                    <a:pt x="1" y="234"/>
                    <a:pt x="11" y="269"/>
                    <a:pt x="26" y="295"/>
                  </a:cubicBezTo>
                  <a:cubicBezTo>
                    <a:pt x="41" y="325"/>
                    <a:pt x="66" y="350"/>
                    <a:pt x="97" y="365"/>
                  </a:cubicBezTo>
                  <a:cubicBezTo>
                    <a:pt x="122" y="381"/>
                    <a:pt x="158" y="391"/>
                    <a:pt x="193" y="391"/>
                  </a:cubicBezTo>
                  <a:cubicBezTo>
                    <a:pt x="228" y="391"/>
                    <a:pt x="264" y="381"/>
                    <a:pt x="289" y="371"/>
                  </a:cubicBezTo>
                  <a:cubicBezTo>
                    <a:pt x="315" y="360"/>
                    <a:pt x="340" y="340"/>
                    <a:pt x="355" y="320"/>
                  </a:cubicBezTo>
                  <a:lnTo>
                    <a:pt x="310" y="274"/>
                  </a:lnTo>
                  <a:cubicBezTo>
                    <a:pt x="284" y="305"/>
                    <a:pt x="249" y="320"/>
                    <a:pt x="198" y="320"/>
                  </a:cubicBezTo>
                  <a:cubicBezTo>
                    <a:pt x="163" y="320"/>
                    <a:pt x="137" y="305"/>
                    <a:pt x="117" y="284"/>
                  </a:cubicBezTo>
                  <a:cubicBezTo>
                    <a:pt x="97" y="259"/>
                    <a:pt x="87" y="234"/>
                    <a:pt x="87" y="198"/>
                  </a:cubicBezTo>
                  <a:cubicBezTo>
                    <a:pt x="87" y="158"/>
                    <a:pt x="97" y="132"/>
                    <a:pt x="117" y="107"/>
                  </a:cubicBezTo>
                  <a:cubicBezTo>
                    <a:pt x="137" y="87"/>
                    <a:pt x="168" y="77"/>
                    <a:pt x="203" y="77"/>
                  </a:cubicBezTo>
                  <a:cubicBezTo>
                    <a:pt x="244" y="77"/>
                    <a:pt x="279" y="87"/>
                    <a:pt x="304" y="117"/>
                  </a:cubicBezTo>
                  <a:lnTo>
                    <a:pt x="350" y="67"/>
                  </a:lnTo>
                  <a:cubicBezTo>
                    <a:pt x="335" y="46"/>
                    <a:pt x="310" y="31"/>
                    <a:pt x="284" y="21"/>
                  </a:cubicBezTo>
                  <a:cubicBezTo>
                    <a:pt x="259" y="6"/>
                    <a:pt x="228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510723" y="3201886"/>
              <a:ext cx="37909" cy="55357"/>
            </a:xfrm>
            <a:custGeom>
              <a:avLst/>
              <a:gdLst/>
              <a:ahLst/>
              <a:cxnLst/>
              <a:rect l="l" t="t" r="r" b="b"/>
              <a:pathLst>
                <a:path w="365" h="533" extrusionOk="0">
                  <a:moveTo>
                    <a:pt x="0" y="1"/>
                  </a:moveTo>
                  <a:lnTo>
                    <a:pt x="0" y="533"/>
                  </a:lnTo>
                  <a:lnTo>
                    <a:pt x="81" y="533"/>
                  </a:lnTo>
                  <a:lnTo>
                    <a:pt x="81" y="345"/>
                  </a:lnTo>
                  <a:cubicBezTo>
                    <a:pt x="81" y="310"/>
                    <a:pt x="91" y="285"/>
                    <a:pt x="112" y="259"/>
                  </a:cubicBezTo>
                  <a:cubicBezTo>
                    <a:pt x="132" y="239"/>
                    <a:pt x="157" y="229"/>
                    <a:pt x="188" y="229"/>
                  </a:cubicBezTo>
                  <a:cubicBezTo>
                    <a:pt x="218" y="229"/>
                    <a:pt x="238" y="234"/>
                    <a:pt x="259" y="254"/>
                  </a:cubicBezTo>
                  <a:cubicBezTo>
                    <a:pt x="274" y="269"/>
                    <a:pt x="279" y="290"/>
                    <a:pt x="279" y="320"/>
                  </a:cubicBezTo>
                  <a:lnTo>
                    <a:pt x="279" y="533"/>
                  </a:lnTo>
                  <a:lnTo>
                    <a:pt x="365" y="533"/>
                  </a:lnTo>
                  <a:lnTo>
                    <a:pt x="365" y="295"/>
                  </a:lnTo>
                  <a:cubicBezTo>
                    <a:pt x="365" y="249"/>
                    <a:pt x="350" y="214"/>
                    <a:pt x="324" y="188"/>
                  </a:cubicBezTo>
                  <a:cubicBezTo>
                    <a:pt x="299" y="163"/>
                    <a:pt x="264" y="148"/>
                    <a:pt x="223" y="148"/>
                  </a:cubicBezTo>
                  <a:cubicBezTo>
                    <a:pt x="152" y="148"/>
                    <a:pt x="107" y="173"/>
                    <a:pt x="81" y="229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559987" y="3302422"/>
              <a:ext cx="303687" cy="395187"/>
            </a:xfrm>
            <a:custGeom>
              <a:avLst/>
              <a:gdLst/>
              <a:ahLst/>
              <a:cxnLst/>
              <a:rect l="l" t="t" r="r" b="b"/>
              <a:pathLst>
                <a:path w="2924" h="3805" extrusionOk="0">
                  <a:moveTo>
                    <a:pt x="1014" y="31"/>
                  </a:moveTo>
                  <a:cubicBezTo>
                    <a:pt x="720" y="147"/>
                    <a:pt x="462" y="314"/>
                    <a:pt x="295" y="598"/>
                  </a:cubicBezTo>
                  <a:lnTo>
                    <a:pt x="295" y="598"/>
                  </a:lnTo>
                  <a:cubicBezTo>
                    <a:pt x="97" y="927"/>
                    <a:pt x="1" y="1246"/>
                    <a:pt x="158" y="1961"/>
                  </a:cubicBezTo>
                  <a:lnTo>
                    <a:pt x="158" y="1961"/>
                  </a:lnTo>
                  <a:cubicBezTo>
                    <a:pt x="284" y="2518"/>
                    <a:pt x="507" y="2979"/>
                    <a:pt x="913" y="3303"/>
                  </a:cubicBezTo>
                  <a:lnTo>
                    <a:pt x="913" y="3303"/>
                  </a:lnTo>
                  <a:cubicBezTo>
                    <a:pt x="1070" y="3425"/>
                    <a:pt x="1708" y="3805"/>
                    <a:pt x="2219" y="3409"/>
                  </a:cubicBezTo>
                  <a:lnTo>
                    <a:pt x="2219" y="3409"/>
                  </a:lnTo>
                  <a:cubicBezTo>
                    <a:pt x="2903" y="2878"/>
                    <a:pt x="2924" y="1758"/>
                    <a:pt x="2427" y="1084"/>
                  </a:cubicBezTo>
                  <a:lnTo>
                    <a:pt x="2427" y="1084"/>
                  </a:lnTo>
                  <a:lnTo>
                    <a:pt x="2189" y="755"/>
                  </a:lnTo>
                  <a:cubicBezTo>
                    <a:pt x="1976" y="466"/>
                    <a:pt x="1566" y="0"/>
                    <a:pt x="1181" y="0"/>
                  </a:cubicBezTo>
                  <a:lnTo>
                    <a:pt x="1181" y="0"/>
                  </a:lnTo>
                  <a:cubicBezTo>
                    <a:pt x="1125" y="0"/>
                    <a:pt x="1070" y="10"/>
                    <a:pt x="1014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608386" y="3406075"/>
              <a:ext cx="208966" cy="224234"/>
            </a:xfrm>
            <a:custGeom>
              <a:avLst/>
              <a:gdLst/>
              <a:ahLst/>
              <a:cxnLst/>
              <a:rect l="l" t="t" r="r" b="b"/>
              <a:pathLst>
                <a:path w="2012" h="2159" extrusionOk="0">
                  <a:moveTo>
                    <a:pt x="153" y="395"/>
                  </a:moveTo>
                  <a:cubicBezTo>
                    <a:pt x="26" y="659"/>
                    <a:pt x="1" y="993"/>
                    <a:pt x="122" y="1292"/>
                  </a:cubicBezTo>
                  <a:lnTo>
                    <a:pt x="122" y="1292"/>
                  </a:lnTo>
                  <a:cubicBezTo>
                    <a:pt x="219" y="1530"/>
                    <a:pt x="507" y="2158"/>
                    <a:pt x="690" y="2148"/>
                  </a:cubicBezTo>
                  <a:lnTo>
                    <a:pt x="690" y="2148"/>
                  </a:lnTo>
                  <a:cubicBezTo>
                    <a:pt x="852" y="2138"/>
                    <a:pt x="913" y="1895"/>
                    <a:pt x="1196" y="1667"/>
                  </a:cubicBezTo>
                  <a:lnTo>
                    <a:pt x="1196" y="1667"/>
                  </a:lnTo>
                  <a:cubicBezTo>
                    <a:pt x="1586" y="1353"/>
                    <a:pt x="1961" y="1307"/>
                    <a:pt x="1992" y="1165"/>
                  </a:cubicBezTo>
                  <a:lnTo>
                    <a:pt x="1992" y="1165"/>
                  </a:lnTo>
                  <a:cubicBezTo>
                    <a:pt x="2012" y="1059"/>
                    <a:pt x="1662" y="537"/>
                    <a:pt x="1662" y="537"/>
                  </a:cubicBezTo>
                  <a:lnTo>
                    <a:pt x="1662" y="537"/>
                  </a:lnTo>
                  <a:cubicBezTo>
                    <a:pt x="1485" y="264"/>
                    <a:pt x="1222" y="71"/>
                    <a:pt x="933" y="15"/>
                  </a:cubicBezTo>
                  <a:lnTo>
                    <a:pt x="933" y="15"/>
                  </a:lnTo>
                  <a:cubicBezTo>
                    <a:pt x="882" y="5"/>
                    <a:pt x="832" y="0"/>
                    <a:pt x="786" y="0"/>
                  </a:cubicBezTo>
                  <a:lnTo>
                    <a:pt x="786" y="0"/>
                  </a:lnTo>
                  <a:cubicBezTo>
                    <a:pt x="517" y="0"/>
                    <a:pt x="279" y="147"/>
                    <a:pt x="153" y="395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558948" y="2863613"/>
              <a:ext cx="304725" cy="375246"/>
            </a:xfrm>
            <a:custGeom>
              <a:avLst/>
              <a:gdLst/>
              <a:ahLst/>
              <a:cxnLst/>
              <a:rect l="l" t="t" r="r" b="b"/>
              <a:pathLst>
                <a:path w="2934" h="3613" extrusionOk="0">
                  <a:moveTo>
                    <a:pt x="487" y="294"/>
                  </a:moveTo>
                  <a:cubicBezTo>
                    <a:pt x="208" y="548"/>
                    <a:pt x="1" y="1100"/>
                    <a:pt x="46" y="1525"/>
                  </a:cubicBezTo>
                  <a:lnTo>
                    <a:pt x="46" y="1525"/>
                  </a:lnTo>
                  <a:lnTo>
                    <a:pt x="66" y="1688"/>
                  </a:lnTo>
                  <a:cubicBezTo>
                    <a:pt x="163" y="2508"/>
                    <a:pt x="705" y="3212"/>
                    <a:pt x="1475" y="3516"/>
                  </a:cubicBezTo>
                  <a:lnTo>
                    <a:pt x="1475" y="3516"/>
                  </a:lnTo>
                  <a:cubicBezTo>
                    <a:pt x="1713" y="3612"/>
                    <a:pt x="1986" y="3552"/>
                    <a:pt x="2164" y="3359"/>
                  </a:cubicBezTo>
                  <a:lnTo>
                    <a:pt x="2164" y="3359"/>
                  </a:lnTo>
                  <a:lnTo>
                    <a:pt x="2311" y="3202"/>
                  </a:lnTo>
                  <a:cubicBezTo>
                    <a:pt x="2883" y="2589"/>
                    <a:pt x="2934" y="1662"/>
                    <a:pt x="2437" y="988"/>
                  </a:cubicBezTo>
                  <a:lnTo>
                    <a:pt x="2437" y="988"/>
                  </a:lnTo>
                  <a:lnTo>
                    <a:pt x="2199" y="659"/>
                  </a:lnTo>
                  <a:cubicBezTo>
                    <a:pt x="1956" y="330"/>
                    <a:pt x="1601" y="102"/>
                    <a:pt x="1201" y="11"/>
                  </a:cubicBezTo>
                  <a:lnTo>
                    <a:pt x="1201" y="11"/>
                  </a:lnTo>
                  <a:cubicBezTo>
                    <a:pt x="1176" y="1"/>
                    <a:pt x="1145" y="1"/>
                    <a:pt x="1110" y="1"/>
                  </a:cubicBezTo>
                  <a:lnTo>
                    <a:pt x="1110" y="1"/>
                  </a:lnTo>
                  <a:cubicBezTo>
                    <a:pt x="948" y="1"/>
                    <a:pt x="725" y="82"/>
                    <a:pt x="487" y="294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587925" y="2976198"/>
              <a:ext cx="200034" cy="212705"/>
            </a:xfrm>
            <a:custGeom>
              <a:avLst/>
              <a:gdLst/>
              <a:ahLst/>
              <a:cxnLst/>
              <a:rect l="l" t="t" r="r" b="b"/>
              <a:pathLst>
                <a:path w="1926" h="2048" extrusionOk="0">
                  <a:moveTo>
                    <a:pt x="618" y="11"/>
                  </a:moveTo>
                  <a:cubicBezTo>
                    <a:pt x="304" y="51"/>
                    <a:pt x="81" y="279"/>
                    <a:pt x="41" y="588"/>
                  </a:cubicBezTo>
                  <a:lnTo>
                    <a:pt x="41" y="588"/>
                  </a:lnTo>
                  <a:cubicBezTo>
                    <a:pt x="0" y="862"/>
                    <a:pt x="86" y="1166"/>
                    <a:pt x="284" y="1394"/>
                  </a:cubicBezTo>
                  <a:lnTo>
                    <a:pt x="284" y="1394"/>
                  </a:lnTo>
                  <a:cubicBezTo>
                    <a:pt x="441" y="1576"/>
                    <a:pt x="887" y="2047"/>
                    <a:pt x="1049" y="1986"/>
                  </a:cubicBezTo>
                  <a:lnTo>
                    <a:pt x="1049" y="1986"/>
                  </a:lnTo>
                  <a:cubicBezTo>
                    <a:pt x="1191" y="1931"/>
                    <a:pt x="1150" y="1632"/>
                    <a:pt x="1241" y="1409"/>
                  </a:cubicBezTo>
                  <a:lnTo>
                    <a:pt x="1241" y="1409"/>
                  </a:lnTo>
                  <a:cubicBezTo>
                    <a:pt x="1419" y="973"/>
                    <a:pt x="1925" y="847"/>
                    <a:pt x="1910" y="715"/>
                  </a:cubicBezTo>
                  <a:lnTo>
                    <a:pt x="1910" y="715"/>
                  </a:lnTo>
                  <a:cubicBezTo>
                    <a:pt x="1895" y="614"/>
                    <a:pt x="1424" y="254"/>
                    <a:pt x="1424" y="254"/>
                  </a:cubicBezTo>
                  <a:lnTo>
                    <a:pt x="1424" y="254"/>
                  </a:lnTo>
                  <a:cubicBezTo>
                    <a:pt x="1221" y="92"/>
                    <a:pt x="978" y="1"/>
                    <a:pt x="740" y="1"/>
                  </a:cubicBezTo>
                  <a:lnTo>
                    <a:pt x="740" y="1"/>
                  </a:lnTo>
                  <a:cubicBezTo>
                    <a:pt x="699" y="1"/>
                    <a:pt x="659" y="6"/>
                    <a:pt x="618" y="11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066097" y="3787968"/>
              <a:ext cx="493127" cy="329963"/>
            </a:xfrm>
            <a:custGeom>
              <a:avLst/>
              <a:gdLst/>
              <a:ahLst/>
              <a:cxnLst/>
              <a:rect l="l" t="t" r="r" b="b"/>
              <a:pathLst>
                <a:path w="4748" h="3177" extrusionOk="0">
                  <a:moveTo>
                    <a:pt x="325" y="376"/>
                  </a:moveTo>
                  <a:cubicBezTo>
                    <a:pt x="148" y="573"/>
                    <a:pt x="41" y="827"/>
                    <a:pt x="31" y="1095"/>
                  </a:cubicBezTo>
                  <a:lnTo>
                    <a:pt x="31" y="1095"/>
                  </a:lnTo>
                  <a:lnTo>
                    <a:pt x="26" y="1227"/>
                  </a:lnTo>
                  <a:cubicBezTo>
                    <a:pt x="1" y="1693"/>
                    <a:pt x="269" y="2128"/>
                    <a:pt x="695" y="2326"/>
                  </a:cubicBezTo>
                  <a:lnTo>
                    <a:pt x="695" y="2326"/>
                  </a:lnTo>
                  <a:lnTo>
                    <a:pt x="882" y="2407"/>
                  </a:lnTo>
                  <a:cubicBezTo>
                    <a:pt x="1536" y="2701"/>
                    <a:pt x="2220" y="2919"/>
                    <a:pt x="2929" y="3045"/>
                  </a:cubicBezTo>
                  <a:lnTo>
                    <a:pt x="2929" y="3045"/>
                  </a:lnTo>
                  <a:lnTo>
                    <a:pt x="3223" y="3101"/>
                  </a:lnTo>
                  <a:cubicBezTo>
                    <a:pt x="3628" y="3177"/>
                    <a:pt x="4043" y="3040"/>
                    <a:pt x="4327" y="2736"/>
                  </a:cubicBezTo>
                  <a:lnTo>
                    <a:pt x="4327" y="2736"/>
                  </a:lnTo>
                  <a:lnTo>
                    <a:pt x="4337" y="2731"/>
                  </a:lnTo>
                  <a:cubicBezTo>
                    <a:pt x="4646" y="2402"/>
                    <a:pt x="4747" y="1926"/>
                    <a:pt x="4600" y="1500"/>
                  </a:cubicBezTo>
                  <a:lnTo>
                    <a:pt x="4600" y="1500"/>
                  </a:lnTo>
                  <a:cubicBezTo>
                    <a:pt x="4489" y="1171"/>
                    <a:pt x="4236" y="903"/>
                    <a:pt x="3917" y="771"/>
                  </a:cubicBezTo>
                  <a:lnTo>
                    <a:pt x="3917" y="771"/>
                  </a:lnTo>
                  <a:lnTo>
                    <a:pt x="3521" y="609"/>
                  </a:lnTo>
                  <a:cubicBezTo>
                    <a:pt x="2919" y="361"/>
                    <a:pt x="2290" y="178"/>
                    <a:pt x="1647" y="67"/>
                  </a:cubicBezTo>
                  <a:lnTo>
                    <a:pt x="1647" y="67"/>
                  </a:lnTo>
                  <a:lnTo>
                    <a:pt x="1369" y="16"/>
                  </a:lnTo>
                  <a:cubicBezTo>
                    <a:pt x="1303" y="6"/>
                    <a:pt x="1242" y="1"/>
                    <a:pt x="1176" y="1"/>
                  </a:cubicBezTo>
                  <a:lnTo>
                    <a:pt x="1176" y="1"/>
                  </a:lnTo>
                  <a:cubicBezTo>
                    <a:pt x="857" y="1"/>
                    <a:pt x="543" y="138"/>
                    <a:pt x="325" y="376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299679" y="3893802"/>
              <a:ext cx="245317" cy="199931"/>
            </a:xfrm>
            <a:custGeom>
              <a:avLst/>
              <a:gdLst/>
              <a:ahLst/>
              <a:cxnLst/>
              <a:rect l="l" t="t" r="r" b="b"/>
              <a:pathLst>
                <a:path w="2362" h="1925" extrusionOk="0">
                  <a:moveTo>
                    <a:pt x="371" y="167"/>
                  </a:moveTo>
                  <a:cubicBezTo>
                    <a:pt x="102" y="345"/>
                    <a:pt x="1" y="654"/>
                    <a:pt x="112" y="957"/>
                  </a:cubicBezTo>
                  <a:lnTo>
                    <a:pt x="112" y="957"/>
                  </a:lnTo>
                  <a:cubicBezTo>
                    <a:pt x="214" y="1221"/>
                    <a:pt x="442" y="1454"/>
                    <a:pt x="735" y="1586"/>
                  </a:cubicBezTo>
                  <a:lnTo>
                    <a:pt x="735" y="1586"/>
                  </a:lnTo>
                  <a:lnTo>
                    <a:pt x="1080" y="1738"/>
                  </a:lnTo>
                  <a:cubicBezTo>
                    <a:pt x="1495" y="1925"/>
                    <a:pt x="1966" y="1798"/>
                    <a:pt x="2128" y="1459"/>
                  </a:cubicBezTo>
                  <a:lnTo>
                    <a:pt x="2128" y="1459"/>
                  </a:lnTo>
                  <a:lnTo>
                    <a:pt x="2210" y="1282"/>
                  </a:lnTo>
                  <a:cubicBezTo>
                    <a:pt x="2230" y="1236"/>
                    <a:pt x="2245" y="1190"/>
                    <a:pt x="2255" y="1140"/>
                  </a:cubicBezTo>
                  <a:lnTo>
                    <a:pt x="2255" y="1140"/>
                  </a:lnTo>
                  <a:lnTo>
                    <a:pt x="2291" y="952"/>
                  </a:lnTo>
                  <a:cubicBezTo>
                    <a:pt x="2362" y="583"/>
                    <a:pt x="2058" y="203"/>
                    <a:pt x="1612" y="106"/>
                  </a:cubicBezTo>
                  <a:lnTo>
                    <a:pt x="1612" y="106"/>
                  </a:lnTo>
                  <a:lnTo>
                    <a:pt x="1247" y="25"/>
                  </a:lnTo>
                  <a:cubicBezTo>
                    <a:pt x="1156" y="10"/>
                    <a:pt x="1060" y="0"/>
                    <a:pt x="974" y="0"/>
                  </a:cubicBezTo>
                  <a:lnTo>
                    <a:pt x="974" y="0"/>
                  </a:lnTo>
                  <a:cubicBezTo>
                    <a:pt x="751" y="0"/>
                    <a:pt x="538" y="56"/>
                    <a:pt x="371" y="167"/>
                  </a:cubicBezTo>
                  <a:close/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5" name="Google Shape;965;p23"/>
            <p:cNvGrpSpPr/>
            <p:nvPr/>
          </p:nvGrpSpPr>
          <p:grpSpPr>
            <a:xfrm>
              <a:off x="6297694" y="1878075"/>
              <a:ext cx="395002" cy="395184"/>
              <a:chOff x="6295879" y="2511834"/>
              <a:chExt cx="375049" cy="375222"/>
            </a:xfrm>
          </p:grpSpPr>
          <p:sp>
            <p:nvSpPr>
              <p:cNvPr id="966" name="Google Shape;966;p23"/>
              <p:cNvSpPr/>
              <p:nvPr/>
            </p:nvSpPr>
            <p:spPr>
              <a:xfrm>
                <a:off x="6295879" y="2511834"/>
                <a:ext cx="375049" cy="375222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2043" fill="none" extrusionOk="0">
                    <a:moveTo>
                      <a:pt x="2041" y="1024"/>
                    </a:moveTo>
                    <a:cubicBezTo>
                      <a:pt x="2041" y="457"/>
                      <a:pt x="1586" y="1"/>
                      <a:pt x="1023" y="1"/>
                    </a:cubicBezTo>
                    <a:cubicBezTo>
                      <a:pt x="456" y="1"/>
                      <a:pt x="0" y="457"/>
                      <a:pt x="0" y="1024"/>
                    </a:cubicBezTo>
                    <a:cubicBezTo>
                      <a:pt x="0" y="1586"/>
                      <a:pt x="456" y="2042"/>
                      <a:pt x="1023" y="2042"/>
                    </a:cubicBezTo>
                    <a:cubicBezTo>
                      <a:pt x="1586" y="2042"/>
                      <a:pt x="2041" y="1586"/>
                      <a:pt x="2041" y="1024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6386060" y="2511834"/>
                <a:ext cx="194688" cy="37522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043" fill="none" extrusionOk="0">
                    <a:moveTo>
                      <a:pt x="1059" y="1024"/>
                    </a:moveTo>
                    <a:cubicBezTo>
                      <a:pt x="1059" y="457"/>
                      <a:pt x="821" y="1"/>
                      <a:pt x="527" y="1"/>
                    </a:cubicBezTo>
                    <a:cubicBezTo>
                      <a:pt x="238" y="1"/>
                      <a:pt x="0" y="457"/>
                      <a:pt x="0" y="1024"/>
                    </a:cubicBezTo>
                    <a:cubicBezTo>
                      <a:pt x="0" y="1586"/>
                      <a:pt x="238" y="2042"/>
                      <a:pt x="527" y="2042"/>
                    </a:cubicBezTo>
                    <a:cubicBezTo>
                      <a:pt x="821" y="2042"/>
                      <a:pt x="1059" y="1586"/>
                      <a:pt x="1059" y="1024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6483771" y="2511834"/>
                <a:ext cx="184" cy="3752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3" fill="none" extrusionOk="0">
                    <a:moveTo>
                      <a:pt x="0" y="204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6295879" y="2699722"/>
                <a:ext cx="375049" cy="184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" fill="none" extrusionOk="0">
                    <a:moveTo>
                      <a:pt x="0" y="1"/>
                    </a:moveTo>
                    <a:lnTo>
                      <a:pt x="2041" y="1"/>
                    </a:ln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6340510" y="2577035"/>
                <a:ext cx="285787" cy="26264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43" fill="none" extrusionOk="0">
                    <a:moveTo>
                      <a:pt x="1555" y="0"/>
                    </a:moveTo>
                    <a:cubicBezTo>
                      <a:pt x="1327" y="91"/>
                      <a:pt x="1064" y="142"/>
                      <a:pt x="775" y="142"/>
                    </a:cubicBezTo>
                    <a:cubicBezTo>
                      <a:pt x="492" y="142"/>
                      <a:pt x="228" y="91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6338674" y="2792840"/>
                <a:ext cx="289460" cy="2718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8" fill="none" extrusionOk="0">
                    <a:moveTo>
                      <a:pt x="0" y="147"/>
                    </a:moveTo>
                    <a:cubicBezTo>
                      <a:pt x="228" y="51"/>
                      <a:pt x="502" y="0"/>
                      <a:pt x="785" y="0"/>
                    </a:cubicBezTo>
                    <a:cubicBezTo>
                      <a:pt x="1074" y="0"/>
                      <a:pt x="1347" y="51"/>
                      <a:pt x="1575" y="147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23"/>
            <p:cNvGrpSpPr/>
            <p:nvPr/>
          </p:nvGrpSpPr>
          <p:grpSpPr>
            <a:xfrm>
              <a:off x="6162895" y="1743094"/>
              <a:ext cx="664600" cy="665119"/>
              <a:chOff x="6162895" y="1704119"/>
              <a:chExt cx="664600" cy="665119"/>
            </a:xfrm>
          </p:grpSpPr>
          <p:sp>
            <p:nvSpPr>
              <p:cNvPr id="973" name="Google Shape;973;p23"/>
              <p:cNvSpPr/>
              <p:nvPr/>
            </p:nvSpPr>
            <p:spPr>
              <a:xfrm>
                <a:off x="6162895" y="1704119"/>
                <a:ext cx="664600" cy="665119"/>
              </a:xfrm>
              <a:custGeom>
                <a:avLst/>
                <a:gdLst/>
                <a:ahLst/>
                <a:cxnLst/>
                <a:rect l="l" t="t" r="r" b="b"/>
                <a:pathLst>
                  <a:path w="6399" h="6404" fill="none" extrusionOk="0">
                    <a:moveTo>
                      <a:pt x="6399" y="3202"/>
                    </a:moveTo>
                    <a:cubicBezTo>
                      <a:pt x="6399" y="4969"/>
                      <a:pt x="4965" y="6403"/>
                      <a:pt x="3197" y="6403"/>
                    </a:cubicBezTo>
                    <a:cubicBezTo>
                      <a:pt x="1429" y="6403"/>
                      <a:pt x="1" y="4969"/>
                      <a:pt x="1" y="3202"/>
                    </a:cubicBezTo>
                    <a:cubicBezTo>
                      <a:pt x="1" y="1434"/>
                      <a:pt x="1429" y="0"/>
                      <a:pt x="3197" y="0"/>
                    </a:cubicBezTo>
                    <a:cubicBezTo>
                      <a:pt x="4965" y="0"/>
                      <a:pt x="6399" y="1434"/>
                      <a:pt x="6399" y="3202"/>
                    </a:cubicBezTo>
                    <a:close/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miter lim="50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3"/>
              <p:cNvSpPr/>
              <p:nvPr/>
            </p:nvSpPr>
            <p:spPr>
              <a:xfrm>
                <a:off x="6264470" y="1805590"/>
                <a:ext cx="469966" cy="469967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5" fill="none" extrusionOk="0">
                    <a:moveTo>
                      <a:pt x="1" y="4524"/>
                    </a:moveTo>
                    <a:lnTo>
                      <a:pt x="4524" y="1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miter lim="50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lgerian" pitchFamily="82" charset="0"/>
              </a:rPr>
              <a:t>EVALUATION</a:t>
            </a:r>
            <a:endParaRPr sz="2400">
              <a:latin typeface="Algerian" pitchFamily="82" charset="0"/>
            </a:endParaRPr>
          </a:p>
        </p:txBody>
      </p:sp>
      <p:sp>
        <p:nvSpPr>
          <p:cNvPr id="151" name="Text Placeholder 1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evaluation metrics such as accuracy, precision, recall, F1-score, and ROC-AUC to assess the model's performance.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cautious of class imbalance, as fake news is often a minority class. You may need to consider techniques like oversampling, under sampling, or using different evaluation metrics.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" name="Google Shape;1003;p24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ransition>
    <p:comb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88595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Elephant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D09F-7EF6-4AF1-C5C9-D63DB648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42E3-F04A-7F24-52ED-C45877D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3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lgerian" pitchFamily="82" charset="0"/>
              </a:rPr>
              <a:t>ABSTRACT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43000" y="120015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age of digital media, fake news is a serious                   and harm problem because it spreads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misinformations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individuals, organizations, and even entire nations which is a challenging aspect.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This study proposes a using python(NLP) approach for detecting fake news.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686800" cy="78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itchFamily="82" charset="0"/>
              </a:rPr>
              <a:t>Fake news Detection</a:t>
            </a:r>
            <a:endParaRPr dirty="0">
              <a:latin typeface="Algerian" pitchFamily="82" charset="0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0" y="971550"/>
            <a:ext cx="3419971" cy="3737900"/>
            <a:chOff x="481150" y="1007775"/>
            <a:chExt cx="3419971" cy="3737900"/>
          </a:xfrm>
        </p:grpSpPr>
        <p:sp>
          <p:nvSpPr>
            <p:cNvPr id="223" name="Google Shape;223;p16"/>
            <p:cNvSpPr/>
            <p:nvPr/>
          </p:nvSpPr>
          <p:spPr>
            <a:xfrm>
              <a:off x="481150" y="1007775"/>
              <a:ext cx="3419971" cy="3671041"/>
            </a:xfrm>
            <a:custGeom>
              <a:avLst/>
              <a:gdLst/>
              <a:ahLst/>
              <a:cxnLst/>
              <a:rect l="l" t="t" r="r" b="b"/>
              <a:pathLst>
                <a:path w="19174" h="24400" extrusionOk="0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69843" y="4667091"/>
              <a:ext cx="2778451" cy="78584"/>
            </a:xfrm>
            <a:custGeom>
              <a:avLst/>
              <a:gdLst/>
              <a:ahLst/>
              <a:cxnLst/>
              <a:rect l="l" t="t" r="r" b="b"/>
              <a:pathLst>
                <a:path w="31418" h="690" extrusionOk="0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733350" y="2296039"/>
              <a:ext cx="1366224" cy="2402396"/>
            </a:xfrm>
            <a:custGeom>
              <a:avLst/>
              <a:gdLst/>
              <a:ahLst/>
              <a:cxnLst/>
              <a:rect l="l" t="t" r="r" b="b"/>
              <a:pathLst>
                <a:path w="11996" h="21094" extrusionOk="0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655449" y="2246953"/>
              <a:ext cx="1380119" cy="2451482"/>
            </a:xfrm>
            <a:custGeom>
              <a:avLst/>
              <a:gdLst/>
              <a:ahLst/>
              <a:cxnLst/>
              <a:rect l="l" t="t" r="r" b="b"/>
              <a:pathLst>
                <a:path w="12118" h="21525" extrusionOk="0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59331" y="2192742"/>
              <a:ext cx="1498906" cy="2505694"/>
            </a:xfrm>
            <a:custGeom>
              <a:avLst/>
              <a:gdLst/>
              <a:ahLst/>
              <a:cxnLst/>
              <a:rect l="l" t="t" r="r" b="b"/>
              <a:pathLst>
                <a:path w="13161" h="22001" extrusionOk="0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631760" y="4250600"/>
              <a:ext cx="1139583" cy="308186"/>
            </a:xfrm>
            <a:custGeom>
              <a:avLst/>
              <a:gdLst/>
              <a:ahLst/>
              <a:cxnLst/>
              <a:rect l="l" t="t" r="r" b="b"/>
              <a:pathLst>
                <a:path w="10006" h="2706" extrusionOk="0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105996" y="3635600"/>
              <a:ext cx="665345" cy="534258"/>
            </a:xfrm>
            <a:custGeom>
              <a:avLst/>
              <a:gdLst/>
              <a:ahLst/>
              <a:cxnLst/>
              <a:rect l="l" t="t" r="r" b="b"/>
              <a:pathLst>
                <a:path w="5842" h="4691" extrusionOk="0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611032" y="2424050"/>
              <a:ext cx="253405" cy="285750"/>
            </a:xfrm>
            <a:custGeom>
              <a:avLst/>
              <a:gdLst/>
              <a:ahLst/>
              <a:cxnLst/>
              <a:rect l="l" t="t" r="r" b="b"/>
              <a:pathLst>
                <a:path w="2225" h="2509" extrusionOk="0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67507" y="2424050"/>
              <a:ext cx="164571" cy="285750"/>
            </a:xfrm>
            <a:custGeom>
              <a:avLst/>
              <a:gdLst/>
              <a:ahLst/>
              <a:cxnLst/>
              <a:rect l="l" t="t" r="r" b="b"/>
              <a:pathLst>
                <a:path w="1445" h="2509" extrusionOk="0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87883" y="2424050"/>
              <a:ext cx="386087" cy="285750"/>
            </a:xfrm>
            <a:custGeom>
              <a:avLst/>
              <a:gdLst/>
              <a:ahLst/>
              <a:cxnLst/>
              <a:rect l="l" t="t" r="r" b="b"/>
              <a:pathLst>
                <a:path w="3390" h="2509" extrusionOk="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24650" y="2420064"/>
              <a:ext cx="185868" cy="293722"/>
            </a:xfrm>
            <a:custGeom>
              <a:avLst/>
              <a:gdLst/>
              <a:ahLst/>
              <a:cxnLst/>
              <a:rect l="l" t="t" r="r" b="b"/>
              <a:pathLst>
                <a:path w="1632" h="2579" extrusionOk="0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631760" y="2860244"/>
              <a:ext cx="784702" cy="38723"/>
            </a:xfrm>
            <a:custGeom>
              <a:avLst/>
              <a:gdLst/>
              <a:ahLst/>
              <a:cxnLst/>
              <a:rect l="l" t="t" r="r" b="b"/>
              <a:pathLst>
                <a:path w="6890" h="340" extrusionOk="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31760" y="2968097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631760" y="3076519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631760" y="3184372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631760" y="3292908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631760" y="3400761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631760" y="3509183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631760" y="3630931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631760" y="3750970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31760" y="3871008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631760" y="3990933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631760" y="4110972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841203" y="1727164"/>
              <a:ext cx="173227" cy="272994"/>
            </a:xfrm>
            <a:custGeom>
              <a:avLst/>
              <a:gdLst/>
              <a:ahLst/>
              <a:cxnLst/>
              <a:rect l="l" t="t" r="r" b="b"/>
              <a:pathLst>
                <a:path w="1521" h="2397" extrusionOk="0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88467" y="1675800"/>
              <a:ext cx="146690" cy="198624"/>
            </a:xfrm>
            <a:custGeom>
              <a:avLst/>
              <a:gdLst/>
              <a:ahLst/>
              <a:cxnLst/>
              <a:rect l="l" t="t" r="r" b="b"/>
              <a:pathLst>
                <a:path w="1288" h="1744" extrusionOk="0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55187" y="2585544"/>
              <a:ext cx="1367" cy="5353"/>
            </a:xfrm>
            <a:custGeom>
              <a:avLst/>
              <a:gdLst/>
              <a:ahLst/>
              <a:cxnLst/>
              <a:rect l="l" t="t" r="r" b="b"/>
              <a:pathLst>
                <a:path w="12" h="47" extrusionOk="0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73518" y="262483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468279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501193" y="2618458"/>
              <a:ext cx="1253" cy="125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503471" y="2616750"/>
              <a:ext cx="1253" cy="683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837786" y="1997650"/>
              <a:ext cx="647351" cy="209785"/>
            </a:xfrm>
            <a:custGeom>
              <a:avLst/>
              <a:gdLst/>
              <a:ahLst/>
              <a:cxnLst/>
              <a:rect l="l" t="t" r="r" b="b"/>
              <a:pathLst>
                <a:path w="5684" h="1842" extrusionOk="0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009646" y="1641747"/>
              <a:ext cx="309325" cy="406929"/>
            </a:xfrm>
            <a:custGeom>
              <a:avLst/>
              <a:gdLst/>
              <a:ahLst/>
              <a:cxnLst/>
              <a:rect l="l" t="t" r="r" b="b"/>
              <a:pathLst>
                <a:path w="2716" h="3573" extrusionOk="0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127977" y="1750283"/>
              <a:ext cx="43962" cy="50795"/>
            </a:xfrm>
            <a:custGeom>
              <a:avLst/>
              <a:gdLst/>
              <a:ahLst/>
              <a:cxnLst/>
              <a:rect l="l" t="t" r="r" b="b"/>
              <a:pathLst>
                <a:path w="386" h="446" extrusionOk="0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115222" y="1783653"/>
              <a:ext cx="64120" cy="285750"/>
            </a:xfrm>
            <a:custGeom>
              <a:avLst/>
              <a:gdLst/>
              <a:ahLst/>
              <a:cxnLst/>
              <a:rect l="l" t="t" r="r" b="b"/>
              <a:pathLst>
                <a:path w="563" h="2509" extrusionOk="0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095633" y="1683886"/>
              <a:ext cx="108537" cy="91795"/>
            </a:xfrm>
            <a:custGeom>
              <a:avLst/>
              <a:gdLst/>
              <a:ahLst/>
              <a:cxnLst/>
              <a:rect l="l" t="t" r="r" b="b"/>
              <a:pathLst>
                <a:path w="953" h="806" extrusionOk="0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089255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074335" y="1661905"/>
              <a:ext cx="42709" cy="106943"/>
            </a:xfrm>
            <a:custGeom>
              <a:avLst/>
              <a:gdLst/>
              <a:ahLst/>
              <a:cxnLst/>
              <a:rect l="l" t="t" r="r" b="b"/>
              <a:pathLst>
                <a:path w="375" h="939" extrusionOk="0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160208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85036" y="1661905"/>
              <a:ext cx="39406" cy="106943"/>
            </a:xfrm>
            <a:custGeom>
              <a:avLst/>
              <a:gdLst/>
              <a:ahLst/>
              <a:cxnLst/>
              <a:rect l="l" t="t" r="r" b="b"/>
              <a:pathLst>
                <a:path w="346" h="939" extrusionOk="0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39713" y="1499841"/>
              <a:ext cx="216960" cy="195094"/>
            </a:xfrm>
            <a:custGeom>
              <a:avLst/>
              <a:gdLst/>
              <a:ahLst/>
              <a:cxnLst/>
              <a:rect l="l" t="t" r="r" b="b"/>
              <a:pathLst>
                <a:path w="1905" h="1713" extrusionOk="0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060441" y="1540272"/>
              <a:ext cx="180630" cy="190424"/>
            </a:xfrm>
            <a:custGeom>
              <a:avLst/>
              <a:gdLst/>
              <a:ahLst/>
              <a:cxnLst/>
              <a:rect l="l" t="t" r="r" b="b"/>
              <a:pathLst>
                <a:path w="1586" h="1672" extrusionOk="0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221367" y="1547675"/>
              <a:ext cx="23234" cy="84962"/>
            </a:xfrm>
            <a:custGeom>
              <a:avLst/>
              <a:gdLst/>
              <a:ahLst/>
              <a:cxnLst/>
              <a:rect l="l" t="t" r="r" b="b"/>
              <a:pathLst>
                <a:path w="204" h="746" extrusionOk="0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226606" y="1580589"/>
              <a:ext cx="46809" cy="78015"/>
            </a:xfrm>
            <a:custGeom>
              <a:avLst/>
              <a:gdLst/>
              <a:ahLst/>
              <a:cxnLst/>
              <a:rect l="l" t="t" r="r" b="b"/>
              <a:pathLst>
                <a:path w="411" h="685" extrusionOk="0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091532" y="1531047"/>
              <a:ext cx="133479" cy="63665"/>
            </a:xfrm>
            <a:custGeom>
              <a:avLst/>
              <a:gdLst/>
              <a:ahLst/>
              <a:cxnLst/>
              <a:rect l="l" t="t" r="r" b="b"/>
              <a:pathLst>
                <a:path w="1172" h="559" extrusionOk="0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035043" y="1439253"/>
              <a:ext cx="259783" cy="183021"/>
            </a:xfrm>
            <a:custGeom>
              <a:avLst/>
              <a:gdLst/>
              <a:ahLst/>
              <a:cxnLst/>
              <a:rect l="l" t="t" r="r" b="b"/>
              <a:pathLst>
                <a:path w="2281" h="1607" extrusionOk="0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028096" y="1580019"/>
              <a:ext cx="46353" cy="78015"/>
            </a:xfrm>
            <a:custGeom>
              <a:avLst/>
              <a:gdLst/>
              <a:ahLst/>
              <a:cxnLst/>
              <a:rect l="l" t="t" r="r" b="b"/>
              <a:pathLst>
                <a:path w="407" h="685" extrusionOk="0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354048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354617" y="2547505"/>
              <a:ext cx="215935" cy="133935"/>
            </a:xfrm>
            <a:custGeom>
              <a:avLst/>
              <a:gdLst/>
              <a:ahLst/>
              <a:cxnLst/>
              <a:rect l="l" t="t" r="r" b="b"/>
              <a:pathLst>
                <a:path w="1896" h="1176" extrusionOk="0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339698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750091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6937" y="2585544"/>
              <a:ext cx="683" cy="5353"/>
            </a:xfrm>
            <a:custGeom>
              <a:avLst/>
              <a:gdLst/>
              <a:ahLst/>
              <a:cxnLst/>
              <a:rect l="l" t="t" r="r" b="b"/>
              <a:pathLst>
                <a:path w="6" h="47" extrusionOk="0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849289" y="2624836"/>
              <a:ext cx="683" cy="11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852137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820475" y="2618458"/>
              <a:ext cx="1822" cy="125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818653" y="2616750"/>
              <a:ext cx="797" cy="683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752369" y="2547505"/>
              <a:ext cx="216505" cy="133935"/>
            </a:xfrm>
            <a:custGeom>
              <a:avLst/>
              <a:gdLst/>
              <a:ahLst/>
              <a:cxnLst/>
              <a:rect l="l" t="t" r="r" b="b"/>
              <a:pathLst>
                <a:path w="1901" h="1176" extrusionOk="0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838925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8527" y="1824653"/>
              <a:ext cx="185868" cy="237802"/>
            </a:xfrm>
            <a:custGeom>
              <a:avLst/>
              <a:gdLst/>
              <a:ahLst/>
              <a:cxnLst/>
              <a:rect l="l" t="t" r="r" b="b"/>
              <a:pathLst>
                <a:path w="1632" h="2088" extrusionOk="0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11339" y="1727164"/>
              <a:ext cx="172657" cy="272994"/>
            </a:xfrm>
            <a:custGeom>
              <a:avLst/>
              <a:gdLst/>
              <a:ahLst/>
              <a:cxnLst/>
              <a:rect l="l" t="t" r="r" b="b"/>
              <a:pathLst>
                <a:path w="1516" h="2397" extrusionOk="0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290042" y="1675800"/>
              <a:ext cx="147260" cy="198624"/>
            </a:xfrm>
            <a:custGeom>
              <a:avLst/>
              <a:gdLst/>
              <a:ahLst/>
              <a:cxnLst/>
              <a:rect l="l" t="t" r="r" b="b"/>
              <a:pathLst>
                <a:path w="1293" h="174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198930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832548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200400" y="1276350"/>
            <a:ext cx="5638800" cy="32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Fake news is a real problem in today’s world, and it has become more extensive and harder to identify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 major challenge in fake news detection is to detect it in the early phase.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Another challenge in fake news detection is the unavailability or the shortage of labeled data for training the detection models.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propose a novel fake news detection framework that can address these challenges.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Our proposed framework exploits the information from the news articles and the social contexts to detect fake news.</a:t>
            </a: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Natural Language Processing (NLP) </a:t>
            </a:r>
            <a:endParaRPr sz="2400"/>
          </a:p>
        </p:txBody>
      </p:sp>
      <p:grpSp>
        <p:nvGrpSpPr>
          <p:cNvPr id="358" name="Google Shape;358;p17"/>
          <p:cNvGrpSpPr/>
          <p:nvPr/>
        </p:nvGrpSpPr>
        <p:grpSpPr>
          <a:xfrm>
            <a:off x="7543800" y="1200150"/>
            <a:ext cx="1467400" cy="1827391"/>
            <a:chOff x="6000200" y="1277759"/>
            <a:chExt cx="2536248" cy="3452618"/>
          </a:xfrm>
        </p:grpSpPr>
        <p:sp>
          <p:nvSpPr>
            <p:cNvPr id="359" name="Google Shape;359;p17"/>
            <p:cNvSpPr/>
            <p:nvPr/>
          </p:nvSpPr>
          <p:spPr>
            <a:xfrm>
              <a:off x="6054623" y="1277759"/>
              <a:ext cx="2481825" cy="3452618"/>
            </a:xfrm>
            <a:custGeom>
              <a:avLst/>
              <a:gdLst/>
              <a:ahLst/>
              <a:cxnLst/>
              <a:rect l="l" t="t" r="r" b="b"/>
              <a:pathLst>
                <a:path w="21524" h="29944" extrusionOk="0">
                  <a:moveTo>
                    <a:pt x="152" y="1"/>
                  </a:moveTo>
                  <a:lnTo>
                    <a:pt x="0" y="29837"/>
                  </a:lnTo>
                  <a:lnTo>
                    <a:pt x="21377" y="29943"/>
                  </a:lnTo>
                  <a:lnTo>
                    <a:pt x="21524" y="10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843072" y="1552296"/>
              <a:ext cx="760552" cy="96508"/>
            </a:xfrm>
            <a:custGeom>
              <a:avLst/>
              <a:gdLst/>
              <a:ahLst/>
              <a:cxnLst/>
              <a:rect l="l" t="t" r="r" b="b"/>
              <a:pathLst>
                <a:path w="6596" h="837" extrusionOk="0">
                  <a:moveTo>
                    <a:pt x="406" y="1"/>
                  </a:moveTo>
                  <a:cubicBezTo>
                    <a:pt x="183" y="1"/>
                    <a:pt x="6" y="178"/>
                    <a:pt x="6" y="401"/>
                  </a:cubicBezTo>
                  <a:cubicBezTo>
                    <a:pt x="1" y="624"/>
                    <a:pt x="183" y="806"/>
                    <a:pt x="401" y="806"/>
                  </a:cubicBezTo>
                  <a:lnTo>
                    <a:pt x="6191" y="837"/>
                  </a:lnTo>
                  <a:cubicBezTo>
                    <a:pt x="6414" y="837"/>
                    <a:pt x="6596" y="659"/>
                    <a:pt x="6596" y="436"/>
                  </a:cubicBezTo>
                  <a:cubicBezTo>
                    <a:pt x="6596" y="213"/>
                    <a:pt x="6419" y="31"/>
                    <a:pt x="6196" y="31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6841919" y="1717641"/>
              <a:ext cx="1071875" cy="175375"/>
            </a:xfrm>
            <a:custGeom>
              <a:avLst/>
              <a:gdLst/>
              <a:ahLst/>
              <a:cxnLst/>
              <a:rect l="l" t="t" r="r" b="b"/>
              <a:pathLst>
                <a:path w="9296" h="1521" extrusionOk="0">
                  <a:moveTo>
                    <a:pt x="741" y="0"/>
                  </a:moveTo>
                  <a:cubicBezTo>
                    <a:pt x="335" y="0"/>
                    <a:pt x="6" y="328"/>
                    <a:pt x="6" y="735"/>
                  </a:cubicBezTo>
                  <a:cubicBezTo>
                    <a:pt x="0" y="1145"/>
                    <a:pt x="335" y="1479"/>
                    <a:pt x="740" y="1479"/>
                  </a:cubicBezTo>
                  <a:lnTo>
                    <a:pt x="8551" y="1520"/>
                  </a:lnTo>
                  <a:cubicBezTo>
                    <a:pt x="8554" y="1520"/>
                    <a:pt x="8557" y="1520"/>
                    <a:pt x="8560" y="1520"/>
                  </a:cubicBezTo>
                  <a:cubicBezTo>
                    <a:pt x="8966" y="1520"/>
                    <a:pt x="9296" y="1188"/>
                    <a:pt x="9296" y="785"/>
                  </a:cubicBezTo>
                  <a:cubicBezTo>
                    <a:pt x="9296" y="375"/>
                    <a:pt x="8967" y="41"/>
                    <a:pt x="8556" y="41"/>
                  </a:cubicBezTo>
                  <a:lnTo>
                    <a:pt x="750" y="0"/>
                  </a:lnTo>
                  <a:cubicBezTo>
                    <a:pt x="747" y="0"/>
                    <a:pt x="744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6195294" y="2010858"/>
              <a:ext cx="2191026" cy="2266847"/>
            </a:xfrm>
            <a:custGeom>
              <a:avLst/>
              <a:gdLst/>
              <a:ahLst/>
              <a:cxnLst/>
              <a:rect l="l" t="t" r="r" b="b"/>
              <a:pathLst>
                <a:path w="19002" h="19660" extrusionOk="0">
                  <a:moveTo>
                    <a:pt x="102" y="0"/>
                  </a:moveTo>
                  <a:lnTo>
                    <a:pt x="1" y="19563"/>
                  </a:lnTo>
                  <a:lnTo>
                    <a:pt x="18901" y="19660"/>
                  </a:lnTo>
                  <a:lnTo>
                    <a:pt x="19002" y="9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200598" y="4451716"/>
              <a:ext cx="138481" cy="127986"/>
            </a:xfrm>
            <a:custGeom>
              <a:avLst/>
              <a:gdLst/>
              <a:ahLst/>
              <a:cxnLst/>
              <a:rect l="l" t="t" r="r" b="b"/>
              <a:pathLst>
                <a:path w="1201" h="1110" extrusionOk="0">
                  <a:moveTo>
                    <a:pt x="330" y="0"/>
                  </a:moveTo>
                  <a:cubicBezTo>
                    <a:pt x="163" y="0"/>
                    <a:pt x="26" y="137"/>
                    <a:pt x="6" y="329"/>
                  </a:cubicBezTo>
                  <a:cubicBezTo>
                    <a:pt x="6" y="340"/>
                    <a:pt x="0" y="385"/>
                    <a:pt x="16" y="456"/>
                  </a:cubicBezTo>
                  <a:cubicBezTo>
                    <a:pt x="41" y="562"/>
                    <a:pt x="97" y="659"/>
                    <a:pt x="178" y="735"/>
                  </a:cubicBezTo>
                  <a:lnTo>
                    <a:pt x="593" y="1110"/>
                  </a:lnTo>
                  <a:lnTo>
                    <a:pt x="1019" y="735"/>
                  </a:lnTo>
                  <a:cubicBezTo>
                    <a:pt x="1105" y="664"/>
                    <a:pt x="1160" y="568"/>
                    <a:pt x="1186" y="461"/>
                  </a:cubicBezTo>
                  <a:cubicBezTo>
                    <a:pt x="1201" y="390"/>
                    <a:pt x="1196" y="345"/>
                    <a:pt x="1196" y="335"/>
                  </a:cubicBezTo>
                  <a:cubicBezTo>
                    <a:pt x="1181" y="142"/>
                    <a:pt x="1044" y="5"/>
                    <a:pt x="877" y="5"/>
                  </a:cubicBezTo>
                  <a:cubicBezTo>
                    <a:pt x="760" y="5"/>
                    <a:pt x="659" y="66"/>
                    <a:pt x="598" y="162"/>
                  </a:cubicBezTo>
                  <a:cubicBezTo>
                    <a:pt x="542" y="61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6392810" y="4456328"/>
              <a:ext cx="62611" cy="97661"/>
            </a:xfrm>
            <a:custGeom>
              <a:avLst/>
              <a:gdLst/>
              <a:ahLst/>
              <a:cxnLst/>
              <a:rect l="l" t="t" r="r" b="b"/>
              <a:pathLst>
                <a:path w="543" h="847" extrusionOk="0">
                  <a:moveTo>
                    <a:pt x="81" y="1"/>
                  </a:moveTo>
                  <a:cubicBezTo>
                    <a:pt x="61" y="1"/>
                    <a:pt x="41" y="6"/>
                    <a:pt x="25" y="21"/>
                  </a:cubicBezTo>
                  <a:cubicBezTo>
                    <a:pt x="10" y="36"/>
                    <a:pt x="5" y="51"/>
                    <a:pt x="5" y="72"/>
                  </a:cubicBezTo>
                  <a:lnTo>
                    <a:pt x="0" y="771"/>
                  </a:lnTo>
                  <a:cubicBezTo>
                    <a:pt x="0" y="791"/>
                    <a:pt x="5" y="811"/>
                    <a:pt x="20" y="826"/>
                  </a:cubicBezTo>
                  <a:cubicBezTo>
                    <a:pt x="35" y="837"/>
                    <a:pt x="56" y="847"/>
                    <a:pt x="76" y="847"/>
                  </a:cubicBezTo>
                  <a:lnTo>
                    <a:pt x="466" y="847"/>
                  </a:lnTo>
                  <a:cubicBezTo>
                    <a:pt x="486" y="847"/>
                    <a:pt x="507" y="842"/>
                    <a:pt x="517" y="826"/>
                  </a:cubicBezTo>
                  <a:cubicBezTo>
                    <a:pt x="532" y="816"/>
                    <a:pt x="542" y="796"/>
                    <a:pt x="542" y="776"/>
                  </a:cubicBezTo>
                  <a:cubicBezTo>
                    <a:pt x="542" y="755"/>
                    <a:pt x="532" y="740"/>
                    <a:pt x="517" y="725"/>
                  </a:cubicBezTo>
                  <a:cubicBezTo>
                    <a:pt x="507" y="715"/>
                    <a:pt x="486" y="705"/>
                    <a:pt x="466" y="705"/>
                  </a:cubicBezTo>
                  <a:lnTo>
                    <a:pt x="152" y="705"/>
                  </a:lnTo>
                  <a:lnTo>
                    <a:pt x="157" y="72"/>
                  </a:lnTo>
                  <a:cubicBezTo>
                    <a:pt x="157" y="51"/>
                    <a:pt x="147" y="36"/>
                    <a:pt x="132" y="21"/>
                  </a:cubicBezTo>
                  <a:cubicBezTo>
                    <a:pt x="122" y="6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468680" y="4454022"/>
              <a:ext cx="17642" cy="99967"/>
            </a:xfrm>
            <a:custGeom>
              <a:avLst/>
              <a:gdLst/>
              <a:ahLst/>
              <a:cxnLst/>
              <a:rect l="l" t="t" r="r" b="b"/>
              <a:pathLst>
                <a:path w="153" h="867" extrusionOk="0">
                  <a:moveTo>
                    <a:pt x="77" y="0"/>
                  </a:moveTo>
                  <a:cubicBezTo>
                    <a:pt x="51" y="0"/>
                    <a:pt x="31" y="6"/>
                    <a:pt x="21" y="16"/>
                  </a:cubicBezTo>
                  <a:cubicBezTo>
                    <a:pt x="11" y="21"/>
                    <a:pt x="1" y="36"/>
                    <a:pt x="1" y="61"/>
                  </a:cubicBezTo>
                  <a:lnTo>
                    <a:pt x="1" y="82"/>
                  </a:lnTo>
                  <a:cubicBezTo>
                    <a:pt x="1" y="107"/>
                    <a:pt x="6" y="122"/>
                    <a:pt x="21" y="132"/>
                  </a:cubicBezTo>
                  <a:cubicBezTo>
                    <a:pt x="31" y="137"/>
                    <a:pt x="51" y="142"/>
                    <a:pt x="77" y="142"/>
                  </a:cubicBezTo>
                  <a:cubicBezTo>
                    <a:pt x="107" y="142"/>
                    <a:pt x="122" y="142"/>
                    <a:pt x="137" y="132"/>
                  </a:cubicBezTo>
                  <a:cubicBezTo>
                    <a:pt x="147" y="122"/>
                    <a:pt x="153" y="107"/>
                    <a:pt x="153" y="82"/>
                  </a:cubicBezTo>
                  <a:lnTo>
                    <a:pt x="153" y="61"/>
                  </a:lnTo>
                  <a:cubicBezTo>
                    <a:pt x="153" y="41"/>
                    <a:pt x="147" y="21"/>
                    <a:pt x="137" y="16"/>
                  </a:cubicBezTo>
                  <a:cubicBezTo>
                    <a:pt x="127" y="6"/>
                    <a:pt x="107" y="0"/>
                    <a:pt x="77" y="0"/>
                  </a:cubicBezTo>
                  <a:close/>
                  <a:moveTo>
                    <a:pt x="77" y="223"/>
                  </a:moveTo>
                  <a:cubicBezTo>
                    <a:pt x="56" y="223"/>
                    <a:pt x="41" y="228"/>
                    <a:pt x="26" y="244"/>
                  </a:cubicBezTo>
                  <a:cubicBezTo>
                    <a:pt x="11" y="259"/>
                    <a:pt x="6" y="274"/>
                    <a:pt x="6" y="294"/>
                  </a:cubicBezTo>
                  <a:lnTo>
                    <a:pt x="1" y="796"/>
                  </a:lnTo>
                  <a:cubicBezTo>
                    <a:pt x="1" y="816"/>
                    <a:pt x="11" y="831"/>
                    <a:pt x="21" y="846"/>
                  </a:cubicBezTo>
                  <a:cubicBezTo>
                    <a:pt x="36" y="862"/>
                    <a:pt x="51" y="867"/>
                    <a:pt x="77" y="867"/>
                  </a:cubicBezTo>
                  <a:cubicBezTo>
                    <a:pt x="97" y="867"/>
                    <a:pt x="112" y="862"/>
                    <a:pt x="127" y="846"/>
                  </a:cubicBezTo>
                  <a:cubicBezTo>
                    <a:pt x="137" y="831"/>
                    <a:pt x="147" y="816"/>
                    <a:pt x="147" y="796"/>
                  </a:cubicBezTo>
                  <a:lnTo>
                    <a:pt x="147" y="294"/>
                  </a:lnTo>
                  <a:cubicBezTo>
                    <a:pt x="147" y="274"/>
                    <a:pt x="142" y="259"/>
                    <a:pt x="127" y="244"/>
                  </a:cubicBezTo>
                  <a:cubicBezTo>
                    <a:pt x="117" y="228"/>
                    <a:pt x="97" y="223"/>
                    <a:pt x="77" y="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510190" y="4451139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41" y="10"/>
                    <a:pt x="26" y="25"/>
                  </a:cubicBezTo>
                  <a:cubicBezTo>
                    <a:pt x="10" y="36"/>
                    <a:pt x="5" y="56"/>
                    <a:pt x="5" y="76"/>
                  </a:cubicBezTo>
                  <a:lnTo>
                    <a:pt x="0" y="821"/>
                  </a:lnTo>
                  <a:cubicBezTo>
                    <a:pt x="0" y="841"/>
                    <a:pt x="10" y="861"/>
                    <a:pt x="20" y="876"/>
                  </a:cubicBezTo>
                  <a:cubicBezTo>
                    <a:pt x="36" y="887"/>
                    <a:pt x="51" y="897"/>
                    <a:pt x="76" y="897"/>
                  </a:cubicBezTo>
                  <a:cubicBezTo>
                    <a:pt x="96" y="897"/>
                    <a:pt x="112" y="887"/>
                    <a:pt x="127" y="876"/>
                  </a:cubicBezTo>
                  <a:cubicBezTo>
                    <a:pt x="142" y="861"/>
                    <a:pt x="147" y="841"/>
                    <a:pt x="147" y="821"/>
                  </a:cubicBezTo>
                  <a:lnTo>
                    <a:pt x="147" y="694"/>
                  </a:lnTo>
                  <a:lnTo>
                    <a:pt x="208" y="643"/>
                  </a:lnTo>
                  <a:lnTo>
                    <a:pt x="421" y="871"/>
                  </a:lnTo>
                  <a:cubicBezTo>
                    <a:pt x="436" y="887"/>
                    <a:pt x="456" y="897"/>
                    <a:pt x="476" y="897"/>
                  </a:cubicBezTo>
                  <a:cubicBezTo>
                    <a:pt x="492" y="897"/>
                    <a:pt x="512" y="892"/>
                    <a:pt x="527" y="876"/>
                  </a:cubicBezTo>
                  <a:cubicBezTo>
                    <a:pt x="542" y="861"/>
                    <a:pt x="547" y="846"/>
                    <a:pt x="547" y="826"/>
                  </a:cubicBezTo>
                  <a:cubicBezTo>
                    <a:pt x="552" y="806"/>
                    <a:pt x="542" y="785"/>
                    <a:pt x="527" y="770"/>
                  </a:cubicBezTo>
                  <a:lnTo>
                    <a:pt x="319" y="542"/>
                  </a:lnTo>
                  <a:lnTo>
                    <a:pt x="502" y="375"/>
                  </a:lnTo>
                  <a:cubicBezTo>
                    <a:pt x="522" y="355"/>
                    <a:pt x="527" y="340"/>
                    <a:pt x="527" y="319"/>
                  </a:cubicBezTo>
                  <a:cubicBezTo>
                    <a:pt x="527" y="304"/>
                    <a:pt x="522" y="289"/>
                    <a:pt x="507" y="274"/>
                  </a:cubicBezTo>
                  <a:cubicBezTo>
                    <a:pt x="497" y="258"/>
                    <a:pt x="476" y="253"/>
                    <a:pt x="461" y="253"/>
                  </a:cubicBezTo>
                  <a:cubicBezTo>
                    <a:pt x="441" y="253"/>
                    <a:pt x="421" y="258"/>
                    <a:pt x="405" y="274"/>
                  </a:cubicBezTo>
                  <a:lnTo>
                    <a:pt x="147" y="522"/>
                  </a:lnTo>
                  <a:lnTo>
                    <a:pt x="152" y="76"/>
                  </a:lnTo>
                  <a:cubicBezTo>
                    <a:pt x="152" y="56"/>
                    <a:pt x="142" y="36"/>
                    <a:pt x="132" y="25"/>
                  </a:cubicBezTo>
                  <a:cubicBezTo>
                    <a:pt x="117" y="10"/>
                    <a:pt x="102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579026" y="4479158"/>
              <a:ext cx="71374" cy="77137"/>
            </a:xfrm>
            <a:custGeom>
              <a:avLst/>
              <a:gdLst/>
              <a:ahLst/>
              <a:cxnLst/>
              <a:rect l="l" t="t" r="r" b="b"/>
              <a:pathLst>
                <a:path w="619" h="669" extrusionOk="0">
                  <a:moveTo>
                    <a:pt x="315" y="132"/>
                  </a:moveTo>
                  <a:cubicBezTo>
                    <a:pt x="350" y="132"/>
                    <a:pt x="386" y="142"/>
                    <a:pt x="416" y="167"/>
                  </a:cubicBezTo>
                  <a:cubicBezTo>
                    <a:pt x="447" y="193"/>
                    <a:pt x="462" y="223"/>
                    <a:pt x="467" y="254"/>
                  </a:cubicBezTo>
                  <a:lnTo>
                    <a:pt x="467" y="264"/>
                  </a:lnTo>
                  <a:lnTo>
                    <a:pt x="148" y="264"/>
                  </a:lnTo>
                  <a:cubicBezTo>
                    <a:pt x="168" y="173"/>
                    <a:pt x="224" y="132"/>
                    <a:pt x="315" y="132"/>
                  </a:cubicBezTo>
                  <a:close/>
                  <a:moveTo>
                    <a:pt x="315" y="0"/>
                  </a:moveTo>
                  <a:cubicBezTo>
                    <a:pt x="259" y="0"/>
                    <a:pt x="209" y="10"/>
                    <a:pt x="163" y="41"/>
                  </a:cubicBezTo>
                  <a:cubicBezTo>
                    <a:pt x="117" y="66"/>
                    <a:pt x="77" y="107"/>
                    <a:pt x="47" y="157"/>
                  </a:cubicBezTo>
                  <a:cubicBezTo>
                    <a:pt x="16" y="213"/>
                    <a:pt x="6" y="274"/>
                    <a:pt x="1" y="340"/>
                  </a:cubicBezTo>
                  <a:cubicBezTo>
                    <a:pt x="1" y="400"/>
                    <a:pt x="16" y="461"/>
                    <a:pt x="41" y="507"/>
                  </a:cubicBezTo>
                  <a:cubicBezTo>
                    <a:pt x="72" y="557"/>
                    <a:pt x="107" y="598"/>
                    <a:pt x="158" y="623"/>
                  </a:cubicBezTo>
                  <a:cubicBezTo>
                    <a:pt x="209" y="654"/>
                    <a:pt x="269" y="669"/>
                    <a:pt x="335" y="669"/>
                  </a:cubicBezTo>
                  <a:cubicBezTo>
                    <a:pt x="376" y="669"/>
                    <a:pt x="411" y="664"/>
                    <a:pt x="452" y="649"/>
                  </a:cubicBezTo>
                  <a:cubicBezTo>
                    <a:pt x="487" y="639"/>
                    <a:pt x="518" y="623"/>
                    <a:pt x="543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8" y="527"/>
                    <a:pt x="568" y="512"/>
                    <a:pt x="558" y="502"/>
                  </a:cubicBezTo>
                  <a:cubicBezTo>
                    <a:pt x="548" y="492"/>
                    <a:pt x="533" y="482"/>
                    <a:pt x="513" y="482"/>
                  </a:cubicBezTo>
                  <a:cubicBezTo>
                    <a:pt x="502" y="482"/>
                    <a:pt x="487" y="487"/>
                    <a:pt x="472" y="492"/>
                  </a:cubicBezTo>
                  <a:cubicBezTo>
                    <a:pt x="467" y="497"/>
                    <a:pt x="462" y="502"/>
                    <a:pt x="452" y="507"/>
                  </a:cubicBezTo>
                  <a:cubicBezTo>
                    <a:pt x="442" y="517"/>
                    <a:pt x="426" y="522"/>
                    <a:pt x="406" y="527"/>
                  </a:cubicBezTo>
                  <a:cubicBezTo>
                    <a:pt x="386" y="532"/>
                    <a:pt x="361" y="537"/>
                    <a:pt x="330" y="537"/>
                  </a:cubicBezTo>
                  <a:cubicBezTo>
                    <a:pt x="285" y="537"/>
                    <a:pt x="249" y="522"/>
                    <a:pt x="214" y="497"/>
                  </a:cubicBezTo>
                  <a:cubicBezTo>
                    <a:pt x="178" y="466"/>
                    <a:pt x="158" y="431"/>
                    <a:pt x="148" y="380"/>
                  </a:cubicBezTo>
                  <a:lnTo>
                    <a:pt x="148" y="380"/>
                  </a:lnTo>
                  <a:lnTo>
                    <a:pt x="543" y="385"/>
                  </a:lnTo>
                  <a:cubicBezTo>
                    <a:pt x="563" y="385"/>
                    <a:pt x="583" y="380"/>
                    <a:pt x="594" y="365"/>
                  </a:cubicBezTo>
                  <a:cubicBezTo>
                    <a:pt x="609" y="355"/>
                    <a:pt x="619" y="340"/>
                    <a:pt x="619" y="319"/>
                  </a:cubicBezTo>
                  <a:cubicBezTo>
                    <a:pt x="619" y="264"/>
                    <a:pt x="604" y="208"/>
                    <a:pt x="578" y="162"/>
                  </a:cubicBezTo>
                  <a:cubicBezTo>
                    <a:pt x="548" y="112"/>
                    <a:pt x="513" y="71"/>
                    <a:pt x="467" y="41"/>
                  </a:cubicBezTo>
                  <a:cubicBezTo>
                    <a:pt x="416" y="15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004267" y="4458634"/>
              <a:ext cx="77831" cy="100083"/>
            </a:xfrm>
            <a:custGeom>
              <a:avLst/>
              <a:gdLst/>
              <a:ahLst/>
              <a:cxnLst/>
              <a:rect l="l" t="t" r="r" b="b"/>
              <a:pathLst>
                <a:path w="675" h="868" extrusionOk="0">
                  <a:moveTo>
                    <a:pt x="441" y="1"/>
                  </a:moveTo>
                  <a:cubicBezTo>
                    <a:pt x="355" y="1"/>
                    <a:pt x="279" y="21"/>
                    <a:pt x="213" y="57"/>
                  </a:cubicBezTo>
                  <a:cubicBezTo>
                    <a:pt x="148" y="92"/>
                    <a:pt x="97" y="143"/>
                    <a:pt x="61" y="209"/>
                  </a:cubicBezTo>
                  <a:cubicBezTo>
                    <a:pt x="21" y="275"/>
                    <a:pt x="1" y="345"/>
                    <a:pt x="1" y="426"/>
                  </a:cubicBezTo>
                  <a:cubicBezTo>
                    <a:pt x="1" y="523"/>
                    <a:pt x="21" y="599"/>
                    <a:pt x="61" y="665"/>
                  </a:cubicBezTo>
                  <a:cubicBezTo>
                    <a:pt x="102" y="730"/>
                    <a:pt x="153" y="781"/>
                    <a:pt x="219" y="817"/>
                  </a:cubicBezTo>
                  <a:cubicBezTo>
                    <a:pt x="284" y="847"/>
                    <a:pt x="355" y="867"/>
                    <a:pt x="436" y="867"/>
                  </a:cubicBezTo>
                  <a:cubicBezTo>
                    <a:pt x="507" y="867"/>
                    <a:pt x="573" y="852"/>
                    <a:pt x="634" y="822"/>
                  </a:cubicBezTo>
                  <a:cubicBezTo>
                    <a:pt x="649" y="811"/>
                    <a:pt x="659" y="806"/>
                    <a:pt x="664" y="796"/>
                  </a:cubicBezTo>
                  <a:cubicBezTo>
                    <a:pt x="669" y="786"/>
                    <a:pt x="674" y="771"/>
                    <a:pt x="674" y="761"/>
                  </a:cubicBezTo>
                  <a:cubicBezTo>
                    <a:pt x="674" y="741"/>
                    <a:pt x="669" y="725"/>
                    <a:pt x="654" y="710"/>
                  </a:cubicBezTo>
                  <a:cubicBezTo>
                    <a:pt x="639" y="695"/>
                    <a:pt x="624" y="685"/>
                    <a:pt x="604" y="685"/>
                  </a:cubicBezTo>
                  <a:cubicBezTo>
                    <a:pt x="593" y="685"/>
                    <a:pt x="578" y="685"/>
                    <a:pt x="563" y="695"/>
                  </a:cubicBezTo>
                  <a:cubicBezTo>
                    <a:pt x="528" y="710"/>
                    <a:pt x="487" y="720"/>
                    <a:pt x="436" y="720"/>
                  </a:cubicBezTo>
                  <a:cubicBezTo>
                    <a:pt x="350" y="720"/>
                    <a:pt x="284" y="695"/>
                    <a:pt x="234" y="644"/>
                  </a:cubicBezTo>
                  <a:cubicBezTo>
                    <a:pt x="183" y="599"/>
                    <a:pt x="158" y="523"/>
                    <a:pt x="158" y="432"/>
                  </a:cubicBezTo>
                  <a:cubicBezTo>
                    <a:pt x="158" y="376"/>
                    <a:pt x="173" y="325"/>
                    <a:pt x="193" y="285"/>
                  </a:cubicBezTo>
                  <a:cubicBezTo>
                    <a:pt x="219" y="239"/>
                    <a:pt x="249" y="204"/>
                    <a:pt x="289" y="183"/>
                  </a:cubicBezTo>
                  <a:cubicBezTo>
                    <a:pt x="335" y="158"/>
                    <a:pt x="381" y="148"/>
                    <a:pt x="436" y="148"/>
                  </a:cubicBezTo>
                  <a:cubicBezTo>
                    <a:pt x="482" y="148"/>
                    <a:pt x="528" y="158"/>
                    <a:pt x="568" y="173"/>
                  </a:cubicBezTo>
                  <a:cubicBezTo>
                    <a:pt x="578" y="183"/>
                    <a:pt x="593" y="188"/>
                    <a:pt x="609" y="188"/>
                  </a:cubicBezTo>
                  <a:cubicBezTo>
                    <a:pt x="629" y="188"/>
                    <a:pt x="644" y="178"/>
                    <a:pt x="659" y="163"/>
                  </a:cubicBezTo>
                  <a:cubicBezTo>
                    <a:pt x="669" y="148"/>
                    <a:pt x="674" y="128"/>
                    <a:pt x="674" y="112"/>
                  </a:cubicBezTo>
                  <a:cubicBezTo>
                    <a:pt x="674" y="82"/>
                    <a:pt x="664" y="62"/>
                    <a:pt x="639" y="52"/>
                  </a:cubicBezTo>
                  <a:cubicBezTo>
                    <a:pt x="578" y="21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109424" y="4481464"/>
              <a:ext cx="76101" cy="77368"/>
            </a:xfrm>
            <a:custGeom>
              <a:avLst/>
              <a:gdLst/>
              <a:ahLst/>
              <a:cxnLst/>
              <a:rect l="l" t="t" r="r" b="b"/>
              <a:pathLst>
                <a:path w="660" h="671" extrusionOk="0">
                  <a:moveTo>
                    <a:pt x="330" y="132"/>
                  </a:moveTo>
                  <a:cubicBezTo>
                    <a:pt x="365" y="132"/>
                    <a:pt x="396" y="142"/>
                    <a:pt x="426" y="163"/>
                  </a:cubicBezTo>
                  <a:cubicBezTo>
                    <a:pt x="451" y="178"/>
                    <a:pt x="472" y="203"/>
                    <a:pt x="492" y="234"/>
                  </a:cubicBezTo>
                  <a:cubicBezTo>
                    <a:pt x="507" y="264"/>
                    <a:pt x="512" y="299"/>
                    <a:pt x="512" y="340"/>
                  </a:cubicBezTo>
                  <a:cubicBezTo>
                    <a:pt x="512" y="375"/>
                    <a:pt x="507" y="411"/>
                    <a:pt x="487" y="441"/>
                  </a:cubicBezTo>
                  <a:cubicBezTo>
                    <a:pt x="472" y="472"/>
                    <a:pt x="451" y="497"/>
                    <a:pt x="421" y="512"/>
                  </a:cubicBezTo>
                  <a:cubicBezTo>
                    <a:pt x="396" y="532"/>
                    <a:pt x="365" y="537"/>
                    <a:pt x="330" y="537"/>
                  </a:cubicBezTo>
                  <a:cubicBezTo>
                    <a:pt x="294" y="537"/>
                    <a:pt x="264" y="532"/>
                    <a:pt x="239" y="512"/>
                  </a:cubicBezTo>
                  <a:cubicBezTo>
                    <a:pt x="208" y="497"/>
                    <a:pt x="188" y="472"/>
                    <a:pt x="173" y="441"/>
                  </a:cubicBezTo>
                  <a:cubicBezTo>
                    <a:pt x="158" y="411"/>
                    <a:pt x="147" y="375"/>
                    <a:pt x="147" y="335"/>
                  </a:cubicBezTo>
                  <a:cubicBezTo>
                    <a:pt x="147" y="299"/>
                    <a:pt x="158" y="264"/>
                    <a:pt x="173" y="234"/>
                  </a:cubicBezTo>
                  <a:cubicBezTo>
                    <a:pt x="188" y="198"/>
                    <a:pt x="213" y="178"/>
                    <a:pt x="239" y="158"/>
                  </a:cubicBezTo>
                  <a:cubicBezTo>
                    <a:pt x="269" y="142"/>
                    <a:pt x="299" y="132"/>
                    <a:pt x="330" y="132"/>
                  </a:cubicBezTo>
                  <a:close/>
                  <a:moveTo>
                    <a:pt x="335" y="1"/>
                  </a:moveTo>
                  <a:cubicBezTo>
                    <a:pt x="269" y="1"/>
                    <a:pt x="218" y="16"/>
                    <a:pt x="168" y="46"/>
                  </a:cubicBezTo>
                  <a:cubicBezTo>
                    <a:pt x="117" y="71"/>
                    <a:pt x="76" y="112"/>
                    <a:pt x="46" y="163"/>
                  </a:cubicBezTo>
                  <a:cubicBezTo>
                    <a:pt x="16" y="213"/>
                    <a:pt x="1" y="269"/>
                    <a:pt x="1" y="335"/>
                  </a:cubicBezTo>
                  <a:cubicBezTo>
                    <a:pt x="1" y="401"/>
                    <a:pt x="16" y="456"/>
                    <a:pt x="46" y="512"/>
                  </a:cubicBezTo>
                  <a:cubicBezTo>
                    <a:pt x="71" y="563"/>
                    <a:pt x="112" y="598"/>
                    <a:pt x="163" y="629"/>
                  </a:cubicBezTo>
                  <a:cubicBezTo>
                    <a:pt x="213" y="659"/>
                    <a:pt x="269" y="669"/>
                    <a:pt x="330" y="669"/>
                  </a:cubicBezTo>
                  <a:cubicBezTo>
                    <a:pt x="337" y="670"/>
                    <a:pt x="345" y="670"/>
                    <a:pt x="353" y="670"/>
                  </a:cubicBezTo>
                  <a:cubicBezTo>
                    <a:pt x="405" y="670"/>
                    <a:pt x="453" y="655"/>
                    <a:pt x="497" y="629"/>
                  </a:cubicBezTo>
                  <a:cubicBezTo>
                    <a:pt x="548" y="603"/>
                    <a:pt x="588" y="563"/>
                    <a:pt x="613" y="512"/>
                  </a:cubicBezTo>
                  <a:cubicBezTo>
                    <a:pt x="644" y="462"/>
                    <a:pt x="659" y="406"/>
                    <a:pt x="659" y="340"/>
                  </a:cubicBezTo>
                  <a:cubicBezTo>
                    <a:pt x="659" y="274"/>
                    <a:pt x="644" y="218"/>
                    <a:pt x="619" y="168"/>
                  </a:cubicBezTo>
                  <a:cubicBezTo>
                    <a:pt x="588" y="112"/>
                    <a:pt x="548" y="77"/>
                    <a:pt x="497" y="46"/>
                  </a:cubicBezTo>
                  <a:cubicBezTo>
                    <a:pt x="446" y="16"/>
                    <a:pt x="391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200515" y="4482040"/>
              <a:ext cx="110577" cy="76100"/>
            </a:xfrm>
            <a:custGeom>
              <a:avLst/>
              <a:gdLst/>
              <a:ahLst/>
              <a:cxnLst/>
              <a:rect l="l" t="t" r="r" b="b"/>
              <a:pathLst>
                <a:path w="959" h="660" extrusionOk="0">
                  <a:moveTo>
                    <a:pt x="345" y="1"/>
                  </a:moveTo>
                  <a:cubicBezTo>
                    <a:pt x="305" y="1"/>
                    <a:pt x="264" y="11"/>
                    <a:pt x="234" y="31"/>
                  </a:cubicBezTo>
                  <a:cubicBezTo>
                    <a:pt x="198" y="51"/>
                    <a:pt x="173" y="77"/>
                    <a:pt x="148" y="107"/>
                  </a:cubicBezTo>
                  <a:lnTo>
                    <a:pt x="148" y="87"/>
                  </a:lnTo>
                  <a:cubicBezTo>
                    <a:pt x="148" y="66"/>
                    <a:pt x="143" y="46"/>
                    <a:pt x="127" y="31"/>
                  </a:cubicBezTo>
                  <a:cubicBezTo>
                    <a:pt x="117" y="21"/>
                    <a:pt x="97" y="11"/>
                    <a:pt x="77" y="11"/>
                  </a:cubicBezTo>
                  <a:cubicBezTo>
                    <a:pt x="56" y="11"/>
                    <a:pt x="41" y="21"/>
                    <a:pt x="26" y="31"/>
                  </a:cubicBezTo>
                  <a:cubicBezTo>
                    <a:pt x="11" y="46"/>
                    <a:pt x="6" y="61"/>
                    <a:pt x="6" y="87"/>
                  </a:cubicBezTo>
                  <a:lnTo>
                    <a:pt x="1" y="583"/>
                  </a:lnTo>
                  <a:cubicBezTo>
                    <a:pt x="1" y="603"/>
                    <a:pt x="11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7" y="659"/>
                    <a:pt x="112" y="649"/>
                    <a:pt x="127" y="639"/>
                  </a:cubicBezTo>
                  <a:cubicBezTo>
                    <a:pt x="138" y="624"/>
                    <a:pt x="148" y="603"/>
                    <a:pt x="148" y="583"/>
                  </a:cubicBezTo>
                  <a:lnTo>
                    <a:pt x="148" y="274"/>
                  </a:lnTo>
                  <a:cubicBezTo>
                    <a:pt x="148" y="234"/>
                    <a:pt x="163" y="198"/>
                    <a:pt x="188" y="173"/>
                  </a:cubicBezTo>
                  <a:cubicBezTo>
                    <a:pt x="213" y="148"/>
                    <a:pt x="249" y="132"/>
                    <a:pt x="295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11" y="234"/>
                    <a:pt x="411" y="274"/>
                  </a:cubicBezTo>
                  <a:lnTo>
                    <a:pt x="406" y="583"/>
                  </a:lnTo>
                  <a:cubicBezTo>
                    <a:pt x="406" y="608"/>
                    <a:pt x="416" y="624"/>
                    <a:pt x="426" y="639"/>
                  </a:cubicBezTo>
                  <a:cubicBezTo>
                    <a:pt x="441" y="654"/>
                    <a:pt x="457" y="659"/>
                    <a:pt x="482" y="659"/>
                  </a:cubicBezTo>
                  <a:cubicBezTo>
                    <a:pt x="502" y="659"/>
                    <a:pt x="517" y="654"/>
                    <a:pt x="533" y="639"/>
                  </a:cubicBezTo>
                  <a:cubicBezTo>
                    <a:pt x="548" y="624"/>
                    <a:pt x="553" y="608"/>
                    <a:pt x="553" y="588"/>
                  </a:cubicBezTo>
                  <a:lnTo>
                    <a:pt x="553" y="279"/>
                  </a:lnTo>
                  <a:cubicBezTo>
                    <a:pt x="553" y="234"/>
                    <a:pt x="568" y="203"/>
                    <a:pt x="593" y="178"/>
                  </a:cubicBezTo>
                  <a:cubicBezTo>
                    <a:pt x="619" y="148"/>
                    <a:pt x="654" y="137"/>
                    <a:pt x="700" y="137"/>
                  </a:cubicBezTo>
                  <a:cubicBezTo>
                    <a:pt x="740" y="137"/>
                    <a:pt x="771" y="148"/>
                    <a:pt x="791" y="173"/>
                  </a:cubicBezTo>
                  <a:cubicBezTo>
                    <a:pt x="806" y="198"/>
                    <a:pt x="816" y="234"/>
                    <a:pt x="816" y="279"/>
                  </a:cubicBezTo>
                  <a:lnTo>
                    <a:pt x="811" y="588"/>
                  </a:lnTo>
                  <a:cubicBezTo>
                    <a:pt x="811" y="608"/>
                    <a:pt x="821" y="624"/>
                    <a:pt x="831" y="639"/>
                  </a:cubicBezTo>
                  <a:cubicBezTo>
                    <a:pt x="847" y="654"/>
                    <a:pt x="862" y="659"/>
                    <a:pt x="887" y="659"/>
                  </a:cubicBezTo>
                  <a:cubicBezTo>
                    <a:pt x="907" y="659"/>
                    <a:pt x="923" y="654"/>
                    <a:pt x="938" y="639"/>
                  </a:cubicBezTo>
                  <a:cubicBezTo>
                    <a:pt x="953" y="629"/>
                    <a:pt x="958" y="608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3" y="77"/>
                  </a:cubicBezTo>
                  <a:cubicBezTo>
                    <a:pt x="882" y="26"/>
                    <a:pt x="831" y="6"/>
                    <a:pt x="750" y="1"/>
                  </a:cubicBezTo>
                  <a:cubicBezTo>
                    <a:pt x="700" y="1"/>
                    <a:pt x="659" y="16"/>
                    <a:pt x="624" y="41"/>
                  </a:cubicBezTo>
                  <a:cubicBezTo>
                    <a:pt x="583" y="72"/>
                    <a:pt x="558" y="102"/>
                    <a:pt x="538" y="132"/>
                  </a:cubicBezTo>
                  <a:cubicBezTo>
                    <a:pt x="512" y="46"/>
                    <a:pt x="447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7333114" y="4482617"/>
              <a:ext cx="110577" cy="76676"/>
            </a:xfrm>
            <a:custGeom>
              <a:avLst/>
              <a:gdLst/>
              <a:ahLst/>
              <a:cxnLst/>
              <a:rect l="l" t="t" r="r" b="b"/>
              <a:pathLst>
                <a:path w="959" h="665" extrusionOk="0">
                  <a:moveTo>
                    <a:pt x="340" y="1"/>
                  </a:moveTo>
                  <a:cubicBezTo>
                    <a:pt x="299" y="1"/>
                    <a:pt x="264" y="11"/>
                    <a:pt x="229" y="31"/>
                  </a:cubicBezTo>
                  <a:cubicBezTo>
                    <a:pt x="198" y="51"/>
                    <a:pt x="168" y="77"/>
                    <a:pt x="148" y="107"/>
                  </a:cubicBezTo>
                  <a:lnTo>
                    <a:pt x="148" y="87"/>
                  </a:lnTo>
                  <a:cubicBezTo>
                    <a:pt x="148" y="67"/>
                    <a:pt x="142" y="46"/>
                    <a:pt x="127" y="36"/>
                  </a:cubicBezTo>
                  <a:cubicBezTo>
                    <a:pt x="112" y="21"/>
                    <a:pt x="97" y="11"/>
                    <a:pt x="77" y="11"/>
                  </a:cubicBezTo>
                  <a:cubicBezTo>
                    <a:pt x="56" y="11"/>
                    <a:pt x="36" y="21"/>
                    <a:pt x="21" y="36"/>
                  </a:cubicBezTo>
                  <a:cubicBezTo>
                    <a:pt x="11" y="46"/>
                    <a:pt x="1" y="67"/>
                    <a:pt x="1" y="87"/>
                  </a:cubicBezTo>
                  <a:lnTo>
                    <a:pt x="1" y="583"/>
                  </a:lnTo>
                  <a:cubicBezTo>
                    <a:pt x="1" y="603"/>
                    <a:pt x="6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2" y="659"/>
                    <a:pt x="112" y="649"/>
                    <a:pt x="122" y="639"/>
                  </a:cubicBezTo>
                  <a:cubicBezTo>
                    <a:pt x="137" y="624"/>
                    <a:pt x="142" y="603"/>
                    <a:pt x="142" y="583"/>
                  </a:cubicBezTo>
                  <a:lnTo>
                    <a:pt x="148" y="274"/>
                  </a:lnTo>
                  <a:cubicBezTo>
                    <a:pt x="148" y="234"/>
                    <a:pt x="158" y="203"/>
                    <a:pt x="183" y="173"/>
                  </a:cubicBezTo>
                  <a:cubicBezTo>
                    <a:pt x="208" y="148"/>
                    <a:pt x="244" y="132"/>
                    <a:pt x="289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06" y="234"/>
                    <a:pt x="406" y="279"/>
                  </a:cubicBezTo>
                  <a:lnTo>
                    <a:pt x="406" y="588"/>
                  </a:lnTo>
                  <a:cubicBezTo>
                    <a:pt x="406" y="609"/>
                    <a:pt x="411" y="624"/>
                    <a:pt x="426" y="639"/>
                  </a:cubicBezTo>
                  <a:cubicBezTo>
                    <a:pt x="441" y="654"/>
                    <a:pt x="457" y="659"/>
                    <a:pt x="477" y="659"/>
                  </a:cubicBezTo>
                  <a:cubicBezTo>
                    <a:pt x="497" y="659"/>
                    <a:pt x="517" y="654"/>
                    <a:pt x="527" y="639"/>
                  </a:cubicBezTo>
                  <a:cubicBezTo>
                    <a:pt x="543" y="624"/>
                    <a:pt x="553" y="609"/>
                    <a:pt x="553" y="588"/>
                  </a:cubicBezTo>
                  <a:lnTo>
                    <a:pt x="553" y="279"/>
                  </a:lnTo>
                  <a:cubicBezTo>
                    <a:pt x="553" y="239"/>
                    <a:pt x="563" y="203"/>
                    <a:pt x="588" y="178"/>
                  </a:cubicBezTo>
                  <a:cubicBezTo>
                    <a:pt x="614" y="148"/>
                    <a:pt x="649" y="137"/>
                    <a:pt x="695" y="137"/>
                  </a:cubicBezTo>
                  <a:cubicBezTo>
                    <a:pt x="740" y="137"/>
                    <a:pt x="771" y="148"/>
                    <a:pt x="786" y="173"/>
                  </a:cubicBezTo>
                  <a:cubicBezTo>
                    <a:pt x="806" y="198"/>
                    <a:pt x="811" y="234"/>
                    <a:pt x="811" y="279"/>
                  </a:cubicBezTo>
                  <a:lnTo>
                    <a:pt x="811" y="588"/>
                  </a:lnTo>
                  <a:cubicBezTo>
                    <a:pt x="811" y="609"/>
                    <a:pt x="816" y="629"/>
                    <a:pt x="831" y="639"/>
                  </a:cubicBezTo>
                  <a:cubicBezTo>
                    <a:pt x="847" y="654"/>
                    <a:pt x="862" y="664"/>
                    <a:pt x="882" y="664"/>
                  </a:cubicBezTo>
                  <a:cubicBezTo>
                    <a:pt x="902" y="664"/>
                    <a:pt x="923" y="654"/>
                    <a:pt x="933" y="644"/>
                  </a:cubicBezTo>
                  <a:cubicBezTo>
                    <a:pt x="948" y="629"/>
                    <a:pt x="958" y="609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2" y="77"/>
                  </a:cubicBezTo>
                  <a:cubicBezTo>
                    <a:pt x="882" y="31"/>
                    <a:pt x="826" y="6"/>
                    <a:pt x="745" y="6"/>
                  </a:cubicBezTo>
                  <a:cubicBezTo>
                    <a:pt x="700" y="6"/>
                    <a:pt x="659" y="16"/>
                    <a:pt x="619" y="46"/>
                  </a:cubicBezTo>
                  <a:cubicBezTo>
                    <a:pt x="583" y="72"/>
                    <a:pt x="553" y="102"/>
                    <a:pt x="538" y="137"/>
                  </a:cubicBezTo>
                  <a:cubicBezTo>
                    <a:pt x="507" y="46"/>
                    <a:pt x="44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7461678" y="4483193"/>
              <a:ext cx="70682" cy="77829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309" y="132"/>
                  </a:moveTo>
                  <a:cubicBezTo>
                    <a:pt x="345" y="138"/>
                    <a:pt x="380" y="148"/>
                    <a:pt x="410" y="173"/>
                  </a:cubicBezTo>
                  <a:cubicBezTo>
                    <a:pt x="441" y="198"/>
                    <a:pt x="456" y="224"/>
                    <a:pt x="461" y="259"/>
                  </a:cubicBezTo>
                  <a:lnTo>
                    <a:pt x="461" y="269"/>
                  </a:lnTo>
                  <a:lnTo>
                    <a:pt x="142" y="264"/>
                  </a:lnTo>
                  <a:cubicBezTo>
                    <a:pt x="162" y="178"/>
                    <a:pt x="218" y="132"/>
                    <a:pt x="309" y="132"/>
                  </a:cubicBezTo>
                  <a:close/>
                  <a:moveTo>
                    <a:pt x="309" y="1"/>
                  </a:moveTo>
                  <a:cubicBezTo>
                    <a:pt x="258" y="1"/>
                    <a:pt x="203" y="16"/>
                    <a:pt x="157" y="41"/>
                  </a:cubicBezTo>
                  <a:cubicBezTo>
                    <a:pt x="112" y="72"/>
                    <a:pt x="71" y="112"/>
                    <a:pt x="41" y="163"/>
                  </a:cubicBezTo>
                  <a:cubicBezTo>
                    <a:pt x="15" y="213"/>
                    <a:pt x="0" y="274"/>
                    <a:pt x="0" y="345"/>
                  </a:cubicBezTo>
                  <a:cubicBezTo>
                    <a:pt x="0" y="406"/>
                    <a:pt x="10" y="462"/>
                    <a:pt x="41" y="512"/>
                  </a:cubicBezTo>
                  <a:cubicBezTo>
                    <a:pt x="66" y="563"/>
                    <a:pt x="101" y="598"/>
                    <a:pt x="152" y="629"/>
                  </a:cubicBezTo>
                  <a:cubicBezTo>
                    <a:pt x="203" y="659"/>
                    <a:pt x="263" y="669"/>
                    <a:pt x="329" y="674"/>
                  </a:cubicBezTo>
                  <a:cubicBezTo>
                    <a:pt x="370" y="674"/>
                    <a:pt x="405" y="664"/>
                    <a:pt x="446" y="654"/>
                  </a:cubicBezTo>
                  <a:cubicBezTo>
                    <a:pt x="481" y="639"/>
                    <a:pt x="512" y="624"/>
                    <a:pt x="537" y="609"/>
                  </a:cubicBezTo>
                  <a:cubicBezTo>
                    <a:pt x="557" y="588"/>
                    <a:pt x="572" y="568"/>
                    <a:pt x="572" y="548"/>
                  </a:cubicBezTo>
                  <a:cubicBezTo>
                    <a:pt x="572" y="533"/>
                    <a:pt x="562" y="517"/>
                    <a:pt x="552" y="507"/>
                  </a:cubicBezTo>
                  <a:cubicBezTo>
                    <a:pt x="542" y="492"/>
                    <a:pt x="527" y="487"/>
                    <a:pt x="507" y="487"/>
                  </a:cubicBezTo>
                  <a:cubicBezTo>
                    <a:pt x="496" y="487"/>
                    <a:pt x="481" y="492"/>
                    <a:pt x="466" y="497"/>
                  </a:cubicBezTo>
                  <a:cubicBezTo>
                    <a:pt x="466" y="502"/>
                    <a:pt x="456" y="507"/>
                    <a:pt x="446" y="512"/>
                  </a:cubicBezTo>
                  <a:cubicBezTo>
                    <a:pt x="436" y="517"/>
                    <a:pt x="421" y="522"/>
                    <a:pt x="400" y="533"/>
                  </a:cubicBezTo>
                  <a:cubicBezTo>
                    <a:pt x="385" y="538"/>
                    <a:pt x="355" y="538"/>
                    <a:pt x="324" y="538"/>
                  </a:cubicBezTo>
                  <a:cubicBezTo>
                    <a:pt x="279" y="538"/>
                    <a:pt x="243" y="528"/>
                    <a:pt x="208" y="497"/>
                  </a:cubicBezTo>
                  <a:cubicBezTo>
                    <a:pt x="172" y="472"/>
                    <a:pt x="152" y="431"/>
                    <a:pt x="142" y="386"/>
                  </a:cubicBezTo>
                  <a:lnTo>
                    <a:pt x="142" y="386"/>
                  </a:lnTo>
                  <a:lnTo>
                    <a:pt x="542" y="391"/>
                  </a:lnTo>
                  <a:cubicBezTo>
                    <a:pt x="557" y="391"/>
                    <a:pt x="578" y="381"/>
                    <a:pt x="593" y="371"/>
                  </a:cubicBezTo>
                  <a:cubicBezTo>
                    <a:pt x="603" y="360"/>
                    <a:pt x="613" y="345"/>
                    <a:pt x="613" y="325"/>
                  </a:cubicBezTo>
                  <a:cubicBezTo>
                    <a:pt x="613" y="264"/>
                    <a:pt x="598" y="213"/>
                    <a:pt x="572" y="163"/>
                  </a:cubicBezTo>
                  <a:cubicBezTo>
                    <a:pt x="542" y="112"/>
                    <a:pt x="507" y="77"/>
                    <a:pt x="461" y="46"/>
                  </a:cubicBezTo>
                  <a:cubicBezTo>
                    <a:pt x="410" y="16"/>
                    <a:pt x="36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550462" y="4483770"/>
              <a:ext cx="64917" cy="76100"/>
            </a:xfrm>
            <a:custGeom>
              <a:avLst/>
              <a:gdLst/>
              <a:ahLst/>
              <a:cxnLst/>
              <a:rect l="l" t="t" r="r" b="b"/>
              <a:pathLst>
                <a:path w="563" h="660" extrusionOk="0">
                  <a:moveTo>
                    <a:pt x="344" y="1"/>
                  </a:moveTo>
                  <a:cubicBezTo>
                    <a:pt x="304" y="1"/>
                    <a:pt x="263" y="11"/>
                    <a:pt x="228" y="31"/>
                  </a:cubicBezTo>
                  <a:cubicBezTo>
                    <a:pt x="198" y="51"/>
                    <a:pt x="167" y="77"/>
                    <a:pt x="147" y="107"/>
                  </a:cubicBezTo>
                  <a:lnTo>
                    <a:pt x="147" y="87"/>
                  </a:lnTo>
                  <a:cubicBezTo>
                    <a:pt x="147" y="67"/>
                    <a:pt x="137" y="46"/>
                    <a:pt x="127" y="36"/>
                  </a:cubicBezTo>
                  <a:cubicBezTo>
                    <a:pt x="111" y="21"/>
                    <a:pt x="96" y="11"/>
                    <a:pt x="71" y="11"/>
                  </a:cubicBezTo>
                  <a:cubicBezTo>
                    <a:pt x="51" y="11"/>
                    <a:pt x="35" y="21"/>
                    <a:pt x="20" y="31"/>
                  </a:cubicBezTo>
                  <a:cubicBezTo>
                    <a:pt x="5" y="46"/>
                    <a:pt x="0" y="67"/>
                    <a:pt x="0" y="87"/>
                  </a:cubicBezTo>
                  <a:lnTo>
                    <a:pt x="0" y="583"/>
                  </a:lnTo>
                  <a:cubicBezTo>
                    <a:pt x="0" y="604"/>
                    <a:pt x="5" y="624"/>
                    <a:pt x="20" y="639"/>
                  </a:cubicBezTo>
                  <a:cubicBezTo>
                    <a:pt x="30" y="649"/>
                    <a:pt x="51" y="659"/>
                    <a:pt x="71" y="659"/>
                  </a:cubicBezTo>
                  <a:cubicBezTo>
                    <a:pt x="91" y="659"/>
                    <a:pt x="106" y="649"/>
                    <a:pt x="122" y="639"/>
                  </a:cubicBezTo>
                  <a:cubicBezTo>
                    <a:pt x="137" y="624"/>
                    <a:pt x="142" y="604"/>
                    <a:pt x="142" y="583"/>
                  </a:cubicBezTo>
                  <a:lnTo>
                    <a:pt x="147" y="274"/>
                  </a:lnTo>
                  <a:cubicBezTo>
                    <a:pt x="147" y="234"/>
                    <a:pt x="157" y="198"/>
                    <a:pt x="182" y="173"/>
                  </a:cubicBezTo>
                  <a:cubicBezTo>
                    <a:pt x="213" y="148"/>
                    <a:pt x="248" y="133"/>
                    <a:pt x="294" y="133"/>
                  </a:cubicBezTo>
                  <a:cubicBezTo>
                    <a:pt x="339" y="133"/>
                    <a:pt x="370" y="148"/>
                    <a:pt x="390" y="173"/>
                  </a:cubicBezTo>
                  <a:cubicBezTo>
                    <a:pt x="410" y="198"/>
                    <a:pt x="415" y="234"/>
                    <a:pt x="415" y="274"/>
                  </a:cubicBezTo>
                  <a:lnTo>
                    <a:pt x="415" y="583"/>
                  </a:lnTo>
                  <a:cubicBezTo>
                    <a:pt x="415" y="609"/>
                    <a:pt x="420" y="624"/>
                    <a:pt x="436" y="639"/>
                  </a:cubicBezTo>
                  <a:cubicBezTo>
                    <a:pt x="451" y="654"/>
                    <a:pt x="466" y="659"/>
                    <a:pt x="486" y="659"/>
                  </a:cubicBezTo>
                  <a:cubicBezTo>
                    <a:pt x="507" y="659"/>
                    <a:pt x="527" y="654"/>
                    <a:pt x="542" y="639"/>
                  </a:cubicBezTo>
                  <a:cubicBezTo>
                    <a:pt x="552" y="624"/>
                    <a:pt x="562" y="609"/>
                    <a:pt x="562" y="588"/>
                  </a:cubicBezTo>
                  <a:lnTo>
                    <a:pt x="562" y="279"/>
                  </a:lnTo>
                  <a:cubicBezTo>
                    <a:pt x="562" y="193"/>
                    <a:pt x="547" y="122"/>
                    <a:pt x="517" y="77"/>
                  </a:cubicBezTo>
                  <a:cubicBezTo>
                    <a:pt x="486" y="26"/>
                    <a:pt x="43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7628638" y="4469818"/>
              <a:ext cx="48659" cy="90628"/>
            </a:xfrm>
            <a:custGeom>
              <a:avLst/>
              <a:gdLst/>
              <a:ahLst/>
              <a:cxnLst/>
              <a:rect l="l" t="t" r="r" b="b"/>
              <a:pathLst>
                <a:path w="422" h="786" extrusionOk="0">
                  <a:moveTo>
                    <a:pt x="198" y="0"/>
                  </a:moveTo>
                  <a:cubicBezTo>
                    <a:pt x="178" y="0"/>
                    <a:pt x="163" y="5"/>
                    <a:pt x="148" y="20"/>
                  </a:cubicBezTo>
                  <a:cubicBezTo>
                    <a:pt x="133" y="31"/>
                    <a:pt x="127" y="51"/>
                    <a:pt x="127" y="71"/>
                  </a:cubicBezTo>
                  <a:lnTo>
                    <a:pt x="127" y="147"/>
                  </a:lnTo>
                  <a:lnTo>
                    <a:pt x="72" y="147"/>
                  </a:lnTo>
                  <a:cubicBezTo>
                    <a:pt x="51" y="147"/>
                    <a:pt x="36" y="152"/>
                    <a:pt x="21" y="167"/>
                  </a:cubicBezTo>
                  <a:cubicBezTo>
                    <a:pt x="11" y="178"/>
                    <a:pt x="1" y="193"/>
                    <a:pt x="1" y="213"/>
                  </a:cubicBezTo>
                  <a:cubicBezTo>
                    <a:pt x="1" y="233"/>
                    <a:pt x="6" y="248"/>
                    <a:pt x="21" y="264"/>
                  </a:cubicBezTo>
                  <a:cubicBezTo>
                    <a:pt x="36" y="274"/>
                    <a:pt x="51" y="279"/>
                    <a:pt x="72" y="279"/>
                  </a:cubicBezTo>
                  <a:lnTo>
                    <a:pt x="122" y="279"/>
                  </a:lnTo>
                  <a:lnTo>
                    <a:pt x="122" y="613"/>
                  </a:lnTo>
                  <a:cubicBezTo>
                    <a:pt x="122" y="684"/>
                    <a:pt x="138" y="730"/>
                    <a:pt x="173" y="750"/>
                  </a:cubicBezTo>
                  <a:cubicBezTo>
                    <a:pt x="209" y="770"/>
                    <a:pt x="249" y="785"/>
                    <a:pt x="300" y="785"/>
                  </a:cubicBezTo>
                  <a:cubicBezTo>
                    <a:pt x="330" y="785"/>
                    <a:pt x="355" y="775"/>
                    <a:pt x="381" y="760"/>
                  </a:cubicBezTo>
                  <a:cubicBezTo>
                    <a:pt x="406" y="745"/>
                    <a:pt x="416" y="730"/>
                    <a:pt x="416" y="704"/>
                  </a:cubicBezTo>
                  <a:cubicBezTo>
                    <a:pt x="416" y="689"/>
                    <a:pt x="411" y="674"/>
                    <a:pt x="401" y="664"/>
                  </a:cubicBezTo>
                  <a:cubicBezTo>
                    <a:pt x="391" y="654"/>
                    <a:pt x="381" y="649"/>
                    <a:pt x="371" y="649"/>
                  </a:cubicBezTo>
                  <a:cubicBezTo>
                    <a:pt x="360" y="649"/>
                    <a:pt x="355" y="649"/>
                    <a:pt x="345" y="654"/>
                  </a:cubicBezTo>
                  <a:cubicBezTo>
                    <a:pt x="335" y="654"/>
                    <a:pt x="325" y="659"/>
                    <a:pt x="315" y="659"/>
                  </a:cubicBezTo>
                  <a:cubicBezTo>
                    <a:pt x="300" y="659"/>
                    <a:pt x="290" y="654"/>
                    <a:pt x="279" y="649"/>
                  </a:cubicBezTo>
                  <a:cubicBezTo>
                    <a:pt x="274" y="638"/>
                    <a:pt x="269" y="628"/>
                    <a:pt x="269" y="608"/>
                  </a:cubicBezTo>
                  <a:lnTo>
                    <a:pt x="269" y="284"/>
                  </a:lnTo>
                  <a:lnTo>
                    <a:pt x="355" y="284"/>
                  </a:lnTo>
                  <a:cubicBezTo>
                    <a:pt x="376" y="284"/>
                    <a:pt x="391" y="279"/>
                    <a:pt x="406" y="264"/>
                  </a:cubicBezTo>
                  <a:cubicBezTo>
                    <a:pt x="416" y="254"/>
                    <a:pt x="421" y="238"/>
                    <a:pt x="421" y="218"/>
                  </a:cubicBezTo>
                  <a:cubicBezTo>
                    <a:pt x="421" y="198"/>
                    <a:pt x="416" y="183"/>
                    <a:pt x="406" y="167"/>
                  </a:cubicBezTo>
                  <a:cubicBezTo>
                    <a:pt x="391" y="157"/>
                    <a:pt x="376" y="152"/>
                    <a:pt x="355" y="152"/>
                  </a:cubicBezTo>
                  <a:lnTo>
                    <a:pt x="269" y="147"/>
                  </a:lnTo>
                  <a:lnTo>
                    <a:pt x="269" y="71"/>
                  </a:lnTo>
                  <a:cubicBezTo>
                    <a:pt x="269" y="51"/>
                    <a:pt x="264" y="36"/>
                    <a:pt x="249" y="20"/>
                  </a:cubicBezTo>
                  <a:cubicBezTo>
                    <a:pt x="239" y="5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7991385" y="4463246"/>
              <a:ext cx="71950" cy="100083"/>
            </a:xfrm>
            <a:custGeom>
              <a:avLst/>
              <a:gdLst/>
              <a:ahLst/>
              <a:cxnLst/>
              <a:rect l="l" t="t" r="r" b="b"/>
              <a:pathLst>
                <a:path w="624" h="868" extrusionOk="0">
                  <a:moveTo>
                    <a:pt x="291" y="0"/>
                  </a:moveTo>
                  <a:cubicBezTo>
                    <a:pt x="247" y="0"/>
                    <a:pt x="205" y="10"/>
                    <a:pt x="168" y="27"/>
                  </a:cubicBezTo>
                  <a:cubicBezTo>
                    <a:pt x="122" y="47"/>
                    <a:pt x="82" y="77"/>
                    <a:pt x="56" y="113"/>
                  </a:cubicBezTo>
                  <a:cubicBezTo>
                    <a:pt x="31" y="148"/>
                    <a:pt x="16" y="194"/>
                    <a:pt x="16" y="245"/>
                  </a:cubicBezTo>
                  <a:cubicBezTo>
                    <a:pt x="16" y="381"/>
                    <a:pt x="102" y="468"/>
                    <a:pt x="279" y="493"/>
                  </a:cubicBezTo>
                  <a:cubicBezTo>
                    <a:pt x="350" y="503"/>
                    <a:pt x="401" y="518"/>
                    <a:pt x="431" y="538"/>
                  </a:cubicBezTo>
                  <a:cubicBezTo>
                    <a:pt x="467" y="559"/>
                    <a:pt x="482" y="589"/>
                    <a:pt x="482" y="625"/>
                  </a:cubicBezTo>
                  <a:cubicBezTo>
                    <a:pt x="482" y="655"/>
                    <a:pt x="462" y="680"/>
                    <a:pt x="431" y="701"/>
                  </a:cubicBezTo>
                  <a:cubicBezTo>
                    <a:pt x="401" y="721"/>
                    <a:pt x="360" y="731"/>
                    <a:pt x="315" y="731"/>
                  </a:cubicBezTo>
                  <a:cubicBezTo>
                    <a:pt x="274" y="731"/>
                    <a:pt x="239" y="721"/>
                    <a:pt x="208" y="711"/>
                  </a:cubicBezTo>
                  <a:cubicBezTo>
                    <a:pt x="178" y="701"/>
                    <a:pt x="142" y="680"/>
                    <a:pt x="112" y="650"/>
                  </a:cubicBezTo>
                  <a:cubicBezTo>
                    <a:pt x="102" y="645"/>
                    <a:pt x="87" y="640"/>
                    <a:pt x="71" y="640"/>
                  </a:cubicBezTo>
                  <a:cubicBezTo>
                    <a:pt x="51" y="640"/>
                    <a:pt x="36" y="645"/>
                    <a:pt x="21" y="660"/>
                  </a:cubicBezTo>
                  <a:cubicBezTo>
                    <a:pt x="6" y="675"/>
                    <a:pt x="1" y="690"/>
                    <a:pt x="1" y="706"/>
                  </a:cubicBezTo>
                  <a:cubicBezTo>
                    <a:pt x="1" y="731"/>
                    <a:pt x="11" y="751"/>
                    <a:pt x="31" y="771"/>
                  </a:cubicBezTo>
                  <a:cubicBezTo>
                    <a:pt x="71" y="807"/>
                    <a:pt x="117" y="832"/>
                    <a:pt x="158" y="847"/>
                  </a:cubicBezTo>
                  <a:cubicBezTo>
                    <a:pt x="203" y="863"/>
                    <a:pt x="254" y="868"/>
                    <a:pt x="315" y="868"/>
                  </a:cubicBezTo>
                  <a:cubicBezTo>
                    <a:pt x="370" y="868"/>
                    <a:pt x="421" y="858"/>
                    <a:pt x="467" y="837"/>
                  </a:cubicBezTo>
                  <a:cubicBezTo>
                    <a:pt x="517" y="817"/>
                    <a:pt x="553" y="787"/>
                    <a:pt x="583" y="751"/>
                  </a:cubicBezTo>
                  <a:cubicBezTo>
                    <a:pt x="608" y="711"/>
                    <a:pt x="624" y="670"/>
                    <a:pt x="624" y="620"/>
                  </a:cubicBezTo>
                  <a:cubicBezTo>
                    <a:pt x="624" y="564"/>
                    <a:pt x="613" y="518"/>
                    <a:pt x="593" y="488"/>
                  </a:cubicBezTo>
                  <a:cubicBezTo>
                    <a:pt x="573" y="457"/>
                    <a:pt x="543" y="427"/>
                    <a:pt x="502" y="412"/>
                  </a:cubicBezTo>
                  <a:cubicBezTo>
                    <a:pt x="462" y="392"/>
                    <a:pt x="406" y="376"/>
                    <a:pt x="335" y="361"/>
                  </a:cubicBezTo>
                  <a:cubicBezTo>
                    <a:pt x="274" y="351"/>
                    <a:pt x="229" y="336"/>
                    <a:pt x="203" y="321"/>
                  </a:cubicBezTo>
                  <a:cubicBezTo>
                    <a:pt x="173" y="300"/>
                    <a:pt x="158" y="275"/>
                    <a:pt x="158" y="240"/>
                  </a:cubicBezTo>
                  <a:cubicBezTo>
                    <a:pt x="158" y="209"/>
                    <a:pt x="173" y="184"/>
                    <a:pt x="198" y="169"/>
                  </a:cubicBezTo>
                  <a:cubicBezTo>
                    <a:pt x="229" y="148"/>
                    <a:pt x="269" y="138"/>
                    <a:pt x="320" y="138"/>
                  </a:cubicBezTo>
                  <a:cubicBezTo>
                    <a:pt x="350" y="138"/>
                    <a:pt x="380" y="143"/>
                    <a:pt x="421" y="159"/>
                  </a:cubicBezTo>
                  <a:cubicBezTo>
                    <a:pt x="456" y="174"/>
                    <a:pt x="487" y="189"/>
                    <a:pt x="507" y="204"/>
                  </a:cubicBezTo>
                  <a:cubicBezTo>
                    <a:pt x="517" y="214"/>
                    <a:pt x="527" y="219"/>
                    <a:pt x="538" y="219"/>
                  </a:cubicBezTo>
                  <a:cubicBezTo>
                    <a:pt x="558" y="219"/>
                    <a:pt x="573" y="209"/>
                    <a:pt x="588" y="199"/>
                  </a:cubicBezTo>
                  <a:cubicBezTo>
                    <a:pt x="603" y="184"/>
                    <a:pt x="608" y="169"/>
                    <a:pt x="608" y="148"/>
                  </a:cubicBezTo>
                  <a:cubicBezTo>
                    <a:pt x="608" y="123"/>
                    <a:pt x="598" y="103"/>
                    <a:pt x="573" y="83"/>
                  </a:cubicBezTo>
                  <a:cubicBezTo>
                    <a:pt x="543" y="57"/>
                    <a:pt x="507" y="37"/>
                    <a:pt x="462" y="22"/>
                  </a:cubicBezTo>
                  <a:cubicBezTo>
                    <a:pt x="416" y="7"/>
                    <a:pt x="370" y="2"/>
                    <a:pt x="320" y="2"/>
                  </a:cubicBezTo>
                  <a:cubicBezTo>
                    <a:pt x="310" y="1"/>
                    <a:pt x="301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7779" y="4459326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36" y="5"/>
                    <a:pt x="26" y="20"/>
                  </a:cubicBezTo>
                  <a:cubicBezTo>
                    <a:pt x="11" y="36"/>
                    <a:pt x="5" y="51"/>
                    <a:pt x="5" y="71"/>
                  </a:cubicBezTo>
                  <a:lnTo>
                    <a:pt x="0" y="821"/>
                  </a:lnTo>
                  <a:cubicBezTo>
                    <a:pt x="0" y="841"/>
                    <a:pt x="5" y="856"/>
                    <a:pt x="21" y="871"/>
                  </a:cubicBezTo>
                  <a:cubicBezTo>
                    <a:pt x="36" y="887"/>
                    <a:pt x="51" y="892"/>
                    <a:pt x="71" y="892"/>
                  </a:cubicBezTo>
                  <a:cubicBezTo>
                    <a:pt x="92" y="892"/>
                    <a:pt x="112" y="887"/>
                    <a:pt x="122" y="871"/>
                  </a:cubicBezTo>
                  <a:cubicBezTo>
                    <a:pt x="137" y="856"/>
                    <a:pt x="142" y="841"/>
                    <a:pt x="142" y="821"/>
                  </a:cubicBezTo>
                  <a:lnTo>
                    <a:pt x="147" y="512"/>
                  </a:lnTo>
                  <a:cubicBezTo>
                    <a:pt x="147" y="471"/>
                    <a:pt x="157" y="436"/>
                    <a:pt x="183" y="410"/>
                  </a:cubicBezTo>
                  <a:cubicBezTo>
                    <a:pt x="208" y="380"/>
                    <a:pt x="244" y="370"/>
                    <a:pt x="289" y="370"/>
                  </a:cubicBezTo>
                  <a:cubicBezTo>
                    <a:pt x="335" y="370"/>
                    <a:pt x="365" y="380"/>
                    <a:pt x="380" y="410"/>
                  </a:cubicBezTo>
                  <a:cubicBezTo>
                    <a:pt x="401" y="436"/>
                    <a:pt x="406" y="466"/>
                    <a:pt x="406" y="512"/>
                  </a:cubicBezTo>
                  <a:lnTo>
                    <a:pt x="406" y="821"/>
                  </a:lnTo>
                  <a:cubicBezTo>
                    <a:pt x="406" y="841"/>
                    <a:pt x="411" y="861"/>
                    <a:pt x="426" y="876"/>
                  </a:cubicBezTo>
                  <a:cubicBezTo>
                    <a:pt x="441" y="887"/>
                    <a:pt x="456" y="897"/>
                    <a:pt x="477" y="897"/>
                  </a:cubicBezTo>
                  <a:cubicBezTo>
                    <a:pt x="497" y="897"/>
                    <a:pt x="517" y="887"/>
                    <a:pt x="527" y="876"/>
                  </a:cubicBezTo>
                  <a:cubicBezTo>
                    <a:pt x="542" y="861"/>
                    <a:pt x="553" y="841"/>
                    <a:pt x="553" y="821"/>
                  </a:cubicBezTo>
                  <a:lnTo>
                    <a:pt x="553" y="512"/>
                  </a:lnTo>
                  <a:cubicBezTo>
                    <a:pt x="553" y="426"/>
                    <a:pt x="537" y="360"/>
                    <a:pt x="507" y="309"/>
                  </a:cubicBezTo>
                  <a:cubicBezTo>
                    <a:pt x="477" y="263"/>
                    <a:pt x="421" y="238"/>
                    <a:pt x="340" y="238"/>
                  </a:cubicBezTo>
                  <a:cubicBezTo>
                    <a:pt x="299" y="238"/>
                    <a:pt x="264" y="248"/>
                    <a:pt x="228" y="269"/>
                  </a:cubicBezTo>
                  <a:cubicBezTo>
                    <a:pt x="198" y="289"/>
                    <a:pt x="168" y="314"/>
                    <a:pt x="147" y="339"/>
                  </a:cubicBezTo>
                  <a:lnTo>
                    <a:pt x="147" y="76"/>
                  </a:lnTo>
                  <a:cubicBezTo>
                    <a:pt x="147" y="51"/>
                    <a:pt x="142" y="36"/>
                    <a:pt x="127" y="20"/>
                  </a:cubicBezTo>
                  <a:cubicBezTo>
                    <a:pt x="117" y="5"/>
                    <a:pt x="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8174833" y="4486768"/>
              <a:ext cx="73103" cy="77714"/>
            </a:xfrm>
            <a:custGeom>
              <a:avLst/>
              <a:gdLst/>
              <a:ahLst/>
              <a:cxnLst/>
              <a:rect l="l" t="t" r="r" b="b"/>
              <a:pathLst>
                <a:path w="634" h="674" extrusionOk="0">
                  <a:moveTo>
                    <a:pt x="314" y="137"/>
                  </a:moveTo>
                  <a:cubicBezTo>
                    <a:pt x="365" y="137"/>
                    <a:pt x="410" y="157"/>
                    <a:pt x="441" y="193"/>
                  </a:cubicBezTo>
                  <a:cubicBezTo>
                    <a:pt x="476" y="233"/>
                    <a:pt x="492" y="279"/>
                    <a:pt x="492" y="340"/>
                  </a:cubicBezTo>
                  <a:cubicBezTo>
                    <a:pt x="492" y="395"/>
                    <a:pt x="471" y="446"/>
                    <a:pt x="441" y="481"/>
                  </a:cubicBezTo>
                  <a:cubicBezTo>
                    <a:pt x="409" y="518"/>
                    <a:pt x="373" y="538"/>
                    <a:pt x="329" y="538"/>
                  </a:cubicBezTo>
                  <a:cubicBezTo>
                    <a:pt x="324" y="538"/>
                    <a:pt x="319" y="538"/>
                    <a:pt x="314" y="537"/>
                  </a:cubicBezTo>
                  <a:cubicBezTo>
                    <a:pt x="258" y="537"/>
                    <a:pt x="218" y="522"/>
                    <a:pt x="183" y="481"/>
                  </a:cubicBezTo>
                  <a:cubicBezTo>
                    <a:pt x="152" y="441"/>
                    <a:pt x="137" y="395"/>
                    <a:pt x="137" y="340"/>
                  </a:cubicBezTo>
                  <a:cubicBezTo>
                    <a:pt x="137" y="279"/>
                    <a:pt x="152" y="233"/>
                    <a:pt x="188" y="193"/>
                  </a:cubicBezTo>
                  <a:cubicBezTo>
                    <a:pt x="218" y="152"/>
                    <a:pt x="264" y="137"/>
                    <a:pt x="314" y="137"/>
                  </a:cubicBezTo>
                  <a:close/>
                  <a:moveTo>
                    <a:pt x="294" y="0"/>
                  </a:moveTo>
                  <a:cubicBezTo>
                    <a:pt x="238" y="0"/>
                    <a:pt x="188" y="15"/>
                    <a:pt x="142" y="46"/>
                  </a:cubicBezTo>
                  <a:cubicBezTo>
                    <a:pt x="96" y="71"/>
                    <a:pt x="66" y="112"/>
                    <a:pt x="36" y="162"/>
                  </a:cubicBezTo>
                  <a:cubicBezTo>
                    <a:pt x="10" y="213"/>
                    <a:pt x="0" y="274"/>
                    <a:pt x="0" y="334"/>
                  </a:cubicBezTo>
                  <a:cubicBezTo>
                    <a:pt x="0" y="400"/>
                    <a:pt x="10" y="456"/>
                    <a:pt x="36" y="507"/>
                  </a:cubicBezTo>
                  <a:cubicBezTo>
                    <a:pt x="61" y="562"/>
                    <a:pt x="96" y="598"/>
                    <a:pt x="142" y="628"/>
                  </a:cubicBezTo>
                  <a:cubicBezTo>
                    <a:pt x="188" y="659"/>
                    <a:pt x="238" y="674"/>
                    <a:pt x="294" y="674"/>
                  </a:cubicBezTo>
                  <a:cubicBezTo>
                    <a:pt x="329" y="674"/>
                    <a:pt x="365" y="664"/>
                    <a:pt x="400" y="649"/>
                  </a:cubicBezTo>
                  <a:cubicBezTo>
                    <a:pt x="436" y="633"/>
                    <a:pt x="461" y="613"/>
                    <a:pt x="481" y="588"/>
                  </a:cubicBezTo>
                  <a:cubicBezTo>
                    <a:pt x="486" y="608"/>
                    <a:pt x="492" y="628"/>
                    <a:pt x="502" y="638"/>
                  </a:cubicBezTo>
                  <a:cubicBezTo>
                    <a:pt x="517" y="654"/>
                    <a:pt x="532" y="664"/>
                    <a:pt x="557" y="664"/>
                  </a:cubicBezTo>
                  <a:cubicBezTo>
                    <a:pt x="578" y="664"/>
                    <a:pt x="593" y="654"/>
                    <a:pt x="608" y="643"/>
                  </a:cubicBezTo>
                  <a:cubicBezTo>
                    <a:pt x="623" y="628"/>
                    <a:pt x="628" y="608"/>
                    <a:pt x="628" y="588"/>
                  </a:cubicBezTo>
                  <a:lnTo>
                    <a:pt x="628" y="76"/>
                  </a:lnTo>
                  <a:cubicBezTo>
                    <a:pt x="633" y="56"/>
                    <a:pt x="623" y="36"/>
                    <a:pt x="608" y="25"/>
                  </a:cubicBezTo>
                  <a:cubicBezTo>
                    <a:pt x="598" y="10"/>
                    <a:pt x="578" y="5"/>
                    <a:pt x="557" y="5"/>
                  </a:cubicBezTo>
                  <a:cubicBezTo>
                    <a:pt x="537" y="5"/>
                    <a:pt x="522" y="10"/>
                    <a:pt x="507" y="25"/>
                  </a:cubicBezTo>
                  <a:cubicBezTo>
                    <a:pt x="492" y="41"/>
                    <a:pt x="486" y="56"/>
                    <a:pt x="486" y="76"/>
                  </a:cubicBezTo>
                  <a:cubicBezTo>
                    <a:pt x="461" y="56"/>
                    <a:pt x="436" y="41"/>
                    <a:pt x="400" y="25"/>
                  </a:cubicBezTo>
                  <a:cubicBezTo>
                    <a:pt x="365" y="10"/>
                    <a:pt x="329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8264770" y="4487344"/>
              <a:ext cx="49120" cy="75984"/>
            </a:xfrm>
            <a:custGeom>
              <a:avLst/>
              <a:gdLst/>
              <a:ahLst/>
              <a:cxnLst/>
              <a:rect l="l" t="t" r="r" b="b"/>
              <a:pathLst>
                <a:path w="426" h="659" extrusionOk="0">
                  <a:moveTo>
                    <a:pt x="340" y="0"/>
                  </a:moveTo>
                  <a:cubicBezTo>
                    <a:pt x="299" y="0"/>
                    <a:pt x="264" y="10"/>
                    <a:pt x="228" y="26"/>
                  </a:cubicBezTo>
                  <a:cubicBezTo>
                    <a:pt x="193" y="46"/>
                    <a:pt x="167" y="71"/>
                    <a:pt x="147" y="102"/>
                  </a:cubicBezTo>
                  <a:lnTo>
                    <a:pt x="147" y="86"/>
                  </a:lnTo>
                  <a:cubicBezTo>
                    <a:pt x="147" y="66"/>
                    <a:pt x="142" y="46"/>
                    <a:pt x="127" y="36"/>
                  </a:cubicBezTo>
                  <a:cubicBezTo>
                    <a:pt x="112" y="20"/>
                    <a:pt x="96" y="10"/>
                    <a:pt x="76" y="10"/>
                  </a:cubicBezTo>
                  <a:cubicBezTo>
                    <a:pt x="56" y="10"/>
                    <a:pt x="36" y="20"/>
                    <a:pt x="26" y="36"/>
                  </a:cubicBezTo>
                  <a:cubicBezTo>
                    <a:pt x="10" y="46"/>
                    <a:pt x="5" y="66"/>
                    <a:pt x="5" y="86"/>
                  </a:cubicBezTo>
                  <a:lnTo>
                    <a:pt x="0" y="583"/>
                  </a:lnTo>
                  <a:cubicBezTo>
                    <a:pt x="0" y="603"/>
                    <a:pt x="5" y="623"/>
                    <a:pt x="21" y="638"/>
                  </a:cubicBezTo>
                  <a:cubicBezTo>
                    <a:pt x="36" y="649"/>
                    <a:pt x="51" y="659"/>
                    <a:pt x="71" y="659"/>
                  </a:cubicBezTo>
                  <a:cubicBezTo>
                    <a:pt x="91" y="659"/>
                    <a:pt x="112" y="654"/>
                    <a:pt x="122" y="638"/>
                  </a:cubicBezTo>
                  <a:cubicBezTo>
                    <a:pt x="137" y="623"/>
                    <a:pt x="147" y="608"/>
                    <a:pt x="147" y="583"/>
                  </a:cubicBezTo>
                  <a:lnTo>
                    <a:pt x="147" y="299"/>
                  </a:lnTo>
                  <a:cubicBezTo>
                    <a:pt x="147" y="264"/>
                    <a:pt x="152" y="233"/>
                    <a:pt x="167" y="208"/>
                  </a:cubicBezTo>
                  <a:cubicBezTo>
                    <a:pt x="178" y="177"/>
                    <a:pt x="193" y="157"/>
                    <a:pt x="213" y="147"/>
                  </a:cubicBezTo>
                  <a:cubicBezTo>
                    <a:pt x="233" y="132"/>
                    <a:pt x="254" y="127"/>
                    <a:pt x="274" y="127"/>
                  </a:cubicBezTo>
                  <a:cubicBezTo>
                    <a:pt x="284" y="127"/>
                    <a:pt x="294" y="127"/>
                    <a:pt x="299" y="132"/>
                  </a:cubicBezTo>
                  <a:cubicBezTo>
                    <a:pt x="309" y="132"/>
                    <a:pt x="314" y="137"/>
                    <a:pt x="319" y="137"/>
                  </a:cubicBezTo>
                  <a:cubicBezTo>
                    <a:pt x="335" y="142"/>
                    <a:pt x="345" y="147"/>
                    <a:pt x="360" y="147"/>
                  </a:cubicBezTo>
                  <a:cubicBezTo>
                    <a:pt x="375" y="147"/>
                    <a:pt x="390" y="137"/>
                    <a:pt x="405" y="127"/>
                  </a:cubicBezTo>
                  <a:cubicBezTo>
                    <a:pt x="416" y="117"/>
                    <a:pt x="426" y="96"/>
                    <a:pt x="426" y="71"/>
                  </a:cubicBezTo>
                  <a:cubicBezTo>
                    <a:pt x="426" y="51"/>
                    <a:pt x="416" y="36"/>
                    <a:pt x="400" y="20"/>
                  </a:cubicBezTo>
                  <a:cubicBezTo>
                    <a:pt x="385" y="10"/>
                    <a:pt x="365" y="0"/>
                    <a:pt x="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8314928" y="4487921"/>
              <a:ext cx="70797" cy="77137"/>
            </a:xfrm>
            <a:custGeom>
              <a:avLst/>
              <a:gdLst/>
              <a:ahLst/>
              <a:cxnLst/>
              <a:rect l="l" t="t" r="r" b="b"/>
              <a:pathLst>
                <a:path w="614" h="669" extrusionOk="0">
                  <a:moveTo>
                    <a:pt x="310" y="132"/>
                  </a:moveTo>
                  <a:cubicBezTo>
                    <a:pt x="350" y="132"/>
                    <a:pt x="381" y="142"/>
                    <a:pt x="411" y="167"/>
                  </a:cubicBezTo>
                  <a:cubicBezTo>
                    <a:pt x="442" y="193"/>
                    <a:pt x="457" y="223"/>
                    <a:pt x="462" y="254"/>
                  </a:cubicBezTo>
                  <a:lnTo>
                    <a:pt x="462" y="264"/>
                  </a:lnTo>
                  <a:lnTo>
                    <a:pt x="143" y="264"/>
                  </a:lnTo>
                  <a:cubicBezTo>
                    <a:pt x="163" y="172"/>
                    <a:pt x="219" y="132"/>
                    <a:pt x="310" y="132"/>
                  </a:cubicBezTo>
                  <a:close/>
                  <a:moveTo>
                    <a:pt x="310" y="0"/>
                  </a:moveTo>
                  <a:cubicBezTo>
                    <a:pt x="259" y="0"/>
                    <a:pt x="209" y="10"/>
                    <a:pt x="158" y="41"/>
                  </a:cubicBezTo>
                  <a:cubicBezTo>
                    <a:pt x="112" y="66"/>
                    <a:pt x="72" y="107"/>
                    <a:pt x="46" y="157"/>
                  </a:cubicBezTo>
                  <a:cubicBezTo>
                    <a:pt x="16" y="213"/>
                    <a:pt x="1" y="274"/>
                    <a:pt x="1" y="340"/>
                  </a:cubicBezTo>
                  <a:cubicBezTo>
                    <a:pt x="1" y="400"/>
                    <a:pt x="11" y="461"/>
                    <a:pt x="41" y="507"/>
                  </a:cubicBezTo>
                  <a:cubicBezTo>
                    <a:pt x="67" y="557"/>
                    <a:pt x="107" y="598"/>
                    <a:pt x="153" y="623"/>
                  </a:cubicBezTo>
                  <a:cubicBezTo>
                    <a:pt x="204" y="654"/>
                    <a:pt x="264" y="669"/>
                    <a:pt x="330" y="669"/>
                  </a:cubicBezTo>
                  <a:cubicBezTo>
                    <a:pt x="371" y="669"/>
                    <a:pt x="411" y="664"/>
                    <a:pt x="447" y="649"/>
                  </a:cubicBezTo>
                  <a:cubicBezTo>
                    <a:pt x="487" y="639"/>
                    <a:pt x="518" y="623"/>
                    <a:pt x="538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3" y="527"/>
                    <a:pt x="568" y="512"/>
                    <a:pt x="553" y="502"/>
                  </a:cubicBezTo>
                  <a:cubicBezTo>
                    <a:pt x="543" y="492"/>
                    <a:pt x="528" y="481"/>
                    <a:pt x="513" y="481"/>
                  </a:cubicBezTo>
                  <a:cubicBezTo>
                    <a:pt x="497" y="481"/>
                    <a:pt x="482" y="487"/>
                    <a:pt x="472" y="497"/>
                  </a:cubicBezTo>
                  <a:cubicBezTo>
                    <a:pt x="467" y="497"/>
                    <a:pt x="457" y="502"/>
                    <a:pt x="447" y="507"/>
                  </a:cubicBezTo>
                  <a:cubicBezTo>
                    <a:pt x="437" y="517"/>
                    <a:pt x="421" y="522"/>
                    <a:pt x="401" y="527"/>
                  </a:cubicBezTo>
                  <a:cubicBezTo>
                    <a:pt x="386" y="532"/>
                    <a:pt x="361" y="537"/>
                    <a:pt x="325" y="537"/>
                  </a:cubicBezTo>
                  <a:cubicBezTo>
                    <a:pt x="285" y="537"/>
                    <a:pt x="244" y="522"/>
                    <a:pt x="209" y="497"/>
                  </a:cubicBezTo>
                  <a:cubicBezTo>
                    <a:pt x="173" y="466"/>
                    <a:pt x="153" y="431"/>
                    <a:pt x="143" y="380"/>
                  </a:cubicBezTo>
                  <a:lnTo>
                    <a:pt x="143" y="380"/>
                  </a:lnTo>
                  <a:lnTo>
                    <a:pt x="543" y="385"/>
                  </a:lnTo>
                  <a:cubicBezTo>
                    <a:pt x="563" y="385"/>
                    <a:pt x="578" y="380"/>
                    <a:pt x="594" y="365"/>
                  </a:cubicBezTo>
                  <a:cubicBezTo>
                    <a:pt x="609" y="355"/>
                    <a:pt x="614" y="340"/>
                    <a:pt x="614" y="319"/>
                  </a:cubicBezTo>
                  <a:cubicBezTo>
                    <a:pt x="614" y="264"/>
                    <a:pt x="604" y="208"/>
                    <a:pt x="573" y="162"/>
                  </a:cubicBezTo>
                  <a:cubicBezTo>
                    <a:pt x="548" y="112"/>
                    <a:pt x="507" y="71"/>
                    <a:pt x="462" y="41"/>
                  </a:cubicBezTo>
                  <a:cubicBezTo>
                    <a:pt x="416" y="15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782307" y="4444682"/>
              <a:ext cx="161888" cy="138709"/>
            </a:xfrm>
            <a:custGeom>
              <a:avLst/>
              <a:gdLst/>
              <a:ahLst/>
              <a:cxnLst/>
              <a:rect l="l" t="t" r="r" b="b"/>
              <a:pathLst>
                <a:path w="1404" h="1203" extrusionOk="0">
                  <a:moveTo>
                    <a:pt x="107" y="0"/>
                  </a:moveTo>
                  <a:cubicBezTo>
                    <a:pt x="51" y="0"/>
                    <a:pt x="6" y="46"/>
                    <a:pt x="1" y="107"/>
                  </a:cubicBezTo>
                  <a:lnTo>
                    <a:pt x="1" y="912"/>
                  </a:lnTo>
                  <a:cubicBezTo>
                    <a:pt x="1" y="968"/>
                    <a:pt x="46" y="1019"/>
                    <a:pt x="102" y="1019"/>
                  </a:cubicBezTo>
                  <a:lnTo>
                    <a:pt x="1039" y="1024"/>
                  </a:lnTo>
                  <a:cubicBezTo>
                    <a:pt x="1039" y="1024"/>
                    <a:pt x="1217" y="1186"/>
                    <a:pt x="1227" y="1196"/>
                  </a:cubicBezTo>
                  <a:cubicBezTo>
                    <a:pt x="1231" y="1200"/>
                    <a:pt x="1237" y="1202"/>
                    <a:pt x="1243" y="1202"/>
                  </a:cubicBezTo>
                  <a:cubicBezTo>
                    <a:pt x="1253" y="1202"/>
                    <a:pt x="1262" y="1196"/>
                    <a:pt x="1262" y="1181"/>
                  </a:cubicBezTo>
                  <a:cubicBezTo>
                    <a:pt x="1262" y="1171"/>
                    <a:pt x="1262" y="1079"/>
                    <a:pt x="1262" y="1024"/>
                  </a:cubicBezTo>
                  <a:lnTo>
                    <a:pt x="1298" y="1024"/>
                  </a:lnTo>
                  <a:cubicBezTo>
                    <a:pt x="1353" y="1024"/>
                    <a:pt x="1399" y="978"/>
                    <a:pt x="1404" y="917"/>
                  </a:cubicBezTo>
                  <a:lnTo>
                    <a:pt x="1404" y="112"/>
                  </a:lnTo>
                  <a:cubicBezTo>
                    <a:pt x="1404" y="56"/>
                    <a:pt x="1358" y="5"/>
                    <a:pt x="1303" y="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753051" y="4439032"/>
              <a:ext cx="192905" cy="148394"/>
            </a:xfrm>
            <a:custGeom>
              <a:avLst/>
              <a:gdLst/>
              <a:ahLst/>
              <a:cxnLst/>
              <a:rect l="l" t="t" r="r" b="b"/>
              <a:pathLst>
                <a:path w="1673" h="1287" extrusionOk="0">
                  <a:moveTo>
                    <a:pt x="1021" y="1"/>
                  </a:moveTo>
                  <a:cubicBezTo>
                    <a:pt x="1007" y="1"/>
                    <a:pt x="994" y="16"/>
                    <a:pt x="994" y="34"/>
                  </a:cubicBezTo>
                  <a:lnTo>
                    <a:pt x="989" y="252"/>
                  </a:lnTo>
                  <a:cubicBezTo>
                    <a:pt x="989" y="287"/>
                    <a:pt x="963" y="313"/>
                    <a:pt x="933" y="318"/>
                  </a:cubicBezTo>
                  <a:cubicBezTo>
                    <a:pt x="771" y="343"/>
                    <a:pt x="315" y="439"/>
                    <a:pt x="138" y="748"/>
                  </a:cubicBezTo>
                  <a:cubicBezTo>
                    <a:pt x="1" y="992"/>
                    <a:pt x="67" y="1194"/>
                    <a:pt x="107" y="1275"/>
                  </a:cubicBezTo>
                  <a:cubicBezTo>
                    <a:pt x="110" y="1283"/>
                    <a:pt x="117" y="1287"/>
                    <a:pt x="126" y="1287"/>
                  </a:cubicBezTo>
                  <a:cubicBezTo>
                    <a:pt x="134" y="1287"/>
                    <a:pt x="143" y="1283"/>
                    <a:pt x="148" y="1275"/>
                  </a:cubicBezTo>
                  <a:cubicBezTo>
                    <a:pt x="219" y="1189"/>
                    <a:pt x="436" y="936"/>
                    <a:pt x="750" y="916"/>
                  </a:cubicBezTo>
                  <a:cubicBezTo>
                    <a:pt x="793" y="913"/>
                    <a:pt x="827" y="911"/>
                    <a:pt x="854" y="911"/>
                  </a:cubicBezTo>
                  <a:cubicBezTo>
                    <a:pt x="963" y="911"/>
                    <a:pt x="963" y="931"/>
                    <a:pt x="963" y="931"/>
                  </a:cubicBezTo>
                  <a:cubicBezTo>
                    <a:pt x="963" y="931"/>
                    <a:pt x="963" y="1174"/>
                    <a:pt x="963" y="1204"/>
                  </a:cubicBezTo>
                  <a:cubicBezTo>
                    <a:pt x="963" y="1243"/>
                    <a:pt x="986" y="1257"/>
                    <a:pt x="1007" y="1257"/>
                  </a:cubicBezTo>
                  <a:cubicBezTo>
                    <a:pt x="1020" y="1257"/>
                    <a:pt x="1032" y="1252"/>
                    <a:pt x="1039" y="1245"/>
                  </a:cubicBezTo>
                  <a:lnTo>
                    <a:pt x="1642" y="718"/>
                  </a:lnTo>
                  <a:cubicBezTo>
                    <a:pt x="1667" y="693"/>
                    <a:pt x="1672" y="647"/>
                    <a:pt x="1642" y="617"/>
                  </a:cubicBezTo>
                  <a:lnTo>
                    <a:pt x="1039" y="9"/>
                  </a:lnTo>
                  <a:cubicBezTo>
                    <a:pt x="1033" y="3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220431" y="1422119"/>
              <a:ext cx="501231" cy="499490"/>
            </a:xfrm>
            <a:custGeom>
              <a:avLst/>
              <a:gdLst/>
              <a:ahLst/>
              <a:cxnLst/>
              <a:rect l="l" t="t" r="r" b="b"/>
              <a:pathLst>
                <a:path w="4347" h="4332" extrusionOk="0">
                  <a:moveTo>
                    <a:pt x="2175" y="0"/>
                  </a:moveTo>
                  <a:cubicBezTo>
                    <a:pt x="983" y="0"/>
                    <a:pt x="16" y="961"/>
                    <a:pt x="6" y="2153"/>
                  </a:cubicBezTo>
                  <a:cubicBezTo>
                    <a:pt x="1" y="3348"/>
                    <a:pt x="968" y="4321"/>
                    <a:pt x="2164" y="4331"/>
                  </a:cubicBezTo>
                  <a:cubicBezTo>
                    <a:pt x="2167" y="4331"/>
                    <a:pt x="2170" y="4331"/>
                    <a:pt x="2173" y="4331"/>
                  </a:cubicBezTo>
                  <a:cubicBezTo>
                    <a:pt x="3364" y="4331"/>
                    <a:pt x="4332" y="3366"/>
                    <a:pt x="4337" y="2173"/>
                  </a:cubicBezTo>
                  <a:cubicBezTo>
                    <a:pt x="4347" y="978"/>
                    <a:pt x="3379" y="5"/>
                    <a:pt x="2184" y="0"/>
                  </a:cubicBezTo>
                  <a:cubicBezTo>
                    <a:pt x="2181" y="0"/>
                    <a:pt x="2178" y="0"/>
                    <a:pt x="2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7016605" y="3131722"/>
              <a:ext cx="227843" cy="425812"/>
            </a:xfrm>
            <a:custGeom>
              <a:avLst/>
              <a:gdLst/>
              <a:ahLst/>
              <a:cxnLst/>
              <a:rect l="l" t="t" r="r" b="b"/>
              <a:pathLst>
                <a:path w="1976" h="3693" extrusionOk="0">
                  <a:moveTo>
                    <a:pt x="1859" y="0"/>
                  </a:moveTo>
                  <a:cubicBezTo>
                    <a:pt x="1859" y="0"/>
                    <a:pt x="1221" y="608"/>
                    <a:pt x="1125" y="729"/>
                  </a:cubicBezTo>
                  <a:cubicBezTo>
                    <a:pt x="1028" y="856"/>
                    <a:pt x="380" y="1889"/>
                    <a:pt x="10" y="2462"/>
                  </a:cubicBezTo>
                  <a:cubicBezTo>
                    <a:pt x="0" y="2482"/>
                    <a:pt x="1550" y="3627"/>
                    <a:pt x="1717" y="3693"/>
                  </a:cubicBezTo>
                  <a:cubicBezTo>
                    <a:pt x="1976" y="3343"/>
                    <a:pt x="1808" y="2047"/>
                    <a:pt x="1808" y="2047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445273" y="3156513"/>
              <a:ext cx="769430" cy="602110"/>
            </a:xfrm>
            <a:custGeom>
              <a:avLst/>
              <a:gdLst/>
              <a:ahLst/>
              <a:cxnLst/>
              <a:rect l="l" t="t" r="r" b="b"/>
              <a:pathLst>
                <a:path w="6673" h="5222" extrusionOk="0">
                  <a:moveTo>
                    <a:pt x="496" y="1"/>
                  </a:moveTo>
                  <a:cubicBezTo>
                    <a:pt x="315" y="1"/>
                    <a:pt x="121" y="50"/>
                    <a:pt x="57" y="241"/>
                  </a:cubicBezTo>
                  <a:cubicBezTo>
                    <a:pt x="1" y="403"/>
                    <a:pt x="1" y="742"/>
                    <a:pt x="26" y="1077"/>
                  </a:cubicBezTo>
                  <a:cubicBezTo>
                    <a:pt x="55" y="1538"/>
                    <a:pt x="431" y="1892"/>
                    <a:pt x="884" y="1892"/>
                  </a:cubicBezTo>
                  <a:cubicBezTo>
                    <a:pt x="913" y="1892"/>
                    <a:pt x="943" y="1890"/>
                    <a:pt x="974" y="1887"/>
                  </a:cubicBezTo>
                  <a:lnTo>
                    <a:pt x="1141" y="1872"/>
                  </a:lnTo>
                  <a:cubicBezTo>
                    <a:pt x="1141" y="1872"/>
                    <a:pt x="3425" y="4683"/>
                    <a:pt x="3977" y="4982"/>
                  </a:cubicBezTo>
                  <a:cubicBezTo>
                    <a:pt x="4230" y="5120"/>
                    <a:pt x="4414" y="5221"/>
                    <a:pt x="4621" y="5221"/>
                  </a:cubicBezTo>
                  <a:cubicBezTo>
                    <a:pt x="4872" y="5221"/>
                    <a:pt x="5157" y="5073"/>
                    <a:pt x="5639" y="4663"/>
                  </a:cubicBezTo>
                  <a:cubicBezTo>
                    <a:pt x="6095" y="4273"/>
                    <a:pt x="6282" y="4010"/>
                    <a:pt x="6672" y="3478"/>
                  </a:cubicBezTo>
                  <a:cubicBezTo>
                    <a:pt x="6429" y="3387"/>
                    <a:pt x="5376" y="2546"/>
                    <a:pt x="5102" y="2363"/>
                  </a:cubicBezTo>
                  <a:cubicBezTo>
                    <a:pt x="4839" y="2776"/>
                    <a:pt x="4695" y="3078"/>
                    <a:pt x="4451" y="3078"/>
                  </a:cubicBezTo>
                  <a:cubicBezTo>
                    <a:pt x="4356" y="3078"/>
                    <a:pt x="4246" y="3033"/>
                    <a:pt x="4109" y="2931"/>
                  </a:cubicBezTo>
                  <a:cubicBezTo>
                    <a:pt x="3608" y="2551"/>
                    <a:pt x="2123" y="1264"/>
                    <a:pt x="1830" y="1041"/>
                  </a:cubicBezTo>
                  <a:cubicBezTo>
                    <a:pt x="1652" y="905"/>
                    <a:pt x="1632" y="1006"/>
                    <a:pt x="1617" y="626"/>
                  </a:cubicBezTo>
                  <a:cubicBezTo>
                    <a:pt x="1602" y="246"/>
                    <a:pt x="857" y="53"/>
                    <a:pt x="857" y="53"/>
                  </a:cubicBezTo>
                  <a:cubicBezTo>
                    <a:pt x="857" y="53"/>
                    <a:pt x="683" y="1"/>
                    <a:pt x="4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007275" y="3078923"/>
              <a:ext cx="1003499" cy="1360095"/>
            </a:xfrm>
            <a:custGeom>
              <a:avLst/>
              <a:gdLst/>
              <a:ahLst/>
              <a:cxnLst/>
              <a:rect l="l" t="t" r="r" b="b"/>
              <a:pathLst>
                <a:path w="8703" h="14307" extrusionOk="0">
                  <a:moveTo>
                    <a:pt x="5436" y="0"/>
                  </a:moveTo>
                  <a:cubicBezTo>
                    <a:pt x="5361" y="0"/>
                    <a:pt x="5287" y="6"/>
                    <a:pt x="5213" y="17"/>
                  </a:cubicBezTo>
                  <a:cubicBezTo>
                    <a:pt x="4600" y="119"/>
                    <a:pt x="2335" y="235"/>
                    <a:pt x="2335" y="235"/>
                  </a:cubicBezTo>
                  <a:cubicBezTo>
                    <a:pt x="2219" y="306"/>
                    <a:pt x="1930" y="448"/>
                    <a:pt x="1753" y="580"/>
                  </a:cubicBezTo>
                  <a:cubicBezTo>
                    <a:pt x="1109" y="1061"/>
                    <a:pt x="897" y="2120"/>
                    <a:pt x="841" y="2363"/>
                  </a:cubicBezTo>
                  <a:cubicBezTo>
                    <a:pt x="785" y="2611"/>
                    <a:pt x="0" y="10052"/>
                    <a:pt x="203" y="13380"/>
                  </a:cubicBezTo>
                  <a:cubicBezTo>
                    <a:pt x="967" y="13993"/>
                    <a:pt x="2214" y="14306"/>
                    <a:pt x="3703" y="14306"/>
                  </a:cubicBezTo>
                  <a:cubicBezTo>
                    <a:pt x="5056" y="14306"/>
                    <a:pt x="6609" y="14048"/>
                    <a:pt x="8181" y="13522"/>
                  </a:cubicBezTo>
                  <a:cubicBezTo>
                    <a:pt x="8075" y="11952"/>
                    <a:pt x="7198" y="4207"/>
                    <a:pt x="7198" y="4207"/>
                  </a:cubicBezTo>
                  <a:lnTo>
                    <a:pt x="8703" y="3411"/>
                  </a:lnTo>
                  <a:cubicBezTo>
                    <a:pt x="8703" y="3411"/>
                    <a:pt x="7158" y="590"/>
                    <a:pt x="6352" y="240"/>
                  </a:cubicBezTo>
                  <a:cubicBezTo>
                    <a:pt x="6175" y="159"/>
                    <a:pt x="5982" y="93"/>
                    <a:pt x="5805" y="48"/>
                  </a:cubicBezTo>
                  <a:cubicBezTo>
                    <a:pt x="5685" y="16"/>
                    <a:pt x="5561" y="0"/>
                    <a:pt x="543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7294603" y="2854302"/>
              <a:ext cx="348221" cy="561293"/>
            </a:xfrm>
            <a:custGeom>
              <a:avLst/>
              <a:gdLst/>
              <a:ahLst/>
              <a:cxnLst/>
              <a:rect l="l" t="t" r="r" b="b"/>
              <a:pathLst>
                <a:path w="3020" h="4868" extrusionOk="0">
                  <a:moveTo>
                    <a:pt x="2960" y="0"/>
                  </a:moveTo>
                  <a:cubicBezTo>
                    <a:pt x="2505" y="0"/>
                    <a:pt x="162" y="1398"/>
                    <a:pt x="162" y="1398"/>
                  </a:cubicBezTo>
                  <a:cubicBezTo>
                    <a:pt x="218" y="1408"/>
                    <a:pt x="61" y="1996"/>
                    <a:pt x="66" y="2031"/>
                  </a:cubicBezTo>
                  <a:cubicBezTo>
                    <a:pt x="66" y="2036"/>
                    <a:pt x="61" y="2041"/>
                    <a:pt x="51" y="2051"/>
                  </a:cubicBezTo>
                  <a:cubicBezTo>
                    <a:pt x="51" y="2051"/>
                    <a:pt x="0" y="2396"/>
                    <a:pt x="36" y="2978"/>
                  </a:cubicBezTo>
                  <a:cubicBezTo>
                    <a:pt x="71" y="3561"/>
                    <a:pt x="431" y="4868"/>
                    <a:pt x="431" y="4868"/>
                  </a:cubicBezTo>
                  <a:cubicBezTo>
                    <a:pt x="431" y="4868"/>
                    <a:pt x="1277" y="3997"/>
                    <a:pt x="1778" y="3318"/>
                  </a:cubicBezTo>
                  <a:cubicBezTo>
                    <a:pt x="2275" y="2639"/>
                    <a:pt x="2569" y="1859"/>
                    <a:pt x="2569" y="1859"/>
                  </a:cubicBezTo>
                  <a:lnTo>
                    <a:pt x="2563" y="1859"/>
                  </a:lnTo>
                  <a:cubicBezTo>
                    <a:pt x="2599" y="1697"/>
                    <a:pt x="2797" y="907"/>
                    <a:pt x="3019" y="15"/>
                  </a:cubicBezTo>
                  <a:cubicBezTo>
                    <a:pt x="3007" y="5"/>
                    <a:pt x="2986" y="0"/>
                    <a:pt x="296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120494" y="3043515"/>
              <a:ext cx="549198" cy="385572"/>
            </a:xfrm>
            <a:custGeom>
              <a:avLst/>
              <a:gdLst/>
              <a:ahLst/>
              <a:cxnLst/>
              <a:rect l="l" t="t" r="r" b="b"/>
              <a:pathLst>
                <a:path w="4763" h="3344" extrusionOk="0">
                  <a:moveTo>
                    <a:pt x="4124" y="0"/>
                  </a:moveTo>
                  <a:cubicBezTo>
                    <a:pt x="4124" y="0"/>
                    <a:pt x="3785" y="998"/>
                    <a:pt x="3288" y="1677"/>
                  </a:cubicBezTo>
                  <a:cubicBezTo>
                    <a:pt x="2787" y="2356"/>
                    <a:pt x="2037" y="2786"/>
                    <a:pt x="2037" y="2786"/>
                  </a:cubicBezTo>
                  <a:cubicBezTo>
                    <a:pt x="2037" y="2786"/>
                    <a:pt x="1581" y="1920"/>
                    <a:pt x="1546" y="1337"/>
                  </a:cubicBezTo>
                  <a:cubicBezTo>
                    <a:pt x="1510" y="755"/>
                    <a:pt x="1576" y="486"/>
                    <a:pt x="1591" y="299"/>
                  </a:cubicBezTo>
                  <a:cubicBezTo>
                    <a:pt x="1592" y="298"/>
                    <a:pt x="1591" y="298"/>
                    <a:pt x="1591" y="298"/>
                  </a:cubicBezTo>
                  <a:cubicBezTo>
                    <a:pt x="1585" y="298"/>
                    <a:pt x="1422" y="503"/>
                    <a:pt x="1353" y="542"/>
                  </a:cubicBezTo>
                  <a:cubicBezTo>
                    <a:pt x="1353" y="542"/>
                    <a:pt x="1" y="2128"/>
                    <a:pt x="330" y="2229"/>
                  </a:cubicBezTo>
                  <a:cubicBezTo>
                    <a:pt x="467" y="2269"/>
                    <a:pt x="1237" y="2280"/>
                    <a:pt x="1525" y="2345"/>
                  </a:cubicBezTo>
                  <a:cubicBezTo>
                    <a:pt x="1809" y="2416"/>
                    <a:pt x="1921" y="3343"/>
                    <a:pt x="1921" y="3343"/>
                  </a:cubicBezTo>
                  <a:cubicBezTo>
                    <a:pt x="1921" y="3343"/>
                    <a:pt x="2711" y="2442"/>
                    <a:pt x="3526" y="2381"/>
                  </a:cubicBezTo>
                  <a:cubicBezTo>
                    <a:pt x="4342" y="2320"/>
                    <a:pt x="4762" y="2036"/>
                    <a:pt x="4762" y="2036"/>
                  </a:cubicBezTo>
                  <a:cubicBezTo>
                    <a:pt x="4762" y="2036"/>
                    <a:pt x="4737" y="831"/>
                    <a:pt x="4580" y="304"/>
                  </a:cubicBezTo>
                  <a:cubicBezTo>
                    <a:pt x="4372" y="162"/>
                    <a:pt x="4139" y="1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444120" y="3156513"/>
              <a:ext cx="187601" cy="87399"/>
            </a:xfrm>
            <a:custGeom>
              <a:avLst/>
              <a:gdLst/>
              <a:ahLst/>
              <a:cxnLst/>
              <a:rect l="l" t="t" r="r" b="b"/>
              <a:pathLst>
                <a:path w="1627" h="758" extrusionOk="0">
                  <a:moveTo>
                    <a:pt x="506" y="1"/>
                  </a:moveTo>
                  <a:cubicBezTo>
                    <a:pt x="325" y="1"/>
                    <a:pt x="131" y="50"/>
                    <a:pt x="67" y="241"/>
                  </a:cubicBezTo>
                  <a:cubicBezTo>
                    <a:pt x="67" y="241"/>
                    <a:pt x="1" y="454"/>
                    <a:pt x="229" y="530"/>
                  </a:cubicBezTo>
                  <a:cubicBezTo>
                    <a:pt x="457" y="611"/>
                    <a:pt x="1060" y="758"/>
                    <a:pt x="1060" y="758"/>
                  </a:cubicBezTo>
                  <a:lnTo>
                    <a:pt x="1627" y="626"/>
                  </a:lnTo>
                  <a:cubicBezTo>
                    <a:pt x="1612" y="246"/>
                    <a:pt x="867" y="53"/>
                    <a:pt x="867" y="53"/>
                  </a:cubicBezTo>
                  <a:cubicBezTo>
                    <a:pt x="867" y="53"/>
                    <a:pt x="693" y="1"/>
                    <a:pt x="506" y="1"/>
                  </a:cubicBezTo>
                  <a:close/>
                </a:path>
              </a:pathLst>
            </a:custGeom>
            <a:solidFill>
              <a:srgbClr val="EFC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7046930" y="2271444"/>
              <a:ext cx="789263" cy="795818"/>
            </a:xfrm>
            <a:custGeom>
              <a:avLst/>
              <a:gdLst/>
              <a:ahLst/>
              <a:cxnLst/>
              <a:rect l="l" t="t" r="r" b="b"/>
              <a:pathLst>
                <a:path w="6845" h="6902" extrusionOk="0">
                  <a:moveTo>
                    <a:pt x="3343" y="1"/>
                  </a:moveTo>
                  <a:cubicBezTo>
                    <a:pt x="2552" y="1"/>
                    <a:pt x="1744" y="271"/>
                    <a:pt x="1095" y="1038"/>
                  </a:cubicBezTo>
                  <a:cubicBezTo>
                    <a:pt x="1095" y="1038"/>
                    <a:pt x="613" y="1783"/>
                    <a:pt x="320" y="3003"/>
                  </a:cubicBezTo>
                  <a:cubicBezTo>
                    <a:pt x="0" y="4351"/>
                    <a:pt x="568" y="6640"/>
                    <a:pt x="2452" y="6868"/>
                  </a:cubicBezTo>
                  <a:cubicBezTo>
                    <a:pt x="2639" y="6891"/>
                    <a:pt x="2817" y="6902"/>
                    <a:pt x="2985" y="6902"/>
                  </a:cubicBezTo>
                  <a:cubicBezTo>
                    <a:pt x="4515" y="6902"/>
                    <a:pt x="5306" y="6021"/>
                    <a:pt x="5735" y="5176"/>
                  </a:cubicBezTo>
                  <a:cubicBezTo>
                    <a:pt x="5735" y="5176"/>
                    <a:pt x="5738" y="5177"/>
                    <a:pt x="5744" y="5177"/>
                  </a:cubicBezTo>
                  <a:cubicBezTo>
                    <a:pt x="5826" y="5177"/>
                    <a:pt x="6400" y="5155"/>
                    <a:pt x="6621" y="4548"/>
                  </a:cubicBezTo>
                  <a:cubicBezTo>
                    <a:pt x="6768" y="4148"/>
                    <a:pt x="6804" y="3794"/>
                    <a:pt x="6596" y="3576"/>
                  </a:cubicBezTo>
                  <a:cubicBezTo>
                    <a:pt x="6596" y="3576"/>
                    <a:pt x="6844" y="1975"/>
                    <a:pt x="6454" y="1332"/>
                  </a:cubicBezTo>
                  <a:cubicBezTo>
                    <a:pt x="6198" y="915"/>
                    <a:pt x="4798" y="1"/>
                    <a:pt x="334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029865" y="2155794"/>
              <a:ext cx="845993" cy="700693"/>
            </a:xfrm>
            <a:custGeom>
              <a:avLst/>
              <a:gdLst/>
              <a:ahLst/>
              <a:cxnLst/>
              <a:rect l="l" t="t" r="r" b="b"/>
              <a:pathLst>
                <a:path w="7337" h="6077" extrusionOk="0">
                  <a:moveTo>
                    <a:pt x="3397" y="1"/>
                  </a:moveTo>
                  <a:cubicBezTo>
                    <a:pt x="2873" y="1"/>
                    <a:pt x="2246" y="81"/>
                    <a:pt x="1699" y="369"/>
                  </a:cubicBezTo>
                  <a:cubicBezTo>
                    <a:pt x="554" y="972"/>
                    <a:pt x="98" y="2573"/>
                    <a:pt x="47" y="3566"/>
                  </a:cubicBezTo>
                  <a:cubicBezTo>
                    <a:pt x="1" y="4386"/>
                    <a:pt x="357" y="5214"/>
                    <a:pt x="403" y="5214"/>
                  </a:cubicBezTo>
                  <a:cubicBezTo>
                    <a:pt x="407" y="5214"/>
                    <a:pt x="409" y="5207"/>
                    <a:pt x="407" y="5192"/>
                  </a:cubicBezTo>
                  <a:cubicBezTo>
                    <a:pt x="382" y="5014"/>
                    <a:pt x="280" y="4098"/>
                    <a:pt x="1025" y="2507"/>
                  </a:cubicBezTo>
                  <a:cubicBezTo>
                    <a:pt x="1491" y="2735"/>
                    <a:pt x="3973" y="3059"/>
                    <a:pt x="4657" y="3236"/>
                  </a:cubicBezTo>
                  <a:cubicBezTo>
                    <a:pt x="5346" y="3414"/>
                    <a:pt x="5574" y="4077"/>
                    <a:pt x="5483" y="4640"/>
                  </a:cubicBezTo>
                  <a:cubicBezTo>
                    <a:pt x="5386" y="5212"/>
                    <a:pt x="5006" y="5896"/>
                    <a:pt x="5087" y="5967"/>
                  </a:cubicBezTo>
                  <a:cubicBezTo>
                    <a:pt x="5139" y="6015"/>
                    <a:pt x="5272" y="6077"/>
                    <a:pt x="5383" y="6077"/>
                  </a:cubicBezTo>
                  <a:cubicBezTo>
                    <a:pt x="5448" y="6077"/>
                    <a:pt x="5505" y="6055"/>
                    <a:pt x="5533" y="5997"/>
                  </a:cubicBezTo>
                  <a:cubicBezTo>
                    <a:pt x="5614" y="5840"/>
                    <a:pt x="5716" y="5693"/>
                    <a:pt x="5847" y="5440"/>
                  </a:cubicBezTo>
                  <a:cubicBezTo>
                    <a:pt x="5984" y="5187"/>
                    <a:pt x="6197" y="4852"/>
                    <a:pt x="6531" y="4741"/>
                  </a:cubicBezTo>
                  <a:cubicBezTo>
                    <a:pt x="6865" y="4629"/>
                    <a:pt x="6800" y="4564"/>
                    <a:pt x="6881" y="4270"/>
                  </a:cubicBezTo>
                  <a:cubicBezTo>
                    <a:pt x="6947" y="4001"/>
                    <a:pt x="7337" y="3079"/>
                    <a:pt x="6744" y="1777"/>
                  </a:cubicBezTo>
                  <a:cubicBezTo>
                    <a:pt x="6136" y="445"/>
                    <a:pt x="5027" y="253"/>
                    <a:pt x="4530" y="121"/>
                  </a:cubicBezTo>
                  <a:cubicBezTo>
                    <a:pt x="4530" y="121"/>
                    <a:pt x="4041" y="1"/>
                    <a:pt x="3397" y="1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229802" y="2848422"/>
              <a:ext cx="185756" cy="92934"/>
            </a:xfrm>
            <a:custGeom>
              <a:avLst/>
              <a:gdLst/>
              <a:ahLst/>
              <a:cxnLst/>
              <a:rect l="l" t="t" r="r" b="b"/>
              <a:pathLst>
                <a:path w="1611" h="806" extrusionOk="0">
                  <a:moveTo>
                    <a:pt x="254" y="1"/>
                  </a:moveTo>
                  <a:cubicBezTo>
                    <a:pt x="229" y="1"/>
                    <a:pt x="204" y="11"/>
                    <a:pt x="187" y="31"/>
                  </a:cubicBezTo>
                  <a:cubicBezTo>
                    <a:pt x="157" y="66"/>
                    <a:pt x="0" y="720"/>
                    <a:pt x="871" y="806"/>
                  </a:cubicBezTo>
                  <a:cubicBezTo>
                    <a:pt x="1530" y="775"/>
                    <a:pt x="1611" y="152"/>
                    <a:pt x="1586" y="112"/>
                  </a:cubicBezTo>
                  <a:cubicBezTo>
                    <a:pt x="1570" y="86"/>
                    <a:pt x="1541" y="73"/>
                    <a:pt x="1512" y="73"/>
                  </a:cubicBezTo>
                  <a:cubicBezTo>
                    <a:pt x="1496" y="73"/>
                    <a:pt x="1479" y="77"/>
                    <a:pt x="1464" y="86"/>
                  </a:cubicBezTo>
                  <a:cubicBezTo>
                    <a:pt x="1452" y="96"/>
                    <a:pt x="1175" y="210"/>
                    <a:pt x="868" y="210"/>
                  </a:cubicBezTo>
                  <a:cubicBezTo>
                    <a:pt x="675" y="210"/>
                    <a:pt x="469" y="165"/>
                    <a:pt x="309" y="20"/>
                  </a:cubicBezTo>
                  <a:cubicBezTo>
                    <a:pt x="293" y="7"/>
                    <a:pt x="27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6789341" y="2160406"/>
              <a:ext cx="923017" cy="379691"/>
            </a:xfrm>
            <a:custGeom>
              <a:avLst/>
              <a:gdLst/>
              <a:ahLst/>
              <a:cxnLst/>
              <a:rect l="l" t="t" r="r" b="b"/>
              <a:pathLst>
                <a:path w="8005" h="3293" extrusionOk="0">
                  <a:moveTo>
                    <a:pt x="3069" y="0"/>
                  </a:moveTo>
                  <a:cubicBezTo>
                    <a:pt x="3035" y="0"/>
                    <a:pt x="3003" y="11"/>
                    <a:pt x="2974" y="35"/>
                  </a:cubicBezTo>
                  <a:cubicBezTo>
                    <a:pt x="2681" y="280"/>
                    <a:pt x="2730" y="722"/>
                    <a:pt x="2611" y="722"/>
                  </a:cubicBezTo>
                  <a:cubicBezTo>
                    <a:pt x="2594" y="722"/>
                    <a:pt x="2574" y="713"/>
                    <a:pt x="2549" y="694"/>
                  </a:cubicBezTo>
                  <a:cubicBezTo>
                    <a:pt x="2430" y="597"/>
                    <a:pt x="2157" y="536"/>
                    <a:pt x="1931" y="536"/>
                  </a:cubicBezTo>
                  <a:cubicBezTo>
                    <a:pt x="1781" y="536"/>
                    <a:pt x="1652" y="562"/>
                    <a:pt x="1601" y="623"/>
                  </a:cubicBezTo>
                  <a:cubicBezTo>
                    <a:pt x="1515" y="719"/>
                    <a:pt x="1459" y="1130"/>
                    <a:pt x="2128" y="1428"/>
                  </a:cubicBezTo>
                  <a:cubicBezTo>
                    <a:pt x="2503" y="1601"/>
                    <a:pt x="1" y="1646"/>
                    <a:pt x="1718" y="2563"/>
                  </a:cubicBezTo>
                  <a:cubicBezTo>
                    <a:pt x="2868" y="3177"/>
                    <a:pt x="5341" y="3292"/>
                    <a:pt x="6587" y="3292"/>
                  </a:cubicBezTo>
                  <a:cubicBezTo>
                    <a:pt x="6740" y="3292"/>
                    <a:pt x="6875" y="3290"/>
                    <a:pt x="6986" y="3288"/>
                  </a:cubicBezTo>
                  <a:cubicBezTo>
                    <a:pt x="8004" y="3262"/>
                    <a:pt x="3800" y="1236"/>
                    <a:pt x="3800" y="1236"/>
                  </a:cubicBezTo>
                  <a:cubicBezTo>
                    <a:pt x="3976" y="1231"/>
                    <a:pt x="3424" y="0"/>
                    <a:pt x="3069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7064571" y="2745341"/>
              <a:ext cx="608349" cy="413129"/>
            </a:xfrm>
            <a:custGeom>
              <a:avLst/>
              <a:gdLst/>
              <a:ahLst/>
              <a:cxnLst/>
              <a:rect l="l" t="t" r="r" b="b"/>
              <a:pathLst>
                <a:path w="5276" h="3583" extrusionOk="0">
                  <a:moveTo>
                    <a:pt x="58" y="0"/>
                  </a:moveTo>
                  <a:cubicBezTo>
                    <a:pt x="0" y="0"/>
                    <a:pt x="64" y="630"/>
                    <a:pt x="81" y="965"/>
                  </a:cubicBezTo>
                  <a:cubicBezTo>
                    <a:pt x="106" y="1365"/>
                    <a:pt x="329" y="2672"/>
                    <a:pt x="1109" y="3128"/>
                  </a:cubicBezTo>
                  <a:cubicBezTo>
                    <a:pt x="1734" y="3494"/>
                    <a:pt x="2083" y="3582"/>
                    <a:pt x="2648" y="3582"/>
                  </a:cubicBezTo>
                  <a:cubicBezTo>
                    <a:pt x="2788" y="3582"/>
                    <a:pt x="2941" y="3577"/>
                    <a:pt x="3115" y="3569"/>
                  </a:cubicBezTo>
                  <a:cubicBezTo>
                    <a:pt x="3986" y="3523"/>
                    <a:pt x="5207" y="2262"/>
                    <a:pt x="5247" y="1122"/>
                  </a:cubicBezTo>
                  <a:cubicBezTo>
                    <a:pt x="5276" y="408"/>
                    <a:pt x="5225" y="275"/>
                    <a:pt x="5183" y="275"/>
                  </a:cubicBezTo>
                  <a:cubicBezTo>
                    <a:pt x="5158" y="275"/>
                    <a:pt x="5136" y="322"/>
                    <a:pt x="5136" y="322"/>
                  </a:cubicBezTo>
                  <a:lnTo>
                    <a:pt x="5014" y="322"/>
                  </a:lnTo>
                  <a:cubicBezTo>
                    <a:pt x="5014" y="322"/>
                    <a:pt x="4368" y="1112"/>
                    <a:pt x="4005" y="1112"/>
                  </a:cubicBezTo>
                  <a:cubicBezTo>
                    <a:pt x="3982" y="1112"/>
                    <a:pt x="3961" y="1108"/>
                    <a:pt x="3940" y="1102"/>
                  </a:cubicBezTo>
                  <a:cubicBezTo>
                    <a:pt x="3617" y="999"/>
                    <a:pt x="2770" y="571"/>
                    <a:pt x="2060" y="571"/>
                  </a:cubicBezTo>
                  <a:cubicBezTo>
                    <a:pt x="2002" y="571"/>
                    <a:pt x="1945" y="574"/>
                    <a:pt x="1889" y="580"/>
                  </a:cubicBezTo>
                  <a:cubicBezTo>
                    <a:pt x="1450" y="631"/>
                    <a:pt x="1213" y="766"/>
                    <a:pt x="971" y="766"/>
                  </a:cubicBezTo>
                  <a:cubicBezTo>
                    <a:pt x="948" y="766"/>
                    <a:pt x="924" y="765"/>
                    <a:pt x="901" y="763"/>
                  </a:cubicBezTo>
                  <a:cubicBezTo>
                    <a:pt x="207" y="687"/>
                    <a:pt x="197" y="327"/>
                    <a:pt x="106" y="79"/>
                  </a:cubicBezTo>
                  <a:cubicBezTo>
                    <a:pt x="84" y="24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469833" y="3046974"/>
              <a:ext cx="161888" cy="118646"/>
            </a:xfrm>
            <a:custGeom>
              <a:avLst/>
              <a:gdLst/>
              <a:ahLst/>
              <a:cxnLst/>
              <a:rect l="l" t="t" r="r" b="b"/>
              <a:pathLst>
                <a:path w="1404" h="1029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350"/>
                    <a:pt x="305" y="482"/>
                    <a:pt x="249" y="953"/>
                  </a:cubicBezTo>
                  <a:cubicBezTo>
                    <a:pt x="239" y="988"/>
                    <a:pt x="234" y="1009"/>
                    <a:pt x="219" y="1029"/>
                  </a:cubicBezTo>
                  <a:lnTo>
                    <a:pt x="1358" y="553"/>
                  </a:lnTo>
                  <a:cubicBezTo>
                    <a:pt x="1394" y="426"/>
                    <a:pt x="1404" y="350"/>
                    <a:pt x="1404" y="350"/>
                  </a:cubicBezTo>
                  <a:lnTo>
                    <a:pt x="902" y="19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rgbClr val="E5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6341385" y="2432522"/>
              <a:ext cx="483128" cy="421200"/>
            </a:xfrm>
            <a:custGeom>
              <a:avLst/>
              <a:gdLst/>
              <a:ahLst/>
              <a:cxnLst/>
              <a:rect l="l" t="t" r="r" b="b"/>
              <a:pathLst>
                <a:path w="4190" h="3653" extrusionOk="0">
                  <a:moveTo>
                    <a:pt x="0" y="1"/>
                  </a:moveTo>
                  <a:lnTo>
                    <a:pt x="10" y="21"/>
                  </a:lnTo>
                  <a:cubicBezTo>
                    <a:pt x="36" y="147"/>
                    <a:pt x="56" y="228"/>
                    <a:pt x="122" y="634"/>
                  </a:cubicBezTo>
                  <a:cubicBezTo>
                    <a:pt x="613" y="1368"/>
                    <a:pt x="1469" y="2706"/>
                    <a:pt x="3956" y="3587"/>
                  </a:cubicBezTo>
                  <a:lnTo>
                    <a:pt x="4174" y="3653"/>
                  </a:lnTo>
                  <a:cubicBezTo>
                    <a:pt x="4189" y="3476"/>
                    <a:pt x="4164" y="3354"/>
                    <a:pt x="4098" y="3329"/>
                  </a:cubicBezTo>
                  <a:lnTo>
                    <a:pt x="4098" y="3324"/>
                  </a:lnTo>
                  <a:cubicBezTo>
                    <a:pt x="1393" y="2356"/>
                    <a:pt x="608" y="857"/>
                    <a:pt x="127" y="163"/>
                  </a:cubicBezTo>
                  <a:cubicBezTo>
                    <a:pt x="81" y="87"/>
                    <a:pt x="36" y="41"/>
                    <a:pt x="0" y="1"/>
                  </a:cubicBezTo>
                  <a:close/>
                </a:path>
              </a:pathLst>
            </a:custGeom>
            <a:solidFill>
              <a:srgbClr val="D3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rgbClr val="CE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6104204" y="2406233"/>
              <a:ext cx="272350" cy="709226"/>
            </a:xfrm>
            <a:custGeom>
              <a:avLst/>
              <a:gdLst/>
              <a:ahLst/>
              <a:cxnLst/>
              <a:rect l="l" t="t" r="r" b="b"/>
              <a:pathLst>
                <a:path w="2362" h="6151" extrusionOk="0">
                  <a:moveTo>
                    <a:pt x="1725" y="1"/>
                  </a:moveTo>
                  <a:cubicBezTo>
                    <a:pt x="1469" y="1"/>
                    <a:pt x="1139" y="276"/>
                    <a:pt x="806" y="740"/>
                  </a:cubicBezTo>
                  <a:cubicBezTo>
                    <a:pt x="897" y="686"/>
                    <a:pt x="984" y="659"/>
                    <a:pt x="1066" y="659"/>
                  </a:cubicBezTo>
                  <a:cubicBezTo>
                    <a:pt x="1107" y="659"/>
                    <a:pt x="1147" y="666"/>
                    <a:pt x="1186" y="679"/>
                  </a:cubicBezTo>
                  <a:cubicBezTo>
                    <a:pt x="1703" y="872"/>
                    <a:pt x="1627" y="2417"/>
                    <a:pt x="1019" y="4129"/>
                  </a:cubicBezTo>
                  <a:cubicBezTo>
                    <a:pt x="720" y="4950"/>
                    <a:pt x="355" y="5659"/>
                    <a:pt x="1" y="6150"/>
                  </a:cubicBezTo>
                  <a:cubicBezTo>
                    <a:pt x="517" y="5861"/>
                    <a:pt x="1191" y="4813"/>
                    <a:pt x="1677" y="3465"/>
                  </a:cubicBezTo>
                  <a:cubicBezTo>
                    <a:pt x="2290" y="1753"/>
                    <a:pt x="2361" y="208"/>
                    <a:pt x="1839" y="21"/>
                  </a:cubicBezTo>
                  <a:cubicBezTo>
                    <a:pt x="1803" y="7"/>
                    <a:pt x="1765" y="1"/>
                    <a:pt x="1725" y="1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rgbClr val="FEE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6216972" y="2718936"/>
              <a:ext cx="105273" cy="195553"/>
            </a:xfrm>
            <a:custGeom>
              <a:avLst/>
              <a:gdLst/>
              <a:ahLst/>
              <a:cxnLst/>
              <a:rect l="l" t="t" r="r" b="b"/>
              <a:pathLst>
                <a:path w="913" h="1696" extrusionOk="0">
                  <a:moveTo>
                    <a:pt x="545" y="0"/>
                  </a:moveTo>
                  <a:cubicBezTo>
                    <a:pt x="506" y="0"/>
                    <a:pt x="468" y="3"/>
                    <a:pt x="431" y="9"/>
                  </a:cubicBezTo>
                  <a:cubicBezTo>
                    <a:pt x="345" y="450"/>
                    <a:pt x="218" y="926"/>
                    <a:pt x="41" y="1417"/>
                  </a:cubicBezTo>
                  <a:cubicBezTo>
                    <a:pt x="26" y="1452"/>
                    <a:pt x="15" y="1488"/>
                    <a:pt x="0" y="1523"/>
                  </a:cubicBezTo>
                  <a:cubicBezTo>
                    <a:pt x="71" y="1589"/>
                    <a:pt x="157" y="1640"/>
                    <a:pt x="259" y="1675"/>
                  </a:cubicBezTo>
                  <a:cubicBezTo>
                    <a:pt x="274" y="1680"/>
                    <a:pt x="294" y="1686"/>
                    <a:pt x="314" y="1696"/>
                  </a:cubicBezTo>
                  <a:cubicBezTo>
                    <a:pt x="451" y="1402"/>
                    <a:pt x="583" y="1088"/>
                    <a:pt x="704" y="753"/>
                  </a:cubicBezTo>
                  <a:cubicBezTo>
                    <a:pt x="780" y="520"/>
                    <a:pt x="856" y="303"/>
                    <a:pt x="912" y="85"/>
                  </a:cubicBezTo>
                  <a:cubicBezTo>
                    <a:pt x="897" y="80"/>
                    <a:pt x="877" y="65"/>
                    <a:pt x="851" y="59"/>
                  </a:cubicBezTo>
                  <a:cubicBezTo>
                    <a:pt x="749" y="19"/>
                    <a:pt x="644" y="0"/>
                    <a:pt x="545" y="0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BC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788188" y="3484897"/>
              <a:ext cx="166039" cy="140438"/>
            </a:xfrm>
            <a:custGeom>
              <a:avLst/>
              <a:gdLst/>
              <a:ahLst/>
              <a:cxnLst/>
              <a:rect l="l" t="t" r="r" b="b"/>
              <a:pathLst>
                <a:path w="1440" h="1218" extrusionOk="0">
                  <a:moveTo>
                    <a:pt x="323" y="0"/>
                  </a:moveTo>
                  <a:cubicBezTo>
                    <a:pt x="202" y="0"/>
                    <a:pt x="101" y="92"/>
                    <a:pt x="87" y="209"/>
                  </a:cubicBezTo>
                  <a:lnTo>
                    <a:pt x="16" y="838"/>
                  </a:lnTo>
                  <a:cubicBezTo>
                    <a:pt x="0" y="964"/>
                    <a:pt x="92" y="1081"/>
                    <a:pt x="218" y="1096"/>
                  </a:cubicBezTo>
                  <a:lnTo>
                    <a:pt x="1277" y="1217"/>
                  </a:lnTo>
                  <a:lnTo>
                    <a:pt x="1439" y="133"/>
                  </a:lnTo>
                  <a:lnTo>
                    <a:pt x="350" y="2"/>
                  </a:ln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739645" y="3902410"/>
              <a:ext cx="162004" cy="140554"/>
            </a:xfrm>
            <a:custGeom>
              <a:avLst/>
              <a:gdLst/>
              <a:ahLst/>
              <a:cxnLst/>
              <a:rect l="l" t="t" r="r" b="b"/>
              <a:pathLst>
                <a:path w="1405" h="1219" extrusionOk="0">
                  <a:moveTo>
                    <a:pt x="318" y="1"/>
                  </a:moveTo>
                  <a:cubicBezTo>
                    <a:pt x="202" y="1"/>
                    <a:pt x="101" y="88"/>
                    <a:pt x="87" y="210"/>
                  </a:cubicBezTo>
                  <a:lnTo>
                    <a:pt x="11" y="838"/>
                  </a:lnTo>
                  <a:cubicBezTo>
                    <a:pt x="1" y="965"/>
                    <a:pt x="92" y="1082"/>
                    <a:pt x="219" y="1097"/>
                  </a:cubicBezTo>
                  <a:lnTo>
                    <a:pt x="1267" y="1218"/>
                  </a:lnTo>
                  <a:lnTo>
                    <a:pt x="1404" y="129"/>
                  </a:lnTo>
                  <a:lnTo>
                    <a:pt x="345" y="3"/>
                  </a:lnTo>
                  <a:cubicBezTo>
                    <a:pt x="336" y="1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6851259" y="3495505"/>
              <a:ext cx="562573" cy="574437"/>
            </a:xfrm>
            <a:custGeom>
              <a:avLst/>
              <a:gdLst/>
              <a:ahLst/>
              <a:cxnLst/>
              <a:rect l="l" t="t" r="r" b="b"/>
              <a:pathLst>
                <a:path w="4879" h="4982" extrusionOk="0">
                  <a:moveTo>
                    <a:pt x="548" y="1"/>
                  </a:moveTo>
                  <a:lnTo>
                    <a:pt x="421" y="1090"/>
                  </a:lnTo>
                  <a:lnTo>
                    <a:pt x="2584" y="1343"/>
                  </a:lnTo>
                  <a:cubicBezTo>
                    <a:pt x="3278" y="1424"/>
                    <a:pt x="3790" y="2052"/>
                    <a:pt x="3714" y="2751"/>
                  </a:cubicBezTo>
                  <a:cubicBezTo>
                    <a:pt x="3643" y="3401"/>
                    <a:pt x="3087" y="3885"/>
                    <a:pt x="2447" y="3885"/>
                  </a:cubicBezTo>
                  <a:cubicBezTo>
                    <a:pt x="2399" y="3885"/>
                    <a:pt x="2350" y="3882"/>
                    <a:pt x="2300" y="3876"/>
                  </a:cubicBezTo>
                  <a:lnTo>
                    <a:pt x="127" y="3623"/>
                  </a:lnTo>
                  <a:lnTo>
                    <a:pt x="1" y="4712"/>
                  </a:lnTo>
                  <a:lnTo>
                    <a:pt x="2153" y="4965"/>
                  </a:lnTo>
                  <a:cubicBezTo>
                    <a:pt x="2247" y="4976"/>
                    <a:pt x="2341" y="4981"/>
                    <a:pt x="2435" y="4981"/>
                  </a:cubicBezTo>
                  <a:cubicBezTo>
                    <a:pt x="2967" y="4981"/>
                    <a:pt x="3484" y="4810"/>
                    <a:pt x="3906" y="4479"/>
                  </a:cubicBezTo>
                  <a:cubicBezTo>
                    <a:pt x="4413" y="4089"/>
                    <a:pt x="4732" y="3521"/>
                    <a:pt x="4808" y="2883"/>
                  </a:cubicBezTo>
                  <a:cubicBezTo>
                    <a:pt x="4879" y="2250"/>
                    <a:pt x="4701" y="1622"/>
                    <a:pt x="4301" y="1125"/>
                  </a:cubicBezTo>
                  <a:cubicBezTo>
                    <a:pt x="3906" y="634"/>
                    <a:pt x="3329" y="325"/>
                    <a:pt x="2706" y="24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203886" y="3397374"/>
              <a:ext cx="918289" cy="505025"/>
            </a:xfrm>
            <a:custGeom>
              <a:avLst/>
              <a:gdLst/>
              <a:ahLst/>
              <a:cxnLst/>
              <a:rect l="l" t="t" r="r" b="b"/>
              <a:pathLst>
                <a:path w="7964" h="4380" extrusionOk="0">
                  <a:moveTo>
                    <a:pt x="6975" y="1"/>
                  </a:moveTo>
                  <a:lnTo>
                    <a:pt x="5329" y="766"/>
                  </a:lnTo>
                  <a:lnTo>
                    <a:pt x="5613" y="1774"/>
                  </a:lnTo>
                  <a:cubicBezTo>
                    <a:pt x="5775" y="2265"/>
                    <a:pt x="5851" y="2792"/>
                    <a:pt x="4949" y="2863"/>
                  </a:cubicBezTo>
                  <a:cubicBezTo>
                    <a:pt x="4771" y="2878"/>
                    <a:pt x="4136" y="2903"/>
                    <a:pt x="3476" y="2903"/>
                  </a:cubicBezTo>
                  <a:cubicBezTo>
                    <a:pt x="3011" y="2903"/>
                    <a:pt x="2533" y="2890"/>
                    <a:pt x="2194" y="2853"/>
                  </a:cubicBezTo>
                  <a:cubicBezTo>
                    <a:pt x="2194" y="2853"/>
                    <a:pt x="1373" y="2690"/>
                    <a:pt x="983" y="2498"/>
                  </a:cubicBezTo>
                  <a:cubicBezTo>
                    <a:pt x="929" y="2472"/>
                    <a:pt x="878" y="2460"/>
                    <a:pt x="829" y="2460"/>
                  </a:cubicBezTo>
                  <a:cubicBezTo>
                    <a:pt x="528" y="2460"/>
                    <a:pt x="323" y="2900"/>
                    <a:pt x="253" y="3035"/>
                  </a:cubicBezTo>
                  <a:cubicBezTo>
                    <a:pt x="182" y="3167"/>
                    <a:pt x="0" y="3693"/>
                    <a:pt x="177" y="3921"/>
                  </a:cubicBezTo>
                  <a:cubicBezTo>
                    <a:pt x="341" y="4139"/>
                    <a:pt x="666" y="4374"/>
                    <a:pt x="1121" y="4374"/>
                  </a:cubicBezTo>
                  <a:cubicBezTo>
                    <a:pt x="1144" y="4374"/>
                    <a:pt x="1167" y="4373"/>
                    <a:pt x="1191" y="4372"/>
                  </a:cubicBezTo>
                  <a:cubicBezTo>
                    <a:pt x="1449" y="4357"/>
                    <a:pt x="1662" y="4210"/>
                    <a:pt x="1662" y="4210"/>
                  </a:cubicBezTo>
                  <a:cubicBezTo>
                    <a:pt x="2220" y="4262"/>
                    <a:pt x="3543" y="4379"/>
                    <a:pt x="4775" y="4379"/>
                  </a:cubicBezTo>
                  <a:cubicBezTo>
                    <a:pt x="5479" y="4379"/>
                    <a:pt x="6152" y="4341"/>
                    <a:pt x="6636" y="4230"/>
                  </a:cubicBezTo>
                  <a:cubicBezTo>
                    <a:pt x="7963" y="3926"/>
                    <a:pt x="7857" y="2645"/>
                    <a:pt x="7644" y="1870"/>
                  </a:cubicBezTo>
                  <a:cubicBezTo>
                    <a:pt x="7376" y="907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447695" y="3530557"/>
              <a:ext cx="308441" cy="122221"/>
            </a:xfrm>
            <a:custGeom>
              <a:avLst/>
              <a:gdLst/>
              <a:ahLst/>
              <a:cxnLst/>
              <a:rect l="l" t="t" r="r" b="b"/>
              <a:pathLst>
                <a:path w="2675" h="1060" extrusionOk="0">
                  <a:moveTo>
                    <a:pt x="897" y="1"/>
                  </a:moveTo>
                  <a:lnTo>
                    <a:pt x="1094" y="593"/>
                  </a:lnTo>
                  <a:lnTo>
                    <a:pt x="0" y="948"/>
                  </a:lnTo>
                  <a:lnTo>
                    <a:pt x="1748" y="1060"/>
                  </a:lnTo>
                  <a:lnTo>
                    <a:pt x="1591" y="421"/>
                  </a:lnTo>
                  <a:lnTo>
                    <a:pt x="2675" y="143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390389" y="3920743"/>
              <a:ext cx="316743" cy="132137"/>
            </a:xfrm>
            <a:custGeom>
              <a:avLst/>
              <a:gdLst/>
              <a:ahLst/>
              <a:cxnLst/>
              <a:rect l="l" t="t" r="r" b="b"/>
              <a:pathLst>
                <a:path w="2747" h="1146" extrusionOk="0">
                  <a:moveTo>
                    <a:pt x="989" y="1"/>
                  </a:moveTo>
                  <a:lnTo>
                    <a:pt x="1120" y="614"/>
                  </a:lnTo>
                  <a:lnTo>
                    <a:pt x="1" y="852"/>
                  </a:lnTo>
                  <a:lnTo>
                    <a:pt x="1728" y="1145"/>
                  </a:lnTo>
                  <a:lnTo>
                    <a:pt x="1637" y="492"/>
                  </a:lnTo>
                  <a:lnTo>
                    <a:pt x="2746" y="33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17"/>
          <p:cNvGrpSpPr/>
          <p:nvPr/>
        </p:nvGrpSpPr>
        <p:grpSpPr>
          <a:xfrm>
            <a:off x="228600" y="1962150"/>
            <a:ext cx="1447800" cy="1447800"/>
            <a:chOff x="11394565" y="1982220"/>
            <a:chExt cx="729713" cy="769256"/>
          </a:xfrm>
        </p:grpSpPr>
        <p:sp>
          <p:nvSpPr>
            <p:cNvPr id="423" name="Google Shape;423;p17"/>
            <p:cNvSpPr/>
            <p:nvPr/>
          </p:nvSpPr>
          <p:spPr>
            <a:xfrm>
              <a:off x="11535822" y="2374241"/>
              <a:ext cx="588456" cy="377236"/>
            </a:xfrm>
            <a:custGeom>
              <a:avLst/>
              <a:gdLst/>
              <a:ahLst/>
              <a:cxnLst/>
              <a:rect l="l" t="t" r="r" b="b"/>
              <a:pathLst>
                <a:path w="6561" h="4206" extrusionOk="0">
                  <a:moveTo>
                    <a:pt x="1" y="1"/>
                  </a:moveTo>
                  <a:lnTo>
                    <a:pt x="1" y="4038"/>
                  </a:lnTo>
                  <a:cubicBezTo>
                    <a:pt x="1" y="4129"/>
                    <a:pt x="77" y="4205"/>
                    <a:pt x="168" y="4205"/>
                  </a:cubicBezTo>
                  <a:lnTo>
                    <a:pt x="6393" y="4205"/>
                  </a:lnTo>
                  <a:cubicBezTo>
                    <a:pt x="6490" y="4205"/>
                    <a:pt x="6561" y="4129"/>
                    <a:pt x="6561" y="4038"/>
                  </a:cubicBezTo>
                  <a:lnTo>
                    <a:pt x="6561" y="137"/>
                  </a:lnTo>
                  <a:cubicBezTo>
                    <a:pt x="6561" y="61"/>
                    <a:pt x="6500" y="1"/>
                    <a:pt x="64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1974212" y="2374241"/>
              <a:ext cx="137315" cy="156419"/>
            </a:xfrm>
            <a:custGeom>
              <a:avLst/>
              <a:gdLst/>
              <a:ahLst/>
              <a:cxnLst/>
              <a:rect l="l" t="t" r="r" b="b"/>
              <a:pathLst>
                <a:path w="1531" h="1744" extrusionOk="0">
                  <a:moveTo>
                    <a:pt x="1" y="1"/>
                  </a:moveTo>
                  <a:lnTo>
                    <a:pt x="1" y="1743"/>
                  </a:lnTo>
                  <a:cubicBezTo>
                    <a:pt x="31" y="1733"/>
                    <a:pt x="57" y="1713"/>
                    <a:pt x="77" y="1688"/>
                  </a:cubicBezTo>
                  <a:lnTo>
                    <a:pt x="1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1394565" y="2109844"/>
              <a:ext cx="588905" cy="423516"/>
            </a:xfrm>
            <a:custGeom>
              <a:avLst/>
              <a:gdLst/>
              <a:ahLst/>
              <a:cxnLst/>
              <a:rect l="l" t="t" r="r" b="b"/>
              <a:pathLst>
                <a:path w="6566" h="4722" extrusionOk="0">
                  <a:moveTo>
                    <a:pt x="86" y="1"/>
                  </a:moveTo>
                  <a:lnTo>
                    <a:pt x="0" y="244"/>
                  </a:lnTo>
                  <a:lnTo>
                    <a:pt x="0" y="4554"/>
                  </a:lnTo>
                  <a:cubicBezTo>
                    <a:pt x="0" y="4651"/>
                    <a:pt x="76" y="4722"/>
                    <a:pt x="167" y="4722"/>
                  </a:cubicBezTo>
                  <a:lnTo>
                    <a:pt x="6398" y="4722"/>
                  </a:lnTo>
                  <a:cubicBezTo>
                    <a:pt x="6464" y="4722"/>
                    <a:pt x="6520" y="4686"/>
                    <a:pt x="6550" y="4625"/>
                  </a:cubicBezTo>
                  <a:lnTo>
                    <a:pt x="6363" y="3719"/>
                  </a:lnTo>
                  <a:lnTo>
                    <a:pt x="6565" y="2954"/>
                  </a:lnTo>
                  <a:lnTo>
                    <a:pt x="6565" y="244"/>
                  </a:lnTo>
                  <a:lnTo>
                    <a:pt x="647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1394565" y="1982220"/>
              <a:ext cx="588905" cy="149065"/>
            </a:xfrm>
            <a:custGeom>
              <a:avLst/>
              <a:gdLst/>
              <a:ahLst/>
              <a:cxnLst/>
              <a:rect l="l" t="t" r="r" b="b"/>
              <a:pathLst>
                <a:path w="6566" h="1662" extrusionOk="0">
                  <a:moveTo>
                    <a:pt x="167" y="0"/>
                  </a:moveTo>
                  <a:cubicBezTo>
                    <a:pt x="76" y="0"/>
                    <a:pt x="0" y="76"/>
                    <a:pt x="0" y="172"/>
                  </a:cubicBezTo>
                  <a:lnTo>
                    <a:pt x="0" y="1662"/>
                  </a:lnTo>
                  <a:lnTo>
                    <a:pt x="6565" y="1662"/>
                  </a:lnTo>
                  <a:lnTo>
                    <a:pt x="6565" y="172"/>
                  </a:lnTo>
                  <a:cubicBezTo>
                    <a:pt x="6565" y="76"/>
                    <a:pt x="6489" y="0"/>
                    <a:pt x="6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1444073" y="2034418"/>
              <a:ext cx="44127" cy="4421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3" y="1"/>
                  </a:moveTo>
                  <a:cubicBezTo>
                    <a:pt x="112" y="1"/>
                    <a:pt x="0" y="112"/>
                    <a:pt x="0" y="244"/>
                  </a:cubicBezTo>
                  <a:cubicBezTo>
                    <a:pt x="0" y="381"/>
                    <a:pt x="112" y="492"/>
                    <a:pt x="243" y="492"/>
                  </a:cubicBezTo>
                  <a:cubicBezTo>
                    <a:pt x="380" y="492"/>
                    <a:pt x="492" y="381"/>
                    <a:pt x="492" y="244"/>
                  </a:cubicBezTo>
                  <a:cubicBezTo>
                    <a:pt x="492" y="112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11510800" y="2034418"/>
              <a:ext cx="43769" cy="44217"/>
            </a:xfrm>
            <a:custGeom>
              <a:avLst/>
              <a:gdLst/>
              <a:ahLst/>
              <a:cxnLst/>
              <a:rect l="l" t="t" r="r" b="b"/>
              <a:pathLst>
                <a:path w="488" h="493" extrusionOk="0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81" y="492"/>
                    <a:pt x="487" y="381"/>
                    <a:pt x="487" y="244"/>
                  </a:cubicBezTo>
                  <a:cubicBezTo>
                    <a:pt x="487" y="112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11577616" y="2034418"/>
              <a:ext cx="43679" cy="44217"/>
            </a:xfrm>
            <a:custGeom>
              <a:avLst/>
              <a:gdLst/>
              <a:ahLst/>
              <a:cxnLst/>
              <a:rect l="l" t="t" r="r" b="b"/>
              <a:pathLst>
                <a:path w="487" h="493" extrusionOk="0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75" y="492"/>
                    <a:pt x="487" y="381"/>
                    <a:pt x="487" y="244"/>
                  </a:cubicBezTo>
                  <a:cubicBezTo>
                    <a:pt x="487" y="112"/>
                    <a:pt x="375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11451786" y="2193881"/>
              <a:ext cx="464402" cy="135522"/>
              <a:chOff x="11451786" y="2193881"/>
              <a:chExt cx="464402" cy="135522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11451786" y="2193881"/>
                <a:ext cx="100004" cy="13444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499" extrusionOk="0">
                    <a:moveTo>
                      <a:pt x="978" y="1"/>
                    </a:moveTo>
                    <a:cubicBezTo>
                      <a:pt x="980" y="1"/>
                      <a:pt x="982" y="1"/>
                      <a:pt x="983" y="1"/>
                    </a:cubicBezTo>
                    <a:lnTo>
                      <a:pt x="983" y="1"/>
                    </a:lnTo>
                    <a:cubicBezTo>
                      <a:pt x="985" y="1"/>
                      <a:pt x="987" y="1"/>
                      <a:pt x="988" y="1"/>
                    </a:cubicBezTo>
                    <a:close/>
                    <a:moveTo>
                      <a:pt x="983" y="1"/>
                    </a:moveTo>
                    <a:cubicBezTo>
                      <a:pt x="915" y="4"/>
                      <a:pt x="862" y="63"/>
                      <a:pt x="862" y="127"/>
                    </a:cubicBezTo>
                    <a:lnTo>
                      <a:pt x="872" y="983"/>
                    </a:lnTo>
                    <a:lnTo>
                      <a:pt x="228" y="61"/>
                    </a:lnTo>
                    <a:cubicBezTo>
                      <a:pt x="205" y="25"/>
                      <a:pt x="166" y="6"/>
                      <a:pt x="125" y="6"/>
                    </a:cubicBezTo>
                    <a:cubicBezTo>
                      <a:pt x="104" y="6"/>
                      <a:pt x="82" y="11"/>
                      <a:pt x="61" y="21"/>
                    </a:cubicBezTo>
                    <a:cubicBezTo>
                      <a:pt x="21" y="46"/>
                      <a:pt x="0" y="92"/>
                      <a:pt x="0" y="137"/>
                    </a:cubicBezTo>
                    <a:lnTo>
                      <a:pt x="0" y="1373"/>
                    </a:lnTo>
                    <a:cubicBezTo>
                      <a:pt x="0" y="1444"/>
                      <a:pt x="54" y="1499"/>
                      <a:pt x="121" y="1499"/>
                    </a:cubicBezTo>
                    <a:cubicBezTo>
                      <a:pt x="131" y="1499"/>
                      <a:pt x="142" y="1498"/>
                      <a:pt x="152" y="1495"/>
                    </a:cubicBezTo>
                    <a:cubicBezTo>
                      <a:pt x="213" y="1485"/>
                      <a:pt x="249" y="1429"/>
                      <a:pt x="249" y="1368"/>
                    </a:cubicBezTo>
                    <a:lnTo>
                      <a:pt x="249" y="533"/>
                    </a:lnTo>
                    <a:lnTo>
                      <a:pt x="857" y="1414"/>
                    </a:lnTo>
                    <a:cubicBezTo>
                      <a:pt x="888" y="1457"/>
                      <a:pt x="931" y="1482"/>
                      <a:pt x="977" y="1482"/>
                    </a:cubicBezTo>
                    <a:cubicBezTo>
                      <a:pt x="991" y="1482"/>
                      <a:pt x="1005" y="1479"/>
                      <a:pt x="1019" y="1475"/>
                    </a:cubicBezTo>
                    <a:cubicBezTo>
                      <a:pt x="1079" y="1454"/>
                      <a:pt x="1115" y="1399"/>
                      <a:pt x="1115" y="1328"/>
                    </a:cubicBezTo>
                    <a:lnTo>
                      <a:pt x="1105" y="127"/>
                    </a:lnTo>
                    <a:cubicBezTo>
                      <a:pt x="1105" y="58"/>
                      <a:pt x="1052" y="3"/>
                      <a:pt x="9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11580845" y="2195674"/>
                <a:ext cx="70496" cy="13238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47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1348"/>
                    </a:lnTo>
                    <a:cubicBezTo>
                      <a:pt x="0" y="1419"/>
                      <a:pt x="56" y="1475"/>
                      <a:pt x="127" y="1475"/>
                    </a:cubicBezTo>
                    <a:lnTo>
                      <a:pt x="643" y="1475"/>
                    </a:lnTo>
                    <a:cubicBezTo>
                      <a:pt x="724" y="1475"/>
                      <a:pt x="785" y="1399"/>
                      <a:pt x="770" y="1318"/>
                    </a:cubicBezTo>
                    <a:cubicBezTo>
                      <a:pt x="755" y="1262"/>
                      <a:pt x="699" y="1222"/>
                      <a:pt x="643" y="1222"/>
                    </a:cubicBezTo>
                    <a:lnTo>
                      <a:pt x="253" y="1222"/>
                    </a:lnTo>
                    <a:lnTo>
                      <a:pt x="253" y="249"/>
                    </a:lnTo>
                    <a:lnTo>
                      <a:pt x="643" y="249"/>
                    </a:lnTo>
                    <a:cubicBezTo>
                      <a:pt x="724" y="249"/>
                      <a:pt x="785" y="178"/>
                      <a:pt x="770" y="97"/>
                    </a:cubicBezTo>
                    <a:cubicBezTo>
                      <a:pt x="755" y="41"/>
                      <a:pt x="699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11578962" y="2251101"/>
                <a:ext cx="68254" cy="22871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55" extrusionOk="0">
                    <a:moveTo>
                      <a:pt x="143" y="1"/>
                    </a:moveTo>
                    <a:cubicBezTo>
                      <a:pt x="62" y="1"/>
                      <a:pt x="1" y="72"/>
                      <a:pt x="16" y="153"/>
                    </a:cubicBezTo>
                    <a:cubicBezTo>
                      <a:pt x="31" y="214"/>
                      <a:pt x="87" y="254"/>
                      <a:pt x="143" y="254"/>
                    </a:cubicBezTo>
                    <a:lnTo>
                      <a:pt x="619" y="254"/>
                    </a:lnTo>
                    <a:cubicBezTo>
                      <a:pt x="700" y="254"/>
                      <a:pt x="761" y="178"/>
                      <a:pt x="745" y="97"/>
                    </a:cubicBezTo>
                    <a:cubicBezTo>
                      <a:pt x="730" y="41"/>
                      <a:pt x="675" y="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11817978" y="2194867"/>
                <a:ext cx="98211" cy="134087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95" extrusionOk="0">
                    <a:moveTo>
                      <a:pt x="554" y="1"/>
                    </a:moveTo>
                    <a:cubicBezTo>
                      <a:pt x="500" y="1"/>
                      <a:pt x="444" y="8"/>
                      <a:pt x="385" y="25"/>
                    </a:cubicBezTo>
                    <a:cubicBezTo>
                      <a:pt x="223" y="76"/>
                      <a:pt x="112" y="202"/>
                      <a:pt x="92" y="354"/>
                    </a:cubicBezTo>
                    <a:cubicBezTo>
                      <a:pt x="66" y="496"/>
                      <a:pt x="132" y="638"/>
                      <a:pt x="254" y="714"/>
                    </a:cubicBezTo>
                    <a:cubicBezTo>
                      <a:pt x="259" y="719"/>
                      <a:pt x="264" y="724"/>
                      <a:pt x="269" y="724"/>
                    </a:cubicBezTo>
                    <a:cubicBezTo>
                      <a:pt x="279" y="729"/>
                      <a:pt x="446" y="805"/>
                      <a:pt x="639" y="876"/>
                    </a:cubicBezTo>
                    <a:cubicBezTo>
                      <a:pt x="770" y="922"/>
                      <a:pt x="836" y="998"/>
                      <a:pt x="821" y="1079"/>
                    </a:cubicBezTo>
                    <a:cubicBezTo>
                      <a:pt x="806" y="1160"/>
                      <a:pt x="710" y="1246"/>
                      <a:pt x="573" y="1246"/>
                    </a:cubicBezTo>
                    <a:cubicBezTo>
                      <a:pt x="441" y="1246"/>
                      <a:pt x="314" y="1190"/>
                      <a:pt x="233" y="1099"/>
                    </a:cubicBezTo>
                    <a:cubicBezTo>
                      <a:pt x="209" y="1072"/>
                      <a:pt x="176" y="1058"/>
                      <a:pt x="142" y="1058"/>
                    </a:cubicBezTo>
                    <a:cubicBezTo>
                      <a:pt x="111" y="1058"/>
                      <a:pt x="80" y="1070"/>
                      <a:pt x="56" y="1094"/>
                    </a:cubicBezTo>
                    <a:cubicBezTo>
                      <a:pt x="5" y="1140"/>
                      <a:pt x="0" y="1216"/>
                      <a:pt x="46" y="1271"/>
                    </a:cubicBezTo>
                    <a:cubicBezTo>
                      <a:pt x="178" y="1408"/>
                      <a:pt x="375" y="1494"/>
                      <a:pt x="573" y="1494"/>
                    </a:cubicBezTo>
                    <a:cubicBezTo>
                      <a:pt x="816" y="1494"/>
                      <a:pt x="1029" y="1332"/>
                      <a:pt x="1069" y="1124"/>
                    </a:cubicBezTo>
                    <a:cubicBezTo>
                      <a:pt x="1094" y="962"/>
                      <a:pt x="1024" y="750"/>
                      <a:pt x="725" y="638"/>
                    </a:cubicBezTo>
                    <a:cubicBezTo>
                      <a:pt x="568" y="582"/>
                      <a:pt x="421" y="516"/>
                      <a:pt x="380" y="501"/>
                    </a:cubicBezTo>
                    <a:cubicBezTo>
                      <a:pt x="350" y="476"/>
                      <a:pt x="330" y="435"/>
                      <a:pt x="340" y="390"/>
                    </a:cubicBezTo>
                    <a:cubicBezTo>
                      <a:pt x="345" y="334"/>
                      <a:pt x="390" y="289"/>
                      <a:pt x="456" y="268"/>
                    </a:cubicBezTo>
                    <a:cubicBezTo>
                      <a:pt x="490" y="258"/>
                      <a:pt x="524" y="253"/>
                      <a:pt x="555" y="253"/>
                    </a:cubicBezTo>
                    <a:cubicBezTo>
                      <a:pt x="704" y="253"/>
                      <a:pt x="822" y="349"/>
                      <a:pt x="826" y="349"/>
                    </a:cubicBezTo>
                    <a:cubicBezTo>
                      <a:pt x="851" y="370"/>
                      <a:pt x="880" y="380"/>
                      <a:pt x="909" y="380"/>
                    </a:cubicBezTo>
                    <a:cubicBezTo>
                      <a:pt x="944" y="380"/>
                      <a:pt x="978" y="365"/>
                      <a:pt x="1003" y="334"/>
                    </a:cubicBezTo>
                    <a:cubicBezTo>
                      <a:pt x="1049" y="283"/>
                      <a:pt x="1039" y="202"/>
                      <a:pt x="988" y="157"/>
                    </a:cubicBezTo>
                    <a:cubicBezTo>
                      <a:pt x="980" y="149"/>
                      <a:pt x="798" y="1"/>
                      <a:pt x="5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11665779" y="2195495"/>
                <a:ext cx="85475" cy="1339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493" extrusionOk="0">
                    <a:moveTo>
                      <a:pt x="143" y="0"/>
                    </a:moveTo>
                    <a:cubicBezTo>
                      <a:pt x="134" y="0"/>
                      <a:pt x="125" y="1"/>
                      <a:pt x="117" y="3"/>
                    </a:cubicBezTo>
                    <a:cubicBezTo>
                      <a:pt x="46" y="13"/>
                      <a:pt x="0" y="79"/>
                      <a:pt x="16" y="150"/>
                    </a:cubicBezTo>
                    <a:lnTo>
                      <a:pt x="259" y="1371"/>
                    </a:lnTo>
                    <a:cubicBezTo>
                      <a:pt x="259" y="1376"/>
                      <a:pt x="259" y="1386"/>
                      <a:pt x="264" y="1391"/>
                    </a:cubicBezTo>
                    <a:cubicBezTo>
                      <a:pt x="284" y="1452"/>
                      <a:pt x="345" y="1492"/>
                      <a:pt x="406" y="1492"/>
                    </a:cubicBezTo>
                    <a:lnTo>
                      <a:pt x="411" y="1492"/>
                    </a:lnTo>
                    <a:cubicBezTo>
                      <a:pt x="471" y="1492"/>
                      <a:pt x="532" y="1452"/>
                      <a:pt x="552" y="1386"/>
                    </a:cubicBezTo>
                    <a:lnTo>
                      <a:pt x="932" y="165"/>
                    </a:lnTo>
                    <a:cubicBezTo>
                      <a:pt x="953" y="99"/>
                      <a:pt x="917" y="28"/>
                      <a:pt x="851" y="8"/>
                    </a:cubicBezTo>
                    <a:cubicBezTo>
                      <a:pt x="838" y="4"/>
                      <a:pt x="825" y="2"/>
                      <a:pt x="812" y="2"/>
                    </a:cubicBezTo>
                    <a:cubicBezTo>
                      <a:pt x="757" y="2"/>
                      <a:pt x="711" y="36"/>
                      <a:pt x="694" y="89"/>
                    </a:cubicBezTo>
                    <a:lnTo>
                      <a:pt x="431" y="940"/>
                    </a:lnTo>
                    <a:lnTo>
                      <a:pt x="264" y="99"/>
                    </a:lnTo>
                    <a:cubicBezTo>
                      <a:pt x="251" y="42"/>
                      <a:pt x="199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11726228" y="2194778"/>
                <a:ext cx="85026" cy="134176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496" extrusionOk="0">
                    <a:moveTo>
                      <a:pt x="136" y="1"/>
                    </a:moveTo>
                    <a:cubicBezTo>
                      <a:pt x="125" y="1"/>
                      <a:pt x="113" y="2"/>
                      <a:pt x="101" y="6"/>
                    </a:cubicBezTo>
                    <a:cubicBezTo>
                      <a:pt x="36" y="26"/>
                      <a:pt x="0" y="97"/>
                      <a:pt x="20" y="163"/>
                    </a:cubicBezTo>
                    <a:lnTo>
                      <a:pt x="395" y="1389"/>
                    </a:lnTo>
                    <a:cubicBezTo>
                      <a:pt x="395" y="1389"/>
                      <a:pt x="395" y="1394"/>
                      <a:pt x="395" y="1394"/>
                    </a:cubicBezTo>
                    <a:cubicBezTo>
                      <a:pt x="421" y="1455"/>
                      <a:pt x="476" y="1495"/>
                      <a:pt x="542" y="1495"/>
                    </a:cubicBezTo>
                    <a:cubicBezTo>
                      <a:pt x="608" y="1495"/>
                      <a:pt x="664" y="1455"/>
                      <a:pt x="689" y="1394"/>
                    </a:cubicBezTo>
                    <a:cubicBezTo>
                      <a:pt x="689" y="1384"/>
                      <a:pt x="689" y="1379"/>
                      <a:pt x="689" y="1374"/>
                    </a:cubicBezTo>
                    <a:lnTo>
                      <a:pt x="932" y="153"/>
                    </a:lnTo>
                    <a:cubicBezTo>
                      <a:pt x="947" y="87"/>
                      <a:pt x="902" y="21"/>
                      <a:pt x="836" y="6"/>
                    </a:cubicBezTo>
                    <a:cubicBezTo>
                      <a:pt x="829" y="5"/>
                      <a:pt x="821" y="4"/>
                      <a:pt x="814" y="4"/>
                    </a:cubicBezTo>
                    <a:cubicBezTo>
                      <a:pt x="752" y="4"/>
                      <a:pt x="698" y="44"/>
                      <a:pt x="689" y="107"/>
                    </a:cubicBezTo>
                    <a:lnTo>
                      <a:pt x="522" y="943"/>
                    </a:lnTo>
                    <a:lnTo>
                      <a:pt x="258" y="92"/>
                    </a:lnTo>
                    <a:cubicBezTo>
                      <a:pt x="242" y="38"/>
                      <a:pt x="191" y="1"/>
                      <a:pt x="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7"/>
            <p:cNvSpPr/>
            <p:nvPr/>
          </p:nvSpPr>
          <p:spPr>
            <a:xfrm>
              <a:off x="11447660" y="2368321"/>
              <a:ext cx="208619" cy="22422"/>
            </a:xfrm>
            <a:custGeom>
              <a:avLst/>
              <a:gdLst/>
              <a:ahLst/>
              <a:cxnLst/>
              <a:rect l="l" t="t" r="r" b="b"/>
              <a:pathLst>
                <a:path w="2326" h="250" extrusionOk="0">
                  <a:moveTo>
                    <a:pt x="143" y="1"/>
                  </a:moveTo>
                  <a:cubicBezTo>
                    <a:pt x="62" y="1"/>
                    <a:pt x="1" y="72"/>
                    <a:pt x="16" y="153"/>
                  </a:cubicBezTo>
                  <a:cubicBezTo>
                    <a:pt x="31" y="214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41"/>
                    <a:pt x="2245" y="1"/>
                    <a:pt x="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1447660" y="2421057"/>
              <a:ext cx="208619" cy="22333"/>
            </a:xfrm>
            <a:custGeom>
              <a:avLst/>
              <a:gdLst/>
              <a:ahLst/>
              <a:cxnLst/>
              <a:rect l="l" t="t" r="r" b="b"/>
              <a:pathLst>
                <a:path w="2326" h="249" extrusionOk="0">
                  <a:moveTo>
                    <a:pt x="143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08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36"/>
                    <a:pt x="2245" y="0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1700308" y="2368321"/>
              <a:ext cx="208619" cy="22422"/>
            </a:xfrm>
            <a:custGeom>
              <a:avLst/>
              <a:gdLst/>
              <a:ahLst/>
              <a:cxnLst/>
              <a:rect l="l" t="t" r="r" b="b"/>
              <a:pathLst>
                <a:path w="2326" h="250" extrusionOk="0">
                  <a:moveTo>
                    <a:pt x="137" y="1"/>
                  </a:moveTo>
                  <a:cubicBezTo>
                    <a:pt x="61" y="1"/>
                    <a:pt x="0" y="72"/>
                    <a:pt x="16" y="153"/>
                  </a:cubicBezTo>
                  <a:cubicBezTo>
                    <a:pt x="26" y="214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41"/>
                    <a:pt x="2239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1700308" y="2421057"/>
              <a:ext cx="208619" cy="22333"/>
            </a:xfrm>
            <a:custGeom>
              <a:avLst/>
              <a:gdLst/>
              <a:ahLst/>
              <a:cxnLst/>
              <a:rect l="l" t="t" r="r" b="b"/>
              <a:pathLst>
                <a:path w="2326" h="249" extrusionOk="0">
                  <a:moveTo>
                    <a:pt x="137" y="0"/>
                  </a:moveTo>
                  <a:cubicBezTo>
                    <a:pt x="61" y="0"/>
                    <a:pt x="0" y="71"/>
                    <a:pt x="16" y="152"/>
                  </a:cubicBezTo>
                  <a:cubicBezTo>
                    <a:pt x="26" y="208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36"/>
                    <a:pt x="2239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1599410" y="2585991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38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78"/>
                    <a:pt x="2311" y="96"/>
                  </a:cubicBezTo>
                  <a:cubicBezTo>
                    <a:pt x="2295" y="41"/>
                    <a:pt x="2240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1599410" y="2636843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38" y="1"/>
                  </a:moveTo>
                  <a:cubicBezTo>
                    <a:pt x="62" y="1"/>
                    <a:pt x="1" y="77"/>
                    <a:pt x="16" y="158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83"/>
                    <a:pt x="2311" y="102"/>
                  </a:cubicBezTo>
                  <a:cubicBezTo>
                    <a:pt x="2295" y="41"/>
                    <a:pt x="2240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1851610" y="2585991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42" y="0"/>
                  </a:moveTo>
                  <a:cubicBezTo>
                    <a:pt x="61" y="0"/>
                    <a:pt x="0" y="71"/>
                    <a:pt x="20" y="152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78"/>
                    <a:pt x="2310" y="96"/>
                  </a:cubicBezTo>
                  <a:cubicBezTo>
                    <a:pt x="2300" y="41"/>
                    <a:pt x="2244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1851610" y="2636843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42" y="1"/>
                  </a:moveTo>
                  <a:cubicBezTo>
                    <a:pt x="61" y="1"/>
                    <a:pt x="0" y="77"/>
                    <a:pt x="20" y="158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83"/>
                    <a:pt x="2310" y="102"/>
                  </a:cubicBezTo>
                  <a:cubicBezTo>
                    <a:pt x="2300" y="41"/>
                    <a:pt x="2244" y="1"/>
                    <a:pt x="2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8153400" y="4248150"/>
            <a:ext cx="768823" cy="636067"/>
            <a:chOff x="9046900" y="2080273"/>
            <a:chExt cx="768823" cy="636067"/>
          </a:xfrm>
        </p:grpSpPr>
        <p:sp>
          <p:nvSpPr>
            <p:cNvPr id="458" name="Google Shape;458;p17"/>
            <p:cNvSpPr/>
            <p:nvPr/>
          </p:nvSpPr>
          <p:spPr>
            <a:xfrm>
              <a:off x="9046900" y="2207987"/>
              <a:ext cx="768823" cy="388986"/>
            </a:xfrm>
            <a:custGeom>
              <a:avLst/>
              <a:gdLst/>
              <a:ahLst/>
              <a:cxnLst/>
              <a:rect l="l" t="t" r="r" b="b"/>
              <a:pathLst>
                <a:path w="8572" h="4337" extrusionOk="0">
                  <a:moveTo>
                    <a:pt x="82" y="0"/>
                  </a:moveTo>
                  <a:lnTo>
                    <a:pt x="1" y="238"/>
                  </a:lnTo>
                  <a:lnTo>
                    <a:pt x="1" y="4169"/>
                  </a:lnTo>
                  <a:cubicBezTo>
                    <a:pt x="1" y="4260"/>
                    <a:pt x="77" y="4336"/>
                    <a:pt x="168" y="4336"/>
                  </a:cubicBezTo>
                  <a:lnTo>
                    <a:pt x="8405" y="4336"/>
                  </a:lnTo>
                  <a:cubicBezTo>
                    <a:pt x="8496" y="4336"/>
                    <a:pt x="8572" y="4260"/>
                    <a:pt x="8572" y="4169"/>
                  </a:cubicBezTo>
                  <a:lnTo>
                    <a:pt x="8572" y="238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9046900" y="2080273"/>
              <a:ext cx="768823" cy="148706"/>
            </a:xfrm>
            <a:custGeom>
              <a:avLst/>
              <a:gdLst/>
              <a:ahLst/>
              <a:cxnLst/>
              <a:rect l="l" t="t" r="r" b="b"/>
              <a:pathLst>
                <a:path w="8572" h="1658" extrusionOk="0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657"/>
                  </a:lnTo>
                  <a:lnTo>
                    <a:pt x="8572" y="1657"/>
                  </a:lnTo>
                  <a:lnTo>
                    <a:pt x="8572" y="168"/>
                  </a:lnTo>
                  <a:cubicBezTo>
                    <a:pt x="8572" y="77"/>
                    <a:pt x="8496" y="1"/>
                    <a:pt x="8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096856" y="2132112"/>
              <a:ext cx="44217" cy="44127"/>
            </a:xfrm>
            <a:custGeom>
              <a:avLst/>
              <a:gdLst/>
              <a:ahLst/>
              <a:cxnLst/>
              <a:rect l="l" t="t" r="r" b="b"/>
              <a:pathLst>
                <a:path w="493" h="492" extrusionOk="0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1" y="492"/>
                    <a:pt x="492" y="380"/>
                    <a:pt x="492" y="248"/>
                  </a:cubicBezTo>
                  <a:cubicBezTo>
                    <a:pt x="492" y="112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9163672" y="2132112"/>
              <a:ext cx="44127" cy="4412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6" y="492"/>
                    <a:pt x="492" y="380"/>
                    <a:pt x="492" y="248"/>
                  </a:cubicBezTo>
                  <a:cubicBezTo>
                    <a:pt x="492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9230938" y="2132112"/>
              <a:ext cx="44127" cy="4412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3" y="0"/>
                  </a:moveTo>
                  <a:cubicBezTo>
                    <a:pt x="107" y="0"/>
                    <a:pt x="0" y="112"/>
                    <a:pt x="0" y="248"/>
                  </a:cubicBezTo>
                  <a:cubicBezTo>
                    <a:pt x="0" y="380"/>
                    <a:pt x="107" y="492"/>
                    <a:pt x="243" y="492"/>
                  </a:cubicBezTo>
                  <a:cubicBezTo>
                    <a:pt x="380" y="492"/>
                    <a:pt x="492" y="380"/>
                    <a:pt x="492" y="248"/>
                  </a:cubicBezTo>
                  <a:cubicBezTo>
                    <a:pt x="492" y="112"/>
                    <a:pt x="380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9380805" y="2465118"/>
              <a:ext cx="205928" cy="251222"/>
            </a:xfrm>
            <a:custGeom>
              <a:avLst/>
              <a:gdLst/>
              <a:ahLst/>
              <a:cxnLst/>
              <a:rect l="l" t="t" r="r" b="b"/>
              <a:pathLst>
                <a:path w="2296" h="2801" extrusionOk="0">
                  <a:moveTo>
                    <a:pt x="1450" y="0"/>
                  </a:moveTo>
                  <a:lnTo>
                    <a:pt x="583" y="1348"/>
                  </a:lnTo>
                  <a:cubicBezTo>
                    <a:pt x="563" y="1383"/>
                    <a:pt x="553" y="1419"/>
                    <a:pt x="558" y="1454"/>
                  </a:cubicBezTo>
                  <a:lnTo>
                    <a:pt x="578" y="1672"/>
                  </a:lnTo>
                  <a:cubicBezTo>
                    <a:pt x="589" y="1788"/>
                    <a:pt x="518" y="1895"/>
                    <a:pt x="411" y="1935"/>
                  </a:cubicBezTo>
                  <a:lnTo>
                    <a:pt x="204" y="2006"/>
                  </a:lnTo>
                  <a:cubicBezTo>
                    <a:pt x="168" y="2016"/>
                    <a:pt x="138" y="2042"/>
                    <a:pt x="117" y="2072"/>
                  </a:cubicBezTo>
                  <a:lnTo>
                    <a:pt x="52" y="2178"/>
                  </a:lnTo>
                  <a:cubicBezTo>
                    <a:pt x="1" y="2259"/>
                    <a:pt x="21" y="2361"/>
                    <a:pt x="102" y="2411"/>
                  </a:cubicBezTo>
                  <a:lnTo>
                    <a:pt x="665" y="2776"/>
                  </a:lnTo>
                  <a:cubicBezTo>
                    <a:pt x="692" y="2792"/>
                    <a:pt x="722" y="2800"/>
                    <a:pt x="753" y="2800"/>
                  </a:cubicBezTo>
                  <a:cubicBezTo>
                    <a:pt x="809" y="2800"/>
                    <a:pt x="863" y="2774"/>
                    <a:pt x="892" y="2725"/>
                  </a:cubicBezTo>
                  <a:lnTo>
                    <a:pt x="2296" y="542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9613004" y="2410589"/>
              <a:ext cx="65922" cy="79555"/>
            </a:xfrm>
            <a:custGeom>
              <a:avLst/>
              <a:gdLst/>
              <a:ahLst/>
              <a:cxnLst/>
              <a:rect l="l" t="t" r="r" b="b"/>
              <a:pathLst>
                <a:path w="735" h="887" extrusionOk="0">
                  <a:moveTo>
                    <a:pt x="0" y="0"/>
                  </a:moveTo>
                  <a:lnTo>
                    <a:pt x="0" y="887"/>
                  </a:lnTo>
                  <a:lnTo>
                    <a:pt x="568" y="887"/>
                  </a:lnTo>
                  <a:cubicBezTo>
                    <a:pt x="659" y="887"/>
                    <a:pt x="735" y="811"/>
                    <a:pt x="735" y="720"/>
                  </a:cubicBezTo>
                  <a:lnTo>
                    <a:pt x="735" y="167"/>
                  </a:lnTo>
                  <a:cubicBezTo>
                    <a:pt x="735" y="76"/>
                    <a:pt x="65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9153717" y="2410589"/>
              <a:ext cx="82335" cy="79555"/>
            </a:xfrm>
            <a:custGeom>
              <a:avLst/>
              <a:gdLst/>
              <a:ahLst/>
              <a:cxnLst/>
              <a:rect l="l" t="t" r="r" b="b"/>
              <a:pathLst>
                <a:path w="918" h="887" extrusionOk="0">
                  <a:moveTo>
                    <a:pt x="167" y="0"/>
                  </a:moveTo>
                  <a:cubicBezTo>
                    <a:pt x="71" y="0"/>
                    <a:pt x="0" y="76"/>
                    <a:pt x="0" y="167"/>
                  </a:cubicBezTo>
                  <a:lnTo>
                    <a:pt x="0" y="720"/>
                  </a:lnTo>
                  <a:cubicBezTo>
                    <a:pt x="0" y="811"/>
                    <a:pt x="71" y="887"/>
                    <a:pt x="167" y="887"/>
                  </a:cubicBezTo>
                  <a:lnTo>
                    <a:pt x="917" y="88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9574349" y="2124847"/>
              <a:ext cx="208170" cy="207722"/>
            </a:xfrm>
            <a:custGeom>
              <a:avLst/>
              <a:gdLst/>
              <a:ahLst/>
              <a:cxnLst/>
              <a:rect l="l" t="t" r="r" b="b"/>
              <a:pathLst>
                <a:path w="2321" h="2316" extrusionOk="0">
                  <a:moveTo>
                    <a:pt x="1161" y="0"/>
                  </a:moveTo>
                  <a:cubicBezTo>
                    <a:pt x="523" y="0"/>
                    <a:pt x="1" y="517"/>
                    <a:pt x="1" y="1155"/>
                  </a:cubicBezTo>
                  <a:cubicBezTo>
                    <a:pt x="1" y="1798"/>
                    <a:pt x="523" y="2315"/>
                    <a:pt x="1161" y="2315"/>
                  </a:cubicBezTo>
                  <a:cubicBezTo>
                    <a:pt x="1799" y="2315"/>
                    <a:pt x="2321" y="1798"/>
                    <a:pt x="2321" y="1155"/>
                  </a:cubicBezTo>
                  <a:cubicBezTo>
                    <a:pt x="2321" y="517"/>
                    <a:pt x="1799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9642960" y="2163323"/>
              <a:ext cx="71483" cy="129692"/>
            </a:xfrm>
            <a:custGeom>
              <a:avLst/>
              <a:gdLst/>
              <a:ahLst/>
              <a:cxnLst/>
              <a:rect l="l" t="t" r="r" b="b"/>
              <a:pathLst>
                <a:path w="797" h="1446" extrusionOk="0">
                  <a:moveTo>
                    <a:pt x="386" y="0"/>
                  </a:moveTo>
                  <a:cubicBezTo>
                    <a:pt x="313" y="0"/>
                    <a:pt x="254" y="60"/>
                    <a:pt x="254" y="133"/>
                  </a:cubicBezTo>
                  <a:lnTo>
                    <a:pt x="254" y="154"/>
                  </a:lnTo>
                  <a:cubicBezTo>
                    <a:pt x="254" y="154"/>
                    <a:pt x="72" y="285"/>
                    <a:pt x="51" y="407"/>
                  </a:cubicBezTo>
                  <a:cubicBezTo>
                    <a:pt x="31" y="518"/>
                    <a:pt x="67" y="630"/>
                    <a:pt x="153" y="696"/>
                  </a:cubicBezTo>
                  <a:cubicBezTo>
                    <a:pt x="229" y="756"/>
                    <a:pt x="340" y="802"/>
                    <a:pt x="452" y="843"/>
                  </a:cubicBezTo>
                  <a:cubicBezTo>
                    <a:pt x="517" y="868"/>
                    <a:pt x="528" y="913"/>
                    <a:pt x="517" y="954"/>
                  </a:cubicBezTo>
                  <a:cubicBezTo>
                    <a:pt x="512" y="1005"/>
                    <a:pt x="467" y="1065"/>
                    <a:pt x="391" y="1065"/>
                  </a:cubicBezTo>
                  <a:cubicBezTo>
                    <a:pt x="300" y="1065"/>
                    <a:pt x="279" y="1060"/>
                    <a:pt x="214" y="1020"/>
                  </a:cubicBezTo>
                  <a:cubicBezTo>
                    <a:pt x="192" y="1006"/>
                    <a:pt x="168" y="999"/>
                    <a:pt x="144" y="999"/>
                  </a:cubicBezTo>
                  <a:cubicBezTo>
                    <a:pt x="99" y="999"/>
                    <a:pt x="54" y="1023"/>
                    <a:pt x="31" y="1065"/>
                  </a:cubicBezTo>
                  <a:cubicBezTo>
                    <a:pt x="1" y="1126"/>
                    <a:pt x="26" y="1197"/>
                    <a:pt x="82" y="1233"/>
                  </a:cubicBezTo>
                  <a:cubicBezTo>
                    <a:pt x="148" y="1278"/>
                    <a:pt x="269" y="1309"/>
                    <a:pt x="269" y="1309"/>
                  </a:cubicBezTo>
                  <a:lnTo>
                    <a:pt x="269" y="1324"/>
                  </a:lnTo>
                  <a:cubicBezTo>
                    <a:pt x="269" y="1390"/>
                    <a:pt x="320" y="1445"/>
                    <a:pt x="381" y="1445"/>
                  </a:cubicBezTo>
                  <a:cubicBezTo>
                    <a:pt x="384" y="1446"/>
                    <a:pt x="386" y="1446"/>
                    <a:pt x="389" y="1446"/>
                  </a:cubicBezTo>
                  <a:cubicBezTo>
                    <a:pt x="451" y="1446"/>
                    <a:pt x="502" y="1392"/>
                    <a:pt x="502" y="1329"/>
                  </a:cubicBezTo>
                  <a:lnTo>
                    <a:pt x="502" y="1293"/>
                  </a:lnTo>
                  <a:cubicBezTo>
                    <a:pt x="502" y="1293"/>
                    <a:pt x="745" y="1121"/>
                    <a:pt x="766" y="995"/>
                  </a:cubicBezTo>
                  <a:cubicBezTo>
                    <a:pt x="796" y="822"/>
                    <a:pt x="705" y="665"/>
                    <a:pt x="533" y="604"/>
                  </a:cubicBezTo>
                  <a:cubicBezTo>
                    <a:pt x="452" y="574"/>
                    <a:pt x="355" y="539"/>
                    <a:pt x="305" y="498"/>
                  </a:cubicBezTo>
                  <a:cubicBezTo>
                    <a:pt x="300" y="493"/>
                    <a:pt x="295" y="478"/>
                    <a:pt x="300" y="453"/>
                  </a:cubicBezTo>
                  <a:cubicBezTo>
                    <a:pt x="300" y="442"/>
                    <a:pt x="310" y="402"/>
                    <a:pt x="350" y="392"/>
                  </a:cubicBezTo>
                  <a:cubicBezTo>
                    <a:pt x="371" y="386"/>
                    <a:pt x="389" y="383"/>
                    <a:pt x="406" y="383"/>
                  </a:cubicBezTo>
                  <a:cubicBezTo>
                    <a:pt x="460" y="383"/>
                    <a:pt x="493" y="408"/>
                    <a:pt x="497" y="412"/>
                  </a:cubicBezTo>
                  <a:lnTo>
                    <a:pt x="533" y="427"/>
                  </a:lnTo>
                  <a:cubicBezTo>
                    <a:pt x="551" y="435"/>
                    <a:pt x="568" y="439"/>
                    <a:pt x="584" y="439"/>
                  </a:cubicBezTo>
                  <a:cubicBezTo>
                    <a:pt x="685" y="439"/>
                    <a:pt x="751" y="307"/>
                    <a:pt x="664" y="225"/>
                  </a:cubicBezTo>
                  <a:cubicBezTo>
                    <a:pt x="634" y="199"/>
                    <a:pt x="517" y="149"/>
                    <a:pt x="517" y="149"/>
                  </a:cubicBezTo>
                  <a:lnTo>
                    <a:pt x="517" y="133"/>
                  </a:lnTo>
                  <a:cubicBezTo>
                    <a:pt x="517" y="78"/>
                    <a:pt x="487" y="32"/>
                    <a:pt x="441" y="12"/>
                  </a:cubicBezTo>
                  <a:cubicBezTo>
                    <a:pt x="422" y="4"/>
                    <a:pt x="404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9272283" y="2302427"/>
              <a:ext cx="261267" cy="292658"/>
            </a:xfrm>
            <a:custGeom>
              <a:avLst/>
              <a:gdLst/>
              <a:ahLst/>
              <a:cxnLst/>
              <a:rect l="l" t="t" r="r" b="b"/>
              <a:pathLst>
                <a:path w="2913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162" y="3263"/>
                  </a:lnTo>
                  <a:lnTo>
                    <a:pt x="1257" y="2640"/>
                  </a:lnTo>
                  <a:cubicBezTo>
                    <a:pt x="1464" y="2523"/>
                    <a:pt x="1697" y="2463"/>
                    <a:pt x="1930" y="2463"/>
                  </a:cubicBezTo>
                  <a:lnTo>
                    <a:pt x="2771" y="2463"/>
                  </a:lnTo>
                  <a:lnTo>
                    <a:pt x="2913" y="2397"/>
                  </a:lnTo>
                  <a:lnTo>
                    <a:pt x="2913" y="887"/>
                  </a:lnTo>
                  <a:lnTo>
                    <a:pt x="2771" y="821"/>
                  </a:lnTo>
                  <a:lnTo>
                    <a:pt x="1930" y="821"/>
                  </a:lnTo>
                  <a:cubicBezTo>
                    <a:pt x="1697" y="821"/>
                    <a:pt x="1464" y="761"/>
                    <a:pt x="1257" y="639"/>
                  </a:cubicBezTo>
                  <a:lnTo>
                    <a:pt x="162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9219547" y="2276059"/>
              <a:ext cx="67806" cy="347997"/>
            </a:xfrm>
            <a:custGeom>
              <a:avLst/>
              <a:gdLst/>
              <a:ahLst/>
              <a:cxnLst/>
              <a:rect l="l" t="t" r="r" b="b"/>
              <a:pathLst>
                <a:path w="756" h="3880" extrusionOk="0">
                  <a:moveTo>
                    <a:pt x="173" y="1"/>
                  </a:moveTo>
                  <a:cubicBezTo>
                    <a:pt x="84" y="1"/>
                    <a:pt x="1" y="71"/>
                    <a:pt x="1" y="168"/>
                  </a:cubicBezTo>
                  <a:lnTo>
                    <a:pt x="1" y="3709"/>
                  </a:lnTo>
                  <a:cubicBezTo>
                    <a:pt x="1" y="3809"/>
                    <a:pt x="82" y="3879"/>
                    <a:pt x="170" y="3879"/>
                  </a:cubicBezTo>
                  <a:cubicBezTo>
                    <a:pt x="198" y="3879"/>
                    <a:pt x="227" y="3872"/>
                    <a:pt x="254" y="3856"/>
                  </a:cubicBezTo>
                  <a:lnTo>
                    <a:pt x="755" y="3567"/>
                  </a:lnTo>
                  <a:lnTo>
                    <a:pt x="755" y="315"/>
                  </a:lnTo>
                  <a:lnTo>
                    <a:pt x="254" y="21"/>
                  </a:lnTo>
                  <a:cubicBezTo>
                    <a:pt x="228" y="7"/>
                    <a:pt x="200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9519909" y="2376059"/>
              <a:ext cx="115431" cy="147271"/>
            </a:xfrm>
            <a:custGeom>
              <a:avLst/>
              <a:gdLst/>
              <a:ahLst/>
              <a:cxnLst/>
              <a:rect l="l" t="t" r="r" b="b"/>
              <a:pathLst>
                <a:path w="1287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120" y="1642"/>
                  </a:lnTo>
                  <a:cubicBezTo>
                    <a:pt x="1216" y="1642"/>
                    <a:pt x="1287" y="1566"/>
                    <a:pt x="1287" y="1474"/>
                  </a:cubicBezTo>
                  <a:lnTo>
                    <a:pt x="1287" y="1267"/>
                  </a:lnTo>
                  <a:lnTo>
                    <a:pt x="1221" y="1115"/>
                  </a:lnTo>
                  <a:lnTo>
                    <a:pt x="1287" y="958"/>
                  </a:lnTo>
                  <a:lnTo>
                    <a:pt x="1287" y="168"/>
                  </a:lnTo>
                  <a:cubicBezTo>
                    <a:pt x="1287" y="76"/>
                    <a:pt x="1216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057400" y="1123950"/>
            <a:ext cx="5410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Utilize NLP techniques to analyze the language, grammar, and style of news articles.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Look for patterns that are indicative of fake news, such as sensationalism, extreme language, or excessive use of exclamation points.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 machine learning models on labeled datasets to classify news articles as real or fake based on linguistic features.</a:t>
            </a:r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lgerian" pitchFamily="82" charset="0"/>
              </a:rPr>
              <a:t>DATA COLLECTION</a:t>
            </a:r>
            <a:endParaRPr sz="2400">
              <a:latin typeface="Algerian" pitchFamily="82" charset="0"/>
            </a:endParaRPr>
          </a:p>
        </p:txBody>
      </p:sp>
      <p:sp>
        <p:nvSpPr>
          <p:cNvPr id="69" name="Text Placeholder 68"/>
          <p:cNvSpPr>
            <a:spLocks noGrp="1"/>
          </p:cNvSpPr>
          <p:nvPr>
            <p:ph type="body" idx="1"/>
          </p:nvPr>
        </p:nvSpPr>
        <p:spPr>
          <a:xfrm>
            <a:off x="457200" y="1160825"/>
            <a:ext cx="8305800" cy="18681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Gather a diverse dataset of news articles that includes both real and fake news.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Ensure that the dataset is well-labeled to serve as the ground truth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PREPROCESSING</a:t>
            </a:r>
          </a:p>
        </p:txBody>
      </p:sp>
      <p:sp>
        <p:nvSpPr>
          <p:cNvPr id="90" name="Text Placeholder 8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Tokenization: Split the text into words or tokens.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 word removal: Eliminate common words like "and," "the," and "is" that may not contribute much to the classification task.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cleaning: Remove any HTML tags, special characters, punctuation, and other irrelevant elements from the text.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Lemmatization or stemming: Reduce words to their base or root form.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/>
          <p:cNvSpPr>
            <a:spLocks noGrp="1"/>
          </p:cNvSpPr>
          <p:nvPr>
            <p:ph type="title"/>
          </p:nvPr>
        </p:nvSpPr>
        <p:spPr>
          <a:xfrm>
            <a:off x="2438400" y="361950"/>
            <a:ext cx="6553200" cy="5727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FEATURE EXTRACTION</a:t>
            </a:r>
          </a:p>
        </p:txBody>
      </p:sp>
      <p:sp>
        <p:nvSpPr>
          <p:cNvPr id="110" name="Text Placeholder 10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 the text data into numerical features that can be used for machine learning.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methods include TF-IDF (Term Frequency-Inverse Document Frequency)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 embeddings (Word2Vec,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GloVe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lgerian" pitchFamily="82" charset="0"/>
              </a:rPr>
              <a:t>MODEL SELECTION</a:t>
            </a:r>
            <a:endParaRPr sz="2400">
              <a:latin typeface="Algerian" pitchFamily="82" charset="0"/>
            </a:endParaRPr>
          </a:p>
        </p:txBody>
      </p:sp>
      <p:sp>
        <p:nvSpPr>
          <p:cNvPr id="75" name="Text Placeholder 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Selection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Choose an appropriate machine learning model for classification. Common choices include: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Vector Machine (SVM)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models (e.g., LSTM, BERT)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520</Words>
  <Application>Microsoft Office PowerPoint</Application>
  <PresentationFormat>On-screen Show (16:9)</PresentationFormat>
  <Paragraphs>70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Elephant</vt:lpstr>
      <vt:lpstr>Arial</vt:lpstr>
      <vt:lpstr>Algerian</vt:lpstr>
      <vt:lpstr>Roboto</vt:lpstr>
      <vt:lpstr>Times New Roman</vt:lpstr>
      <vt:lpstr>Wingdings</vt:lpstr>
      <vt:lpstr>Fira Sans Extra Condensed</vt:lpstr>
      <vt:lpstr>Fake News Infographics by Slidesgo</vt:lpstr>
      <vt:lpstr>Fake News Detection using NLP</vt:lpstr>
      <vt:lpstr>Agenda</vt:lpstr>
      <vt:lpstr>ABSTRACT</vt:lpstr>
      <vt:lpstr>Fake news Detection</vt:lpstr>
      <vt:lpstr>Natural Language Processing (NLP) </vt:lpstr>
      <vt:lpstr>DATA COLLECTION</vt:lpstr>
      <vt:lpstr>PREPROCESSING</vt:lpstr>
      <vt:lpstr>FEATURE EXTRACTION</vt:lpstr>
      <vt:lpstr>MODEL SELECTION</vt:lpstr>
      <vt:lpstr>TRAINING</vt:lpstr>
      <vt:lpstr>EVALUATION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NLP</dc:title>
  <dc:creator>Administrator</dc:creator>
  <cp:lastModifiedBy>Surya S</cp:lastModifiedBy>
  <cp:revision>5</cp:revision>
  <dcterms:modified xsi:type="dcterms:W3CDTF">2023-09-27T10:11:25Z</dcterms:modified>
</cp:coreProperties>
</file>