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
  </p:notesMasterIdLst>
  <p:sldIdLst>
    <p:sldId id="256" r:id="rId2"/>
    <p:sldId id="257" r:id="rId3"/>
    <p:sldId id="275" r:id="rId4"/>
    <p:sldId id="258" r:id="rId5"/>
    <p:sldId id="331" r:id="rId6"/>
    <p:sldId id="277" r:id="rId7"/>
    <p:sldId id="330" r:id="rId8"/>
    <p:sldId id="271" r:id="rId9"/>
    <p:sldId id="283" r:id="rId10"/>
    <p:sldId id="287" r:id="rId11"/>
    <p:sldId id="273" r:id="rId12"/>
    <p:sldId id="290" r:id="rId13"/>
    <p:sldId id="332" r:id="rId14"/>
    <p:sldId id="292" r:id="rId15"/>
    <p:sldId id="329" r:id="rId16"/>
    <p:sldId id="327" r:id="rId17"/>
    <p:sldId id="288" r:id="rId18"/>
    <p:sldId id="28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715C81B-730A-4DDE-B548-783C3753735D}">
          <p14:sldIdLst>
            <p14:sldId id="256"/>
            <p14:sldId id="257"/>
            <p14:sldId id="275"/>
            <p14:sldId id="258"/>
            <p14:sldId id="331"/>
            <p14:sldId id="277"/>
            <p14:sldId id="330"/>
            <p14:sldId id="271"/>
            <p14:sldId id="283"/>
            <p14:sldId id="287"/>
            <p14:sldId id="273"/>
            <p14:sldId id="290"/>
            <p14:sldId id="332"/>
            <p14:sldId id="292"/>
            <p14:sldId id="329"/>
            <p14:sldId id="327"/>
            <p14:sldId id="288"/>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3F58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7FFF49-CFEE-49FE-8504-25CCFAF5D427}" v="969" dt="2024-05-24T14:43:39.746"/>
    <p1510:client id="{72E55736-D1A2-48FD-8712-BE06EFC3723B}" v="3521" dt="2024-05-24T06:16:30.281"/>
    <p1510:client id="{F4DA35ED-94D3-4CB5-9008-C6DDDE371861}" v="676" dt="2024-05-25T01:47:38.0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8" autoAdjust="0"/>
    <p:restoredTop sz="95226" autoAdjust="0"/>
  </p:normalViewPr>
  <p:slideViewPr>
    <p:cSldViewPr snapToGrid="0">
      <p:cViewPr varScale="1">
        <p:scale>
          <a:sx n="82" d="100"/>
          <a:sy n="82" d="100"/>
        </p:scale>
        <p:origin x="49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wal, Surya Dev" userId="1fea52e1-4bda-4778-871f-51331d9f6f9f" providerId="ADAL" clId="{B326F288-6783-4F85-A37C-B60304BE8E79}"/>
    <pc:docChg chg="undo redo custSel addSld delSld modSld sldOrd modMainMaster addSection delSection modSection">
      <pc:chgData name="Rawal, Surya Dev" userId="1fea52e1-4bda-4778-871f-51331d9f6f9f" providerId="ADAL" clId="{B326F288-6783-4F85-A37C-B60304BE8E79}" dt="2024-05-20T04:57:10.547" v="19852" actId="1076"/>
      <pc:docMkLst>
        <pc:docMk/>
      </pc:docMkLst>
      <pc:sldChg chg="addSp delSp modSp mod setBg delDesignElem">
        <pc:chgData name="Rawal, Surya Dev" userId="1fea52e1-4bda-4778-871f-51331d9f6f9f" providerId="ADAL" clId="{B326F288-6783-4F85-A37C-B60304BE8E79}" dt="2024-04-30T09:23:21.657" v="2080"/>
        <pc:sldMkLst>
          <pc:docMk/>
          <pc:sldMk cId="999038845" sldId="256"/>
        </pc:sldMkLst>
        <pc:spChg chg="mod">
          <ac:chgData name="Rawal, Surya Dev" userId="1fea52e1-4bda-4778-871f-51331d9f6f9f" providerId="ADAL" clId="{B326F288-6783-4F85-A37C-B60304BE8E79}" dt="2024-04-29T14:36:30.852" v="523" actId="26606"/>
          <ac:spMkLst>
            <pc:docMk/>
            <pc:sldMk cId="999038845" sldId="256"/>
            <ac:spMk id="2" creationId="{0DA0F7BD-A407-41D8-2D26-11EF8917650F}"/>
          </ac:spMkLst>
        </pc:spChg>
        <pc:spChg chg="mod">
          <ac:chgData name="Rawal, Surya Dev" userId="1fea52e1-4bda-4778-871f-51331d9f6f9f" providerId="ADAL" clId="{B326F288-6783-4F85-A37C-B60304BE8E79}" dt="2024-04-29T14:36:30.821" v="522" actId="26606"/>
          <ac:spMkLst>
            <pc:docMk/>
            <pc:sldMk cId="999038845" sldId="256"/>
            <ac:spMk id="3" creationId="{72FD7C54-7BC1-4E7E-9CE4-67FCA441010A}"/>
          </ac:spMkLst>
        </pc:spChg>
        <pc:spChg chg="add del">
          <ac:chgData name="Rawal, Surya Dev" userId="1fea52e1-4bda-4778-871f-51331d9f6f9f" providerId="ADAL" clId="{B326F288-6783-4F85-A37C-B60304BE8E79}" dt="2024-04-29T14:31:38.364" v="486"/>
          <ac:spMkLst>
            <pc:docMk/>
            <pc:sldMk cId="999038845" sldId="256"/>
            <ac:spMk id="71" creationId="{787F4F1C-8D3D-4EC1-B72D-A0470A5A08B8}"/>
          </ac:spMkLst>
        </pc:spChg>
        <pc:spChg chg="add del">
          <ac:chgData name="Rawal, Surya Dev" userId="1fea52e1-4bda-4778-871f-51331d9f6f9f" providerId="ADAL" clId="{B326F288-6783-4F85-A37C-B60304BE8E79}" dt="2024-04-29T14:36:26.847" v="516" actId="26606"/>
          <ac:spMkLst>
            <pc:docMk/>
            <pc:sldMk cId="999038845" sldId="256"/>
            <ac:spMk id="3079" creationId="{5964CBE2-084A-47DF-A704-CF5F6217B569}"/>
          </ac:spMkLst>
        </pc:spChg>
        <pc:spChg chg="add del">
          <ac:chgData name="Rawal, Surya Dev" userId="1fea52e1-4bda-4778-871f-51331d9f6f9f" providerId="ADAL" clId="{B326F288-6783-4F85-A37C-B60304BE8E79}" dt="2024-04-29T14:36:26.847" v="516" actId="26606"/>
          <ac:spMkLst>
            <pc:docMk/>
            <pc:sldMk cId="999038845" sldId="256"/>
            <ac:spMk id="3081" creationId="{686A5CBB-E03B-4019-8BCD-78975D39E48C}"/>
          </ac:spMkLst>
        </pc:spChg>
        <pc:spChg chg="add del">
          <ac:chgData name="Rawal, Surya Dev" userId="1fea52e1-4bda-4778-871f-51331d9f6f9f" providerId="ADAL" clId="{B326F288-6783-4F85-A37C-B60304BE8E79}" dt="2024-04-29T14:36:26.847" v="516" actId="26606"/>
          <ac:spMkLst>
            <pc:docMk/>
            <pc:sldMk cId="999038845" sldId="256"/>
            <ac:spMk id="3083" creationId="{94993204-9792-4E61-A83C-73D4379E2B1C}"/>
          </ac:spMkLst>
        </pc:spChg>
        <pc:spChg chg="add del">
          <ac:chgData name="Rawal, Surya Dev" userId="1fea52e1-4bda-4778-871f-51331d9f6f9f" providerId="ADAL" clId="{B326F288-6783-4F85-A37C-B60304BE8E79}" dt="2024-04-29T14:36:28.240" v="518" actId="26606"/>
          <ac:spMkLst>
            <pc:docMk/>
            <pc:sldMk cId="999038845" sldId="256"/>
            <ac:spMk id="3088" creationId="{5964CBE2-084A-47DF-A704-CF5F6217B569}"/>
          </ac:spMkLst>
        </pc:spChg>
        <pc:spChg chg="add del">
          <ac:chgData name="Rawal, Surya Dev" userId="1fea52e1-4bda-4778-871f-51331d9f6f9f" providerId="ADAL" clId="{B326F288-6783-4F85-A37C-B60304BE8E79}" dt="2024-04-29T14:36:29.583" v="520" actId="26606"/>
          <ac:spMkLst>
            <pc:docMk/>
            <pc:sldMk cId="999038845" sldId="256"/>
            <ac:spMk id="3092" creationId="{25E62178-5DE6-44C8-AE62-8B9F37AC0167}"/>
          </ac:spMkLst>
        </pc:spChg>
        <pc:spChg chg="add del">
          <ac:chgData name="Rawal, Surya Dev" userId="1fea52e1-4bda-4778-871f-51331d9f6f9f" providerId="ADAL" clId="{B326F288-6783-4F85-A37C-B60304BE8E79}" dt="2024-04-29T14:36:30.821" v="522" actId="26606"/>
          <ac:spMkLst>
            <pc:docMk/>
            <pc:sldMk cId="999038845" sldId="256"/>
            <ac:spMk id="3099" creationId="{4D1A5E71-B6B6-486A-8CDC-C7ABD9B903F6}"/>
          </ac:spMkLst>
        </pc:spChg>
        <pc:spChg chg="add del">
          <ac:chgData name="Rawal, Surya Dev" userId="1fea52e1-4bda-4778-871f-51331d9f6f9f" providerId="ADAL" clId="{B326F288-6783-4F85-A37C-B60304BE8E79}" dt="2024-04-29T14:36:30.821" v="522" actId="26606"/>
          <ac:spMkLst>
            <pc:docMk/>
            <pc:sldMk cId="999038845" sldId="256"/>
            <ac:spMk id="3100" creationId="{3A397E3E-B90C-4D82-BAAA-36F7AC6A4565}"/>
          </ac:spMkLst>
        </pc:spChg>
        <pc:spChg chg="add del">
          <ac:chgData name="Rawal, Surya Dev" userId="1fea52e1-4bda-4778-871f-51331d9f6f9f" providerId="ADAL" clId="{B326F288-6783-4F85-A37C-B60304BE8E79}" dt="2024-04-29T14:36:30.821" v="522" actId="26606"/>
          <ac:spMkLst>
            <pc:docMk/>
            <pc:sldMk cId="999038845" sldId="256"/>
            <ac:spMk id="3101" creationId="{8E44D629-6B8E-4D88-A77E-149C0ED03498}"/>
          </ac:spMkLst>
        </pc:spChg>
        <pc:spChg chg="add del">
          <ac:chgData name="Rawal, Surya Dev" userId="1fea52e1-4bda-4778-871f-51331d9f6f9f" providerId="ADAL" clId="{B326F288-6783-4F85-A37C-B60304BE8E79}" dt="2024-04-29T14:36:30.821" v="522" actId="26606"/>
          <ac:spMkLst>
            <pc:docMk/>
            <pc:sldMk cId="999038845" sldId="256"/>
            <ac:spMk id="3117" creationId="{90A7F83A-9728-4030-8E45-9ECF1ABCCC12}"/>
          </ac:spMkLst>
        </pc:spChg>
        <pc:spChg chg="add del">
          <ac:chgData name="Rawal, Surya Dev" userId="1fea52e1-4bda-4778-871f-51331d9f6f9f" providerId="ADAL" clId="{B326F288-6783-4F85-A37C-B60304BE8E79}" dt="2024-04-29T14:36:30.821" v="522" actId="26606"/>
          <ac:spMkLst>
            <pc:docMk/>
            <pc:sldMk cId="999038845" sldId="256"/>
            <ac:spMk id="3118" creationId="{A2B5CBEA-F125-49B6-8335-227C325B112B}"/>
          </ac:spMkLst>
        </pc:spChg>
        <pc:spChg chg="add del">
          <ac:chgData name="Rawal, Surya Dev" userId="1fea52e1-4bda-4778-871f-51331d9f6f9f" providerId="ADAL" clId="{B326F288-6783-4F85-A37C-B60304BE8E79}" dt="2024-04-29T14:36:30.821" v="522" actId="26606"/>
          <ac:spMkLst>
            <pc:docMk/>
            <pc:sldMk cId="999038845" sldId="256"/>
            <ac:spMk id="3119" creationId="{FEA9761C-7BB2-45E5-A5DB-A0B35362454A}"/>
          </ac:spMkLst>
        </pc:spChg>
        <pc:spChg chg="add del">
          <ac:chgData name="Rawal, Surya Dev" userId="1fea52e1-4bda-4778-871f-51331d9f6f9f" providerId="ADAL" clId="{B326F288-6783-4F85-A37C-B60304BE8E79}" dt="2024-04-30T09:23:21.657" v="2080"/>
          <ac:spMkLst>
            <pc:docMk/>
            <pc:sldMk cId="999038845" sldId="256"/>
            <ac:spMk id="3121" creationId="{9B37791B-B040-4694-BFDC-8DD132D86E8E}"/>
          </ac:spMkLst>
        </pc:spChg>
        <pc:grpChg chg="add del">
          <ac:chgData name="Rawal, Surya Dev" userId="1fea52e1-4bda-4778-871f-51331d9f6f9f" providerId="ADAL" clId="{B326F288-6783-4F85-A37C-B60304BE8E79}" dt="2024-04-29T14:31:38.364" v="486"/>
          <ac:grpSpMkLst>
            <pc:docMk/>
            <pc:sldMk cId="999038845" sldId="256"/>
            <ac:grpSpMk id="73" creationId="{D1E3DD61-64DB-46AD-B249-E273CD86B051}"/>
          </ac:grpSpMkLst>
        </pc:grpChg>
        <pc:grpChg chg="add del">
          <ac:chgData name="Rawal, Surya Dev" userId="1fea52e1-4bda-4778-871f-51331d9f6f9f" providerId="ADAL" clId="{B326F288-6783-4F85-A37C-B60304BE8E79}" dt="2024-04-29T14:36:28.240" v="518" actId="26606"/>
          <ac:grpSpMkLst>
            <pc:docMk/>
            <pc:sldMk cId="999038845" sldId="256"/>
            <ac:grpSpMk id="3089" creationId="{9523617D-D84A-4054-95AA-9F89131D5FBB}"/>
          </ac:grpSpMkLst>
        </pc:grpChg>
        <pc:grpChg chg="add del">
          <ac:chgData name="Rawal, Surya Dev" userId="1fea52e1-4bda-4778-871f-51331d9f6f9f" providerId="ADAL" clId="{B326F288-6783-4F85-A37C-B60304BE8E79}" dt="2024-04-29T14:36:29.583" v="520" actId="26606"/>
          <ac:grpSpMkLst>
            <pc:docMk/>
            <pc:sldMk cId="999038845" sldId="256"/>
            <ac:grpSpMk id="3093" creationId="{C29863D6-0FE2-4F80-9C72-1419BDEB4EDA}"/>
          </ac:grpSpMkLst>
        </pc:grpChg>
        <pc:grpChg chg="add del">
          <ac:chgData name="Rawal, Surya Dev" userId="1fea52e1-4bda-4778-871f-51331d9f6f9f" providerId="ADAL" clId="{B326F288-6783-4F85-A37C-B60304BE8E79}" dt="2024-04-29T14:36:30.821" v="522" actId="26606"/>
          <ac:grpSpMkLst>
            <pc:docMk/>
            <pc:sldMk cId="999038845" sldId="256"/>
            <ac:grpSpMk id="3102" creationId="{0F0C2E5D-B08F-4A99-9D15-59D33148FE02}"/>
          </ac:grpSpMkLst>
        </pc:grpChg>
        <pc:grpChg chg="add del">
          <ac:chgData name="Rawal, Surya Dev" userId="1fea52e1-4bda-4778-871f-51331d9f6f9f" providerId="ADAL" clId="{B326F288-6783-4F85-A37C-B60304BE8E79}" dt="2024-04-29T14:36:30.821" v="522" actId="26606"/>
          <ac:grpSpMkLst>
            <pc:docMk/>
            <pc:sldMk cId="999038845" sldId="256"/>
            <ac:grpSpMk id="3103" creationId="{FB9739EB-7F66-433D-841F-AB3CD18700B7}"/>
          </ac:grpSpMkLst>
        </pc:grpChg>
        <pc:grpChg chg="add del">
          <ac:chgData name="Rawal, Surya Dev" userId="1fea52e1-4bda-4778-871f-51331d9f6f9f" providerId="ADAL" clId="{B326F288-6783-4F85-A37C-B60304BE8E79}" dt="2024-04-29T14:36:30.821" v="522" actId="26606"/>
          <ac:grpSpMkLst>
            <pc:docMk/>
            <pc:sldMk cId="999038845" sldId="256"/>
            <ac:grpSpMk id="3110" creationId="{8B6BCBAB-41A5-4D6D-8C9B-55E3AA6FCC21}"/>
          </ac:grpSpMkLst>
        </pc:grpChg>
        <pc:grpChg chg="add del">
          <ac:chgData name="Rawal, Surya Dev" userId="1fea52e1-4bda-4778-871f-51331d9f6f9f" providerId="ADAL" clId="{B326F288-6783-4F85-A37C-B60304BE8E79}" dt="2024-04-29T14:36:30.821" v="522" actId="26606"/>
          <ac:grpSpMkLst>
            <pc:docMk/>
            <pc:sldMk cId="999038845" sldId="256"/>
            <ac:grpSpMk id="3116" creationId="{5499343D-E927-41D0-B997-E44A300C68D8}"/>
          </ac:grpSpMkLst>
        </pc:grpChg>
        <pc:grpChg chg="add del">
          <ac:chgData name="Rawal, Surya Dev" userId="1fea52e1-4bda-4778-871f-51331d9f6f9f" providerId="ADAL" clId="{B326F288-6783-4F85-A37C-B60304BE8E79}" dt="2024-04-30T09:23:21.657" v="2080"/>
          <ac:grpSpMkLst>
            <pc:docMk/>
            <pc:sldMk cId="999038845" sldId="256"/>
            <ac:grpSpMk id="3122" creationId="{59A59B10-9D94-4C5B-8BF0-95928DCEB198}"/>
          </ac:grpSpMkLst>
        </pc:grpChg>
        <pc:picChg chg="mod ord">
          <ac:chgData name="Rawal, Surya Dev" userId="1fea52e1-4bda-4778-871f-51331d9f6f9f" providerId="ADAL" clId="{B326F288-6783-4F85-A37C-B60304BE8E79}" dt="2024-04-29T14:36:39.196" v="525" actId="1076"/>
          <ac:picMkLst>
            <pc:docMk/>
            <pc:sldMk cId="999038845" sldId="256"/>
            <ac:picMk id="3074" creationId="{3A2963C8-7A5D-F534-0EC8-E8B51C7FF8C2}"/>
          </ac:picMkLst>
        </pc:picChg>
      </pc:sldChg>
      <pc:sldChg chg="addSp delSp modSp mod setBg delDesignElem">
        <pc:chgData name="Rawal, Surya Dev" userId="1fea52e1-4bda-4778-871f-51331d9f6f9f" providerId="ADAL" clId="{B326F288-6783-4F85-A37C-B60304BE8E79}" dt="2024-05-11T13:19:41.865" v="2288" actId="20577"/>
        <pc:sldMkLst>
          <pc:docMk/>
          <pc:sldMk cId="134907674" sldId="257"/>
        </pc:sldMkLst>
        <pc:spChg chg="mod ord">
          <ac:chgData name="Rawal, Surya Dev" userId="1fea52e1-4bda-4778-871f-51331d9f6f9f" providerId="ADAL" clId="{B326F288-6783-4F85-A37C-B60304BE8E79}" dt="2024-04-30T07:30:57.827" v="2013" actId="113"/>
          <ac:spMkLst>
            <pc:docMk/>
            <pc:sldMk cId="134907674" sldId="257"/>
            <ac:spMk id="2" creationId="{B76004D1-FF11-37E8-8928-A9CB5504BFA4}"/>
          </ac:spMkLst>
        </pc:spChg>
        <pc:spChg chg="mod ord">
          <ac:chgData name="Rawal, Surya Dev" userId="1fea52e1-4bda-4778-871f-51331d9f6f9f" providerId="ADAL" clId="{B326F288-6783-4F85-A37C-B60304BE8E79}" dt="2024-05-11T13:19:41.865" v="2288" actId="20577"/>
          <ac:spMkLst>
            <pc:docMk/>
            <pc:sldMk cId="134907674" sldId="257"/>
            <ac:spMk id="6" creationId="{C4B04DD1-B3D0-7084-8E90-547967F6C32A}"/>
          </ac:spMkLst>
        </pc:spChg>
        <pc:spChg chg="add del">
          <ac:chgData name="Rawal, Surya Dev" userId="1fea52e1-4bda-4778-871f-51331d9f6f9f" providerId="ADAL" clId="{B326F288-6783-4F85-A37C-B60304BE8E79}" dt="2024-04-29T14:36:46.695" v="527" actId="26606"/>
          <ac:spMkLst>
            <pc:docMk/>
            <pc:sldMk cId="134907674" sldId="257"/>
            <ac:spMk id="2063" creationId="{B95B9BA8-1D69-4796-85F5-B6D0BD52354B}"/>
          </ac:spMkLst>
        </pc:spChg>
        <pc:spChg chg="add del">
          <ac:chgData name="Rawal, Surya Dev" userId="1fea52e1-4bda-4778-871f-51331d9f6f9f" providerId="ADAL" clId="{B326F288-6783-4F85-A37C-B60304BE8E79}" dt="2024-04-29T14:36:48.385" v="529" actId="26606"/>
          <ac:spMkLst>
            <pc:docMk/>
            <pc:sldMk cId="134907674" sldId="257"/>
            <ac:spMk id="2065" creationId="{DD3981AC-7B61-4947-BCF3-F7AA7FA385B9}"/>
          </ac:spMkLst>
        </pc:spChg>
        <pc:spChg chg="add del">
          <ac:chgData name="Rawal, Surya Dev" userId="1fea52e1-4bda-4778-871f-51331d9f6f9f" providerId="ADAL" clId="{B326F288-6783-4F85-A37C-B60304BE8E79}" dt="2024-04-29T14:36:48.385" v="529" actId="26606"/>
          <ac:spMkLst>
            <pc:docMk/>
            <pc:sldMk cId="134907674" sldId="257"/>
            <ac:spMk id="2066" creationId="{9AA72BD9-2C5A-4EDC-931F-5AA08EACA0F3}"/>
          </ac:spMkLst>
        </pc:spChg>
        <pc:spChg chg="add del">
          <ac:chgData name="Rawal, Surya Dev" userId="1fea52e1-4bda-4778-871f-51331d9f6f9f" providerId="ADAL" clId="{B326F288-6783-4F85-A37C-B60304BE8E79}" dt="2024-04-29T14:36:48.385" v="529" actId="26606"/>
          <ac:spMkLst>
            <pc:docMk/>
            <pc:sldMk cId="134907674" sldId="257"/>
            <ac:spMk id="2067" creationId="{55D4142C-5077-457F-A6AD-3FECFDB39685}"/>
          </ac:spMkLst>
        </pc:spChg>
        <pc:spChg chg="add del">
          <ac:chgData name="Rawal, Surya Dev" userId="1fea52e1-4bda-4778-871f-51331d9f6f9f" providerId="ADAL" clId="{B326F288-6783-4F85-A37C-B60304BE8E79}" dt="2024-04-29T14:36:48.385" v="529" actId="26606"/>
          <ac:spMkLst>
            <pc:docMk/>
            <pc:sldMk cId="134907674" sldId="257"/>
            <ac:spMk id="2069" creationId="{7A5F0580-5EE9-419F-96EE-B6529EF6E7D0}"/>
          </ac:spMkLst>
        </pc:spChg>
        <pc:spChg chg="add del">
          <ac:chgData name="Rawal, Surya Dev" userId="1fea52e1-4bda-4778-871f-51331d9f6f9f" providerId="ADAL" clId="{B326F288-6783-4F85-A37C-B60304BE8E79}" dt="2024-04-29T14:36:50.324" v="531" actId="26606"/>
          <ac:spMkLst>
            <pc:docMk/>
            <pc:sldMk cId="134907674" sldId="257"/>
            <ac:spMk id="2071" creationId="{135FA909-3F24-448C-A8BC-7CF77F62F84F}"/>
          </ac:spMkLst>
        </pc:spChg>
        <pc:spChg chg="add del">
          <ac:chgData name="Rawal, Surya Dev" userId="1fea52e1-4bda-4778-871f-51331d9f6f9f" providerId="ADAL" clId="{B326F288-6783-4F85-A37C-B60304BE8E79}" dt="2024-04-29T14:49:08.025" v="568" actId="26606"/>
          <ac:spMkLst>
            <pc:docMk/>
            <pc:sldMk cId="134907674" sldId="257"/>
            <ac:spMk id="2076" creationId="{5396781C-32A1-4FDA-A83B-A7FF8C1B1E99}"/>
          </ac:spMkLst>
        </pc:spChg>
        <pc:spChg chg="add del">
          <ac:chgData name="Rawal, Surya Dev" userId="1fea52e1-4bda-4778-871f-51331d9f6f9f" providerId="ADAL" clId="{B326F288-6783-4F85-A37C-B60304BE8E79}" dt="2024-04-29T14:47:46.987" v="554" actId="26606"/>
          <ac:spMkLst>
            <pc:docMk/>
            <pc:sldMk cId="134907674" sldId="257"/>
            <ac:spMk id="2081" creationId="{F13C74B1-5B17-4795-BED0-7140497B445A}"/>
          </ac:spMkLst>
        </pc:spChg>
        <pc:spChg chg="add del">
          <ac:chgData name="Rawal, Surya Dev" userId="1fea52e1-4bda-4778-871f-51331d9f6f9f" providerId="ADAL" clId="{B326F288-6783-4F85-A37C-B60304BE8E79}" dt="2024-04-29T14:50:03.361" v="575" actId="26606"/>
          <ac:spMkLst>
            <pc:docMk/>
            <pc:sldMk cId="134907674" sldId="257"/>
            <ac:spMk id="2082" creationId="{9B6A81E7-2A43-4366-8431-1FA7A780A2E6}"/>
          </ac:spMkLst>
        </pc:spChg>
        <pc:spChg chg="add del">
          <ac:chgData name="Rawal, Surya Dev" userId="1fea52e1-4bda-4778-871f-51331d9f6f9f" providerId="ADAL" clId="{B326F288-6783-4F85-A37C-B60304BE8E79}" dt="2024-04-29T14:31:38.364" v="486"/>
          <ac:spMkLst>
            <pc:docMk/>
            <pc:sldMk cId="134907674" sldId="257"/>
            <ac:spMk id="2083" creationId="{135FA909-3F24-448C-A8BC-7CF77F62F84F}"/>
          </ac:spMkLst>
        </pc:spChg>
        <pc:spChg chg="add del">
          <ac:chgData name="Rawal, Surya Dev" userId="1fea52e1-4bda-4778-871f-51331d9f6f9f" providerId="ADAL" clId="{B326F288-6783-4F85-A37C-B60304BE8E79}" dt="2024-04-29T14:50:03.361" v="575" actId="26606"/>
          <ac:spMkLst>
            <pc:docMk/>
            <pc:sldMk cId="134907674" sldId="257"/>
            <ac:spMk id="2085" creationId="{D09B7001-6C15-47E8-8C3B-A6EB53C98D3A}"/>
          </ac:spMkLst>
        </pc:spChg>
        <pc:spChg chg="add del">
          <ac:chgData name="Rawal, Surya Dev" userId="1fea52e1-4bda-4778-871f-51331d9f6f9f" providerId="ADAL" clId="{B326F288-6783-4F85-A37C-B60304BE8E79}" dt="2024-04-29T14:47:46.987" v="554" actId="26606"/>
          <ac:spMkLst>
            <pc:docMk/>
            <pc:sldMk cId="134907674" sldId="257"/>
            <ac:spMk id="2086" creationId="{D4974D33-8DC5-464E-8C6D-BE58F0669C17}"/>
          </ac:spMkLst>
        </pc:spChg>
        <pc:spChg chg="add del">
          <ac:chgData name="Rawal, Surya Dev" userId="1fea52e1-4bda-4778-871f-51331d9f6f9f" providerId="ADAL" clId="{B326F288-6783-4F85-A37C-B60304BE8E79}" dt="2024-04-29T14:50:03.361" v="575" actId="26606"/>
          <ac:spMkLst>
            <pc:docMk/>
            <pc:sldMk cId="134907674" sldId="257"/>
            <ac:spMk id="2087" creationId="{7D3D7337-C310-4B2B-BE2D-98E9D6EC0DC8}"/>
          </ac:spMkLst>
        </pc:spChg>
        <pc:spChg chg="add del">
          <ac:chgData name="Rawal, Surya Dev" userId="1fea52e1-4bda-4778-871f-51331d9f6f9f" providerId="ADAL" clId="{B326F288-6783-4F85-A37C-B60304BE8E79}" dt="2024-04-29T14:47:48.770" v="556" actId="26606"/>
          <ac:spMkLst>
            <pc:docMk/>
            <pc:sldMk cId="134907674" sldId="257"/>
            <ac:spMk id="2088" creationId="{DC39DE25-0E4E-0AA7-0932-1D78C2372786}"/>
          </ac:spMkLst>
        </pc:spChg>
        <pc:spChg chg="add del">
          <ac:chgData name="Rawal, Surya Dev" userId="1fea52e1-4bda-4778-871f-51331d9f6f9f" providerId="ADAL" clId="{B326F288-6783-4F85-A37C-B60304BE8E79}" dt="2024-04-29T14:47:48.770" v="556" actId="26606"/>
          <ac:spMkLst>
            <pc:docMk/>
            <pc:sldMk cId="134907674" sldId="257"/>
            <ac:spMk id="2089" creationId="{AE3A741D-C19B-960A-5803-1C5887147820}"/>
          </ac:spMkLst>
        </pc:spChg>
        <pc:spChg chg="add del">
          <ac:chgData name="Rawal, Surya Dev" userId="1fea52e1-4bda-4778-871f-51331d9f6f9f" providerId="ADAL" clId="{B326F288-6783-4F85-A37C-B60304BE8E79}" dt="2024-04-29T14:47:48.770" v="556" actId="26606"/>
          <ac:spMkLst>
            <pc:docMk/>
            <pc:sldMk cId="134907674" sldId="257"/>
            <ac:spMk id="2090" creationId="{8D6EA299-0840-6DEA-E670-C49AEBC87E89}"/>
          </ac:spMkLst>
        </pc:spChg>
        <pc:spChg chg="add del">
          <ac:chgData name="Rawal, Surya Dev" userId="1fea52e1-4bda-4778-871f-51331d9f6f9f" providerId="ADAL" clId="{B326F288-6783-4F85-A37C-B60304BE8E79}" dt="2024-04-29T14:47:48.770" v="556" actId="26606"/>
          <ac:spMkLst>
            <pc:docMk/>
            <pc:sldMk cId="134907674" sldId="257"/>
            <ac:spMk id="2091" creationId="{9C3A50E9-9119-7BC3-083B-2D84CCC78E47}"/>
          </ac:spMkLst>
        </pc:spChg>
        <pc:spChg chg="add del">
          <ac:chgData name="Rawal, Surya Dev" userId="1fea52e1-4bda-4778-871f-51331d9f6f9f" providerId="ADAL" clId="{B326F288-6783-4F85-A37C-B60304BE8E79}" dt="2024-04-30T09:23:21.657" v="2080"/>
          <ac:spMkLst>
            <pc:docMk/>
            <pc:sldMk cId="134907674" sldId="257"/>
            <ac:spMk id="2092" creationId="{CBE3092D-4105-4026-9B66-A0011E0CA5E1}"/>
          </ac:spMkLst>
        </pc:spChg>
        <pc:spChg chg="add del">
          <ac:chgData name="Rawal, Surya Dev" userId="1fea52e1-4bda-4778-871f-51331d9f6f9f" providerId="ADAL" clId="{B326F288-6783-4F85-A37C-B60304BE8E79}" dt="2024-04-30T09:23:21.657" v="2080"/>
          <ac:spMkLst>
            <pc:docMk/>
            <pc:sldMk cId="134907674" sldId="257"/>
            <ac:spMk id="2094" creationId="{D9759409-BDF8-4BFD-9AF3-4B5C04C2A162}"/>
          </ac:spMkLst>
        </pc:spChg>
        <pc:spChg chg="add del">
          <ac:chgData name="Rawal, Surya Dev" userId="1fea52e1-4bda-4778-871f-51331d9f6f9f" providerId="ADAL" clId="{B326F288-6783-4F85-A37C-B60304BE8E79}" dt="2024-04-29T14:48:39.130" v="564" actId="26606"/>
          <ac:spMkLst>
            <pc:docMk/>
            <pc:sldMk cId="134907674" sldId="257"/>
            <ac:spMk id="2096" creationId="{5396781C-32A1-4FDA-A83B-A7FF8C1B1E99}"/>
          </ac:spMkLst>
        </pc:spChg>
        <pc:grpChg chg="add del">
          <ac:chgData name="Rawal, Surya Dev" userId="1fea52e1-4bda-4778-871f-51331d9f6f9f" providerId="ADAL" clId="{B326F288-6783-4F85-A37C-B60304BE8E79}" dt="2024-04-29T14:36:50.324" v="531" actId="26606"/>
          <ac:grpSpMkLst>
            <pc:docMk/>
            <pc:sldMk cId="134907674" sldId="257"/>
            <ac:grpSpMk id="2072" creationId="{8B60959F-9B69-4520-A16E-EA6BECC747D6}"/>
          </ac:grpSpMkLst>
        </pc:grpChg>
        <pc:grpChg chg="add del">
          <ac:chgData name="Rawal, Surya Dev" userId="1fea52e1-4bda-4778-871f-51331d9f6f9f" providerId="ADAL" clId="{B326F288-6783-4F85-A37C-B60304BE8E79}" dt="2024-04-29T14:49:08.025" v="568" actId="26606"/>
          <ac:grpSpMkLst>
            <pc:docMk/>
            <pc:sldMk cId="134907674" sldId="257"/>
            <ac:grpSpMk id="2077" creationId="{54A1C8FD-E5B7-4BEC-A74A-A55FB8EA7CFE}"/>
          </ac:grpSpMkLst>
        </pc:grpChg>
        <pc:grpChg chg="add del">
          <ac:chgData name="Rawal, Surya Dev" userId="1fea52e1-4bda-4778-871f-51331d9f6f9f" providerId="ADAL" clId="{B326F288-6783-4F85-A37C-B60304BE8E79}" dt="2024-04-29T14:31:38.364" v="486"/>
          <ac:grpSpMkLst>
            <pc:docMk/>
            <pc:sldMk cId="134907674" sldId="257"/>
            <ac:grpSpMk id="2084" creationId="{8B60959F-9B69-4520-A16E-EA6BECC747D6}"/>
          </ac:grpSpMkLst>
        </pc:grpChg>
        <pc:grpChg chg="add del">
          <ac:chgData name="Rawal, Surya Dev" userId="1fea52e1-4bda-4778-871f-51331d9f6f9f" providerId="ADAL" clId="{B326F288-6783-4F85-A37C-B60304BE8E79}" dt="2024-04-29T14:47:50.550" v="558" actId="26606"/>
          <ac:grpSpMkLst>
            <pc:docMk/>
            <pc:sldMk cId="134907674" sldId="257"/>
            <ac:grpSpMk id="2093" creationId="{5EFBDE31-BB3E-6CFC-23CD-B5976DA38438}"/>
          </ac:grpSpMkLst>
        </pc:grpChg>
        <pc:grpChg chg="add del">
          <ac:chgData name="Rawal, Surya Dev" userId="1fea52e1-4bda-4778-871f-51331d9f6f9f" providerId="ADAL" clId="{B326F288-6783-4F85-A37C-B60304BE8E79}" dt="2024-04-29T14:48:39.130" v="564" actId="26606"/>
          <ac:grpSpMkLst>
            <pc:docMk/>
            <pc:sldMk cId="134907674" sldId="257"/>
            <ac:grpSpMk id="2097" creationId="{54A1C8FD-E5B7-4BEC-A74A-A55FB8EA7CFE}"/>
          </ac:grpSpMkLst>
        </pc:grpChg>
        <pc:picChg chg="add del mod">
          <ac:chgData name="Rawal, Surya Dev" userId="1fea52e1-4bda-4778-871f-51331d9f6f9f" providerId="ADAL" clId="{B326F288-6783-4F85-A37C-B60304BE8E79}" dt="2024-05-11T13:19:18.588" v="2235" actId="21"/>
          <ac:picMkLst>
            <pc:docMk/>
            <pc:sldMk cId="134907674" sldId="257"/>
            <ac:picMk id="1026" creationId="{7EF5F6A0-9BA7-5D00-9D98-A379D29246A8}"/>
          </ac:picMkLst>
        </pc:picChg>
        <pc:picChg chg="add del mod">
          <ac:chgData name="Rawal, Surya Dev" userId="1fea52e1-4bda-4778-871f-51331d9f6f9f" providerId="ADAL" clId="{B326F288-6783-4F85-A37C-B60304BE8E79}" dt="2024-05-11T13:19:32.221" v="2274" actId="21"/>
          <ac:picMkLst>
            <pc:docMk/>
            <pc:sldMk cId="134907674" sldId="257"/>
            <ac:picMk id="1028" creationId="{3110FFC7-F394-49F3-19FF-C1F489039071}"/>
          </ac:picMkLst>
        </pc:picChg>
        <pc:picChg chg="mod ord">
          <ac:chgData name="Rawal, Surya Dev" userId="1fea52e1-4bda-4778-871f-51331d9f6f9f" providerId="ADAL" clId="{B326F288-6783-4F85-A37C-B60304BE8E79}" dt="2024-04-29T14:50:03.361" v="575" actId="26606"/>
          <ac:picMkLst>
            <pc:docMk/>
            <pc:sldMk cId="134907674" sldId="257"/>
            <ac:picMk id="2058" creationId="{2ED79426-109A-820F-81F7-7807AB7BFCDA}"/>
          </ac:picMkLst>
        </pc:picChg>
      </pc:sldChg>
      <pc:sldChg chg="addSp delSp modSp mod modTransition setBg modAnim delDesignElem">
        <pc:chgData name="Rawal, Surya Dev" userId="1fea52e1-4bda-4778-871f-51331d9f6f9f" providerId="ADAL" clId="{B326F288-6783-4F85-A37C-B60304BE8E79}" dt="2024-05-11T19:25:44.446" v="4237"/>
        <pc:sldMkLst>
          <pc:docMk/>
          <pc:sldMk cId="190605916" sldId="258"/>
        </pc:sldMkLst>
        <pc:spChg chg="mod">
          <ac:chgData name="Rawal, Surya Dev" userId="1fea52e1-4bda-4778-871f-51331d9f6f9f" providerId="ADAL" clId="{B326F288-6783-4F85-A37C-B60304BE8E79}" dt="2024-05-11T13:40:50.023" v="3053" actId="1076"/>
          <ac:spMkLst>
            <pc:docMk/>
            <pc:sldMk cId="190605916" sldId="258"/>
            <ac:spMk id="2" creationId="{D888D68A-DD85-8ED6-9051-7C79F3B6E0D8}"/>
          </ac:spMkLst>
        </pc:spChg>
        <pc:spChg chg="add del mod">
          <ac:chgData name="Rawal, Surya Dev" userId="1fea52e1-4bda-4778-871f-51331d9f6f9f" providerId="ADAL" clId="{B326F288-6783-4F85-A37C-B60304BE8E79}" dt="2024-04-29T14:00:28.544" v="103" actId="21"/>
          <ac:spMkLst>
            <pc:docMk/>
            <pc:sldMk cId="190605916" sldId="258"/>
            <ac:spMk id="4" creationId="{1B4A6E0D-8CD3-E5FF-8F71-2642B65F4334}"/>
          </ac:spMkLst>
        </pc:spChg>
        <pc:spChg chg="add del mod">
          <ac:chgData name="Rawal, Surya Dev" userId="1fea52e1-4bda-4778-871f-51331d9f6f9f" providerId="ADAL" clId="{B326F288-6783-4F85-A37C-B60304BE8E79}" dt="2024-05-11T19:25:44.446" v="4237"/>
          <ac:spMkLst>
            <pc:docMk/>
            <pc:sldMk cId="190605916" sldId="258"/>
            <ac:spMk id="4" creationId="{262C1C6A-C2DD-7849-D713-2B5892916C88}"/>
          </ac:spMkLst>
        </pc:spChg>
        <pc:spChg chg="add del mod">
          <ac:chgData name="Rawal, Surya Dev" userId="1fea52e1-4bda-4778-871f-51331d9f6f9f" providerId="ADAL" clId="{B326F288-6783-4F85-A37C-B60304BE8E79}" dt="2024-05-11T13:48:48.516" v="4180"/>
          <ac:spMkLst>
            <pc:docMk/>
            <pc:sldMk cId="190605916" sldId="258"/>
            <ac:spMk id="5" creationId="{4DB316EE-1195-683F-DD68-ED6A5BAE6E01}"/>
          </ac:spMkLst>
        </pc:spChg>
        <pc:spChg chg="add mod ord">
          <ac:chgData name="Rawal, Surya Dev" userId="1fea52e1-4bda-4778-871f-51331d9f6f9f" providerId="ADAL" clId="{B326F288-6783-4F85-A37C-B60304BE8E79}" dt="2024-05-11T13:49:50.620" v="4230" actId="5793"/>
          <ac:spMkLst>
            <pc:docMk/>
            <pc:sldMk cId="190605916" sldId="258"/>
            <ac:spMk id="6" creationId="{1055700A-F20E-FA69-ED8A-A0E9F4B6C03F}"/>
          </ac:spMkLst>
        </pc:spChg>
        <pc:spChg chg="add del mod">
          <ac:chgData name="Rawal, Surya Dev" userId="1fea52e1-4bda-4778-871f-51331d9f6f9f" providerId="ADAL" clId="{B326F288-6783-4F85-A37C-B60304BE8E79}" dt="2024-05-11T13:49:02.893" v="4186"/>
          <ac:spMkLst>
            <pc:docMk/>
            <pc:sldMk cId="190605916" sldId="258"/>
            <ac:spMk id="7" creationId="{85C7CC3C-3AC7-5F6B-745B-632E26E93DC8}"/>
          </ac:spMkLst>
        </pc:spChg>
        <pc:spChg chg="add del">
          <ac:chgData name="Rawal, Surya Dev" userId="1fea52e1-4bda-4778-871f-51331d9f6f9f" providerId="ADAL" clId="{B326F288-6783-4F85-A37C-B60304BE8E79}" dt="2024-04-29T14:37:10.303" v="534" actId="26606"/>
          <ac:spMkLst>
            <pc:docMk/>
            <pc:sldMk cId="190605916" sldId="258"/>
            <ac:spMk id="1035" creationId="{B95B9BA8-1D69-4796-85F5-B6D0BD52354B}"/>
          </ac:spMkLst>
        </pc:spChg>
        <pc:spChg chg="add del">
          <ac:chgData name="Rawal, Surya Dev" userId="1fea52e1-4bda-4778-871f-51331d9f6f9f" providerId="ADAL" clId="{B326F288-6783-4F85-A37C-B60304BE8E79}" dt="2024-04-29T14:37:14.087" v="536" actId="26606"/>
          <ac:spMkLst>
            <pc:docMk/>
            <pc:sldMk cId="190605916" sldId="258"/>
            <ac:spMk id="1037" creationId="{B95B9BA8-1D69-4796-85F5-B6D0BD52354B}"/>
          </ac:spMkLst>
        </pc:spChg>
        <pc:spChg chg="add del">
          <ac:chgData name="Rawal, Surya Dev" userId="1fea52e1-4bda-4778-871f-51331d9f6f9f" providerId="ADAL" clId="{B326F288-6783-4F85-A37C-B60304BE8E79}" dt="2024-04-29T14:49:19.200" v="571" actId="26606"/>
          <ac:spMkLst>
            <pc:docMk/>
            <pc:sldMk cId="190605916" sldId="258"/>
            <ac:spMk id="1040" creationId="{B95B9BA8-1D69-4796-85F5-B6D0BD52354B}"/>
          </ac:spMkLst>
        </pc:spChg>
        <pc:spChg chg="add del">
          <ac:chgData name="Rawal, Surya Dev" userId="1fea52e1-4bda-4778-871f-51331d9f6f9f" providerId="ADAL" clId="{B326F288-6783-4F85-A37C-B60304BE8E79}" dt="2024-04-29T14:49:19.193" v="570" actId="26606"/>
          <ac:spMkLst>
            <pc:docMk/>
            <pc:sldMk cId="190605916" sldId="258"/>
            <ac:spMk id="1046" creationId="{9B6A81E7-2A43-4366-8431-1FA7A780A2E6}"/>
          </ac:spMkLst>
        </pc:spChg>
        <pc:spChg chg="add del">
          <ac:chgData name="Rawal, Surya Dev" userId="1fea52e1-4bda-4778-871f-51331d9f6f9f" providerId="ADAL" clId="{B326F288-6783-4F85-A37C-B60304BE8E79}" dt="2024-04-29T14:49:19.193" v="570" actId="26606"/>
          <ac:spMkLst>
            <pc:docMk/>
            <pc:sldMk cId="190605916" sldId="258"/>
            <ac:spMk id="1048" creationId="{D09B7001-6C15-47E8-8C3B-A6EB53C98D3A}"/>
          </ac:spMkLst>
        </pc:spChg>
        <pc:spChg chg="add del">
          <ac:chgData name="Rawal, Surya Dev" userId="1fea52e1-4bda-4778-871f-51331d9f6f9f" providerId="ADAL" clId="{B326F288-6783-4F85-A37C-B60304BE8E79}" dt="2024-04-29T14:49:19.193" v="570" actId="26606"/>
          <ac:spMkLst>
            <pc:docMk/>
            <pc:sldMk cId="190605916" sldId="258"/>
            <ac:spMk id="1050" creationId="{7D3D7337-C310-4B2B-BE2D-98E9D6EC0DC8}"/>
          </ac:spMkLst>
        </pc:spChg>
        <pc:spChg chg="add del">
          <ac:chgData name="Rawal, Surya Dev" userId="1fea52e1-4bda-4778-871f-51331d9f6f9f" providerId="ADAL" clId="{B326F288-6783-4F85-A37C-B60304BE8E79}" dt="2024-04-29T14:50:08.705" v="576" actId="26606"/>
          <ac:spMkLst>
            <pc:docMk/>
            <pc:sldMk cId="190605916" sldId="258"/>
            <ac:spMk id="1052" creationId="{A9E881A4-A468-403A-9941-F8FFD5C68144}"/>
          </ac:spMkLst>
        </pc:spChg>
        <pc:spChg chg="add del">
          <ac:chgData name="Rawal, Surya Dev" userId="1fea52e1-4bda-4778-871f-51331d9f6f9f" providerId="ADAL" clId="{B326F288-6783-4F85-A37C-B60304BE8E79}" dt="2024-04-29T14:50:08.705" v="576" actId="26606"/>
          <ac:spMkLst>
            <pc:docMk/>
            <pc:sldMk cId="190605916" sldId="258"/>
            <ac:spMk id="1053" creationId="{6F168544-607B-491A-8601-3087D0FCE1DD}"/>
          </ac:spMkLst>
        </pc:spChg>
        <pc:spChg chg="add del">
          <ac:chgData name="Rawal, Surya Dev" userId="1fea52e1-4bda-4778-871f-51331d9f6f9f" providerId="ADAL" clId="{B326F288-6783-4F85-A37C-B60304BE8E79}" dt="2024-04-30T09:23:21.657" v="2080"/>
          <ac:spMkLst>
            <pc:docMk/>
            <pc:sldMk cId="190605916" sldId="258"/>
            <ac:spMk id="1058" creationId="{CBE3092D-4105-4026-9B66-A0011E0CA5E1}"/>
          </ac:spMkLst>
        </pc:spChg>
        <pc:spChg chg="add del">
          <ac:chgData name="Rawal, Surya Dev" userId="1fea52e1-4bda-4778-871f-51331d9f6f9f" providerId="ADAL" clId="{B326F288-6783-4F85-A37C-B60304BE8E79}" dt="2024-04-30T09:23:21.657" v="2080"/>
          <ac:spMkLst>
            <pc:docMk/>
            <pc:sldMk cId="190605916" sldId="258"/>
            <ac:spMk id="1060" creationId="{D9759409-BDF8-4BFD-9AF3-4B5C04C2A162}"/>
          </ac:spMkLst>
        </pc:spChg>
        <pc:spChg chg="add del">
          <ac:chgData name="Rawal, Surya Dev" userId="1fea52e1-4bda-4778-871f-51331d9f6f9f" providerId="ADAL" clId="{B326F288-6783-4F85-A37C-B60304BE8E79}" dt="2024-04-29T14:31:38.364" v="486"/>
          <ac:spMkLst>
            <pc:docMk/>
            <pc:sldMk cId="190605916" sldId="258"/>
            <ac:spMk id="1073" creationId="{B95B9BA8-1D69-4796-85F5-B6D0BD52354B}"/>
          </ac:spMkLst>
        </pc:spChg>
        <pc:spChg chg="add del">
          <ac:chgData name="Rawal, Surya Dev" userId="1fea52e1-4bda-4778-871f-51331d9f6f9f" providerId="ADAL" clId="{B326F288-6783-4F85-A37C-B60304BE8E79}" dt="2024-04-29T14:16:22.878" v="371" actId="26606"/>
          <ac:spMkLst>
            <pc:docMk/>
            <pc:sldMk cId="190605916" sldId="258"/>
            <ac:spMk id="1075" creationId="{5A0118C5-4F8D-4CF4-BADD-53FEACC6C42A}"/>
          </ac:spMkLst>
        </pc:spChg>
        <pc:spChg chg="add del">
          <ac:chgData name="Rawal, Surya Dev" userId="1fea52e1-4bda-4778-871f-51331d9f6f9f" providerId="ADAL" clId="{B326F288-6783-4F85-A37C-B60304BE8E79}" dt="2024-04-29T14:15:13.672" v="363" actId="26606"/>
          <ac:spMkLst>
            <pc:docMk/>
            <pc:sldMk cId="190605916" sldId="258"/>
            <ac:spMk id="1078" creationId="{B95B9BA8-1D69-4796-85F5-B6D0BD52354B}"/>
          </ac:spMkLst>
        </pc:spChg>
        <pc:spChg chg="add del">
          <ac:chgData name="Rawal, Surya Dev" userId="1fea52e1-4bda-4778-871f-51331d9f6f9f" providerId="ADAL" clId="{B326F288-6783-4F85-A37C-B60304BE8E79}" dt="2024-04-29T14:16:22.339" v="370" actId="26606"/>
          <ac:spMkLst>
            <pc:docMk/>
            <pc:sldMk cId="190605916" sldId="258"/>
            <ac:spMk id="1094" creationId="{5A0118C5-4F8D-4CF4-BADD-53FEACC6C42A}"/>
          </ac:spMkLst>
        </pc:spChg>
        <pc:spChg chg="add del">
          <ac:chgData name="Rawal, Surya Dev" userId="1fea52e1-4bda-4778-871f-51331d9f6f9f" providerId="ADAL" clId="{B326F288-6783-4F85-A37C-B60304BE8E79}" dt="2024-04-29T14:16:22.339" v="370" actId="26606"/>
          <ac:spMkLst>
            <pc:docMk/>
            <pc:sldMk cId="190605916" sldId="258"/>
            <ac:spMk id="1096" creationId="{F98F79A4-A6C7-4101-B1E9-27E05CB7CFA0}"/>
          </ac:spMkLst>
        </pc:spChg>
        <pc:spChg chg="add del">
          <ac:chgData name="Rawal, Surya Dev" userId="1fea52e1-4bda-4778-871f-51331d9f6f9f" providerId="ADAL" clId="{B326F288-6783-4F85-A37C-B60304BE8E79}" dt="2024-04-29T14:16:22.339" v="370" actId="26606"/>
          <ac:spMkLst>
            <pc:docMk/>
            <pc:sldMk cId="190605916" sldId="258"/>
            <ac:spMk id="1098" creationId="{79AFCB35-9C04-4524-A0B1-57FF6865D013}"/>
          </ac:spMkLst>
        </pc:spChg>
        <pc:spChg chg="add del">
          <ac:chgData name="Rawal, Surya Dev" userId="1fea52e1-4bda-4778-871f-51331d9f6f9f" providerId="ADAL" clId="{B326F288-6783-4F85-A37C-B60304BE8E79}" dt="2024-04-29T14:16:22.339" v="370" actId="26606"/>
          <ac:spMkLst>
            <pc:docMk/>
            <pc:sldMk cId="190605916" sldId="258"/>
            <ac:spMk id="1100" creationId="{D11AD2AD-0BA0-4DD3-8EEA-84686A0E718C}"/>
          </ac:spMkLst>
        </pc:spChg>
        <pc:spChg chg="add del">
          <ac:chgData name="Rawal, Surya Dev" userId="1fea52e1-4bda-4778-871f-51331d9f6f9f" providerId="ADAL" clId="{B326F288-6783-4F85-A37C-B60304BE8E79}" dt="2024-04-29T14:16:22.339" v="370" actId="26606"/>
          <ac:spMkLst>
            <pc:docMk/>
            <pc:sldMk cId="190605916" sldId="258"/>
            <ac:spMk id="1102" creationId="{83C8019B-3985-409B-9B87-494B974EE9A2}"/>
          </ac:spMkLst>
        </pc:spChg>
        <pc:spChg chg="add del">
          <ac:chgData name="Rawal, Surya Dev" userId="1fea52e1-4bda-4778-871f-51331d9f6f9f" providerId="ADAL" clId="{B326F288-6783-4F85-A37C-B60304BE8E79}" dt="2024-04-29T14:16:22.339" v="370" actId="26606"/>
          <ac:spMkLst>
            <pc:docMk/>
            <pc:sldMk cId="190605916" sldId="258"/>
            <ac:spMk id="1104" creationId="{9E5C5460-229E-46C8-A712-CC317985420F}"/>
          </ac:spMkLst>
        </pc:spChg>
        <pc:spChg chg="add del">
          <ac:chgData name="Rawal, Surya Dev" userId="1fea52e1-4bda-4778-871f-51331d9f6f9f" providerId="ADAL" clId="{B326F288-6783-4F85-A37C-B60304BE8E79}" dt="2024-04-29T14:16:22.339" v="370" actId="26606"/>
          <ac:spMkLst>
            <pc:docMk/>
            <pc:sldMk cId="190605916" sldId="258"/>
            <ac:spMk id="1106" creationId="{B85A4DB3-61AA-49A1-85A9-B3397CD519AB}"/>
          </ac:spMkLst>
        </pc:spChg>
        <pc:spChg chg="add del">
          <ac:chgData name="Rawal, Surya Dev" userId="1fea52e1-4bda-4778-871f-51331d9f6f9f" providerId="ADAL" clId="{B326F288-6783-4F85-A37C-B60304BE8E79}" dt="2024-04-29T14:16:21.666" v="369" actId="26606"/>
          <ac:spMkLst>
            <pc:docMk/>
            <pc:sldMk cId="190605916" sldId="258"/>
            <ac:spMk id="1118" creationId="{F13C74B1-5B17-4795-BED0-7140497B445A}"/>
          </ac:spMkLst>
        </pc:spChg>
        <pc:spChg chg="add del">
          <ac:chgData name="Rawal, Surya Dev" userId="1fea52e1-4bda-4778-871f-51331d9f6f9f" providerId="ADAL" clId="{B326F288-6783-4F85-A37C-B60304BE8E79}" dt="2024-04-29T14:16:21.666" v="369" actId="26606"/>
          <ac:spMkLst>
            <pc:docMk/>
            <pc:sldMk cId="190605916" sldId="258"/>
            <ac:spMk id="1120" creationId="{D4974D33-8DC5-464E-8C6D-BE58F0669C17}"/>
          </ac:spMkLst>
        </pc:spChg>
        <pc:grpChg chg="add del">
          <ac:chgData name="Rawal, Surya Dev" userId="1fea52e1-4bda-4778-871f-51331d9f6f9f" providerId="ADAL" clId="{B326F288-6783-4F85-A37C-B60304BE8E79}" dt="2024-04-29T14:49:19.200" v="571" actId="26606"/>
          <ac:grpSpMkLst>
            <pc:docMk/>
            <pc:sldMk cId="190605916" sldId="258"/>
            <ac:grpSpMk id="1041" creationId="{23705FF7-CAB4-430F-A07B-AF2245F17F1C}"/>
          </ac:grpSpMkLst>
        </pc:grpChg>
        <pc:grpChg chg="add del">
          <ac:chgData name="Rawal, Surya Dev" userId="1fea52e1-4bda-4778-871f-51331d9f6f9f" providerId="ADAL" clId="{B326F288-6783-4F85-A37C-B60304BE8E79}" dt="2024-04-29T14:31:38.364" v="486"/>
          <ac:grpSpMkLst>
            <pc:docMk/>
            <pc:sldMk cId="190605916" sldId="258"/>
            <ac:grpSpMk id="1070" creationId="{23705FF7-CAB4-430F-A07B-AF2245F17F1C}"/>
          </ac:grpSpMkLst>
        </pc:grpChg>
        <pc:grpChg chg="add del">
          <ac:chgData name="Rawal, Surya Dev" userId="1fea52e1-4bda-4778-871f-51331d9f6f9f" providerId="ADAL" clId="{B326F288-6783-4F85-A37C-B60304BE8E79}" dt="2024-04-29T14:16:22.878" v="371" actId="26606"/>
          <ac:grpSpMkLst>
            <pc:docMk/>
            <pc:sldMk cId="190605916" sldId="258"/>
            <ac:grpSpMk id="1076" creationId="{B894EFA8-F425-4D19-A94B-445388B31E20}"/>
          </ac:grpSpMkLst>
        </pc:grpChg>
        <pc:grpChg chg="add del">
          <ac:chgData name="Rawal, Surya Dev" userId="1fea52e1-4bda-4778-871f-51331d9f6f9f" providerId="ADAL" clId="{B326F288-6783-4F85-A37C-B60304BE8E79}" dt="2024-04-29T14:15:13.672" v="363" actId="26606"/>
          <ac:grpSpMkLst>
            <pc:docMk/>
            <pc:sldMk cId="190605916" sldId="258"/>
            <ac:grpSpMk id="1080" creationId="{23705FF7-CAB4-430F-A07B-AF2245F17F1C}"/>
          </ac:grpSpMkLst>
        </pc:grpChg>
        <pc:grpChg chg="add del">
          <ac:chgData name="Rawal, Surya Dev" userId="1fea52e1-4bda-4778-871f-51331d9f6f9f" providerId="ADAL" clId="{B326F288-6783-4F85-A37C-B60304BE8E79}" dt="2024-04-29T14:16:22.878" v="371" actId="26606"/>
          <ac:grpSpMkLst>
            <pc:docMk/>
            <pc:sldMk cId="190605916" sldId="258"/>
            <ac:grpSpMk id="1084" creationId="{582A903B-6B78-4F0A-B7C9-3D80499020B8}"/>
          </ac:grpSpMkLst>
        </pc:grpChg>
        <pc:grpChg chg="add del">
          <ac:chgData name="Rawal, Surya Dev" userId="1fea52e1-4bda-4778-871f-51331d9f6f9f" providerId="ADAL" clId="{B326F288-6783-4F85-A37C-B60304BE8E79}" dt="2024-04-29T14:16:22.339" v="370" actId="26606"/>
          <ac:grpSpMkLst>
            <pc:docMk/>
            <pc:sldMk cId="190605916" sldId="258"/>
            <ac:grpSpMk id="1108" creationId="{0C156BF8-7FF7-440F-BE2B-417DFFE8BFA5}"/>
          </ac:grpSpMkLst>
        </pc:grpChg>
        <pc:graphicFrameChg chg="add del">
          <ac:chgData name="Rawal, Surya Dev" userId="1fea52e1-4bda-4778-871f-51331d9f6f9f" providerId="ADAL" clId="{B326F288-6783-4F85-A37C-B60304BE8E79}" dt="2024-04-29T14:01:29.520" v="108" actId="21"/>
          <ac:graphicFrameMkLst>
            <pc:docMk/>
            <pc:sldMk cId="190605916" sldId="258"/>
            <ac:graphicFrameMk id="1032" creationId="{F9668D33-1D3F-2CED-A646-302558176E3F}"/>
          </ac:graphicFrameMkLst>
        </pc:graphicFrameChg>
        <pc:picChg chg="mod ord">
          <ac:chgData name="Rawal, Surya Dev" userId="1fea52e1-4bda-4778-871f-51331d9f6f9f" providerId="ADAL" clId="{B326F288-6783-4F85-A37C-B60304BE8E79}" dt="2024-04-29T14:50:08.705" v="576" actId="26606"/>
          <ac:picMkLst>
            <pc:docMk/>
            <pc:sldMk cId="190605916" sldId="258"/>
            <ac:picMk id="1030" creationId="{CA0CD223-10D5-853E-906F-C07CFDBDBE18}"/>
          </ac:picMkLst>
        </pc:picChg>
      </pc:sldChg>
      <pc:sldChg chg="addSp delSp del delDesignElem">
        <pc:chgData name="Rawal, Surya Dev" userId="1fea52e1-4bda-4778-871f-51331d9f6f9f" providerId="ADAL" clId="{B326F288-6783-4F85-A37C-B60304BE8E79}" dt="2024-04-29T14:56:34.106" v="622" actId="2696"/>
        <pc:sldMkLst>
          <pc:docMk/>
          <pc:sldMk cId="3401611350" sldId="260"/>
        </pc:sldMkLst>
        <pc:spChg chg="add del">
          <ac:chgData name="Rawal, Surya Dev" userId="1fea52e1-4bda-4778-871f-51331d9f6f9f" providerId="ADAL" clId="{B326F288-6783-4F85-A37C-B60304BE8E79}" dt="2024-04-29T14:31:38.364" v="486"/>
          <ac:spMkLst>
            <pc:docMk/>
            <pc:sldMk cId="3401611350" sldId="260"/>
            <ac:spMk id="25" creationId="{C6D09588-9668-4D38-8AD4-C27CF2B2D41C}"/>
          </ac:spMkLst>
        </pc:spChg>
        <pc:grpChg chg="add del">
          <ac:chgData name="Rawal, Surya Dev" userId="1fea52e1-4bda-4778-871f-51331d9f6f9f" providerId="ADAL" clId="{B326F288-6783-4F85-A37C-B60304BE8E79}" dt="2024-04-29T14:31:38.364" v="486"/>
          <ac:grpSpMkLst>
            <pc:docMk/>
            <pc:sldMk cId="3401611350" sldId="260"/>
            <ac:grpSpMk id="27" creationId="{95A28492-272D-4814-AE2C-61575C989EA3}"/>
          </ac:grpSpMkLst>
        </pc:grpChg>
      </pc:sldChg>
      <pc:sldChg chg="addSp delSp modSp mod setBg delAnim modAnim delDesignElem modNotesTx">
        <pc:chgData name="Rawal, Surya Dev" userId="1fea52e1-4bda-4778-871f-51331d9f6f9f" providerId="ADAL" clId="{B326F288-6783-4F85-A37C-B60304BE8E79}" dt="2024-05-18T20:51:45.221" v="14665" actId="1076"/>
        <pc:sldMkLst>
          <pc:docMk/>
          <pc:sldMk cId="3160311771" sldId="261"/>
        </pc:sldMkLst>
        <pc:spChg chg="mod">
          <ac:chgData name="Rawal, Surya Dev" userId="1fea52e1-4bda-4778-871f-51331d9f6f9f" providerId="ADAL" clId="{B326F288-6783-4F85-A37C-B60304BE8E79}" dt="2024-05-18T13:36:57.525" v="14010" actId="1076"/>
          <ac:spMkLst>
            <pc:docMk/>
            <pc:sldMk cId="3160311771" sldId="261"/>
            <ac:spMk id="2" creationId="{FA5E9B64-D001-7312-8992-3B2C6F18693B}"/>
          </ac:spMkLst>
        </pc:spChg>
        <pc:spChg chg="add mod">
          <ac:chgData name="Rawal, Surya Dev" userId="1fea52e1-4bda-4778-871f-51331d9f6f9f" providerId="ADAL" clId="{B326F288-6783-4F85-A37C-B60304BE8E79}" dt="2024-05-18T20:51:45.221" v="14665" actId="1076"/>
          <ac:spMkLst>
            <pc:docMk/>
            <pc:sldMk cId="3160311771" sldId="261"/>
            <ac:spMk id="3" creationId="{B1DA2BFD-9505-94F9-C221-ADD07F67E75C}"/>
          </ac:spMkLst>
        </pc:spChg>
        <pc:spChg chg="del mod">
          <ac:chgData name="Rawal, Surya Dev" userId="1fea52e1-4bda-4778-871f-51331d9f6f9f" providerId="ADAL" clId="{B326F288-6783-4F85-A37C-B60304BE8E79}" dt="2024-05-18T13:30:24.322" v="13743" actId="21"/>
          <ac:spMkLst>
            <pc:docMk/>
            <pc:sldMk cId="3160311771" sldId="261"/>
            <ac:spMk id="3" creationId="{BDFF2E76-0731-C828-9CA7-3FC2A6A791A7}"/>
          </ac:spMkLst>
        </pc:spChg>
        <pc:spChg chg="add del mod">
          <ac:chgData name="Rawal, Surya Dev" userId="1fea52e1-4bda-4778-871f-51331d9f6f9f" providerId="ADAL" clId="{B326F288-6783-4F85-A37C-B60304BE8E79}" dt="2024-05-18T20:44:11.164" v="14390" actId="21"/>
          <ac:spMkLst>
            <pc:docMk/>
            <pc:sldMk cId="3160311771" sldId="261"/>
            <ac:spMk id="4" creationId="{421F3C6A-613F-A3A9-71D9-BA78155AB152}"/>
          </ac:spMkLst>
        </pc:spChg>
        <pc:spChg chg="add mod">
          <ac:chgData name="Rawal, Surya Dev" userId="1fea52e1-4bda-4778-871f-51331d9f6f9f" providerId="ADAL" clId="{B326F288-6783-4F85-A37C-B60304BE8E79}" dt="2024-05-18T20:51:45.221" v="14665" actId="1076"/>
          <ac:spMkLst>
            <pc:docMk/>
            <pc:sldMk cId="3160311771" sldId="261"/>
            <ac:spMk id="5" creationId="{AEED5FF6-8F47-CEDB-037A-017ACEFF3A26}"/>
          </ac:spMkLst>
        </pc:spChg>
        <pc:spChg chg="add del mod">
          <ac:chgData name="Rawal, Surya Dev" userId="1fea52e1-4bda-4778-871f-51331d9f6f9f" providerId="ADAL" clId="{B326F288-6783-4F85-A37C-B60304BE8E79}" dt="2024-05-18T13:31:53.266" v="13932"/>
          <ac:spMkLst>
            <pc:docMk/>
            <pc:sldMk cId="3160311771" sldId="261"/>
            <ac:spMk id="5" creationId="{FC4108F9-DA91-4536-45C0-BD4744048CDC}"/>
          </ac:spMkLst>
        </pc:spChg>
        <pc:spChg chg="add del mod">
          <ac:chgData name="Rawal, Surya Dev" userId="1fea52e1-4bda-4778-871f-51331d9f6f9f" providerId="ADAL" clId="{B326F288-6783-4F85-A37C-B60304BE8E79}" dt="2024-05-18T13:32:09.466" v="13960" actId="21"/>
          <ac:spMkLst>
            <pc:docMk/>
            <pc:sldMk cId="3160311771" sldId="261"/>
            <ac:spMk id="6" creationId="{28DD134C-A55A-4EE2-8B81-F006E8D3D4E2}"/>
          </ac:spMkLst>
        </pc:spChg>
        <pc:spChg chg="add mod">
          <ac:chgData name="Rawal, Surya Dev" userId="1fea52e1-4bda-4778-871f-51331d9f6f9f" providerId="ADAL" clId="{B326F288-6783-4F85-A37C-B60304BE8E79}" dt="2024-05-18T20:51:45.221" v="14665" actId="1076"/>
          <ac:spMkLst>
            <pc:docMk/>
            <pc:sldMk cId="3160311771" sldId="261"/>
            <ac:spMk id="6" creationId="{774F1BE1-E121-00A0-BD84-6C540A1F1CD2}"/>
          </ac:spMkLst>
        </pc:spChg>
        <pc:spChg chg="add mod">
          <ac:chgData name="Rawal, Surya Dev" userId="1fea52e1-4bda-4778-871f-51331d9f6f9f" providerId="ADAL" clId="{B326F288-6783-4F85-A37C-B60304BE8E79}" dt="2024-05-18T20:51:45.221" v="14665" actId="1076"/>
          <ac:spMkLst>
            <pc:docMk/>
            <pc:sldMk cId="3160311771" sldId="261"/>
            <ac:spMk id="7" creationId="{078268CB-E244-A5E1-82EE-D8FF725C4106}"/>
          </ac:spMkLst>
        </pc:spChg>
        <pc:spChg chg="add del mod">
          <ac:chgData name="Rawal, Surya Dev" userId="1fea52e1-4bda-4778-871f-51331d9f6f9f" providerId="ADAL" clId="{B326F288-6783-4F85-A37C-B60304BE8E79}" dt="2024-05-18T13:36:45.896" v="14007" actId="21"/>
          <ac:spMkLst>
            <pc:docMk/>
            <pc:sldMk cId="3160311771" sldId="261"/>
            <ac:spMk id="8" creationId="{1345E122-51C5-CD8B-2589-E53D53966C4F}"/>
          </ac:spMkLst>
        </pc:spChg>
        <pc:spChg chg="add del mod">
          <ac:chgData name="Rawal, Surya Dev" userId="1fea52e1-4bda-4778-871f-51331d9f6f9f" providerId="ADAL" clId="{B326F288-6783-4F85-A37C-B60304BE8E79}" dt="2024-05-18T20:46:13.047" v="14479" actId="21"/>
          <ac:spMkLst>
            <pc:docMk/>
            <pc:sldMk cId="3160311771" sldId="261"/>
            <ac:spMk id="8" creationId="{6C1414A8-2E50-C510-593B-46D32CF2B3E2}"/>
          </ac:spMkLst>
        </pc:spChg>
        <pc:spChg chg="add mod">
          <ac:chgData name="Rawal, Surya Dev" userId="1fea52e1-4bda-4778-871f-51331d9f6f9f" providerId="ADAL" clId="{B326F288-6783-4F85-A37C-B60304BE8E79}" dt="2024-05-18T20:46:59.767" v="14485" actId="207"/>
          <ac:spMkLst>
            <pc:docMk/>
            <pc:sldMk cId="3160311771" sldId="261"/>
            <ac:spMk id="9" creationId="{06D59A28-5A68-7D88-6692-EFEA04FE1A97}"/>
          </ac:spMkLst>
        </pc:spChg>
        <pc:spChg chg="mod">
          <ac:chgData name="Rawal, Surya Dev" userId="1fea52e1-4bda-4778-871f-51331d9f6f9f" providerId="ADAL" clId="{B326F288-6783-4F85-A37C-B60304BE8E79}" dt="2024-05-18T20:51:29.051" v="14663" actId="1076"/>
          <ac:spMkLst>
            <pc:docMk/>
            <pc:sldMk cId="3160311771" sldId="261"/>
            <ac:spMk id="11" creationId="{ACF14E79-9F61-1093-8154-1ADD6BD70F77}"/>
          </ac:spMkLst>
        </pc:spChg>
        <pc:spChg chg="add mod">
          <ac:chgData name="Rawal, Surya Dev" userId="1fea52e1-4bda-4778-871f-51331d9f6f9f" providerId="ADAL" clId="{B326F288-6783-4F85-A37C-B60304BE8E79}" dt="2024-05-18T20:51:45.221" v="14665" actId="1076"/>
          <ac:spMkLst>
            <pc:docMk/>
            <pc:sldMk cId="3160311771" sldId="261"/>
            <ac:spMk id="13" creationId="{1D4010B9-7EE0-83F0-1F9D-077F67D12760}"/>
          </ac:spMkLst>
        </pc:spChg>
        <pc:spChg chg="add del mod">
          <ac:chgData name="Rawal, Surya Dev" userId="1fea52e1-4bda-4778-871f-51331d9f6f9f" providerId="ADAL" clId="{B326F288-6783-4F85-A37C-B60304BE8E79}" dt="2024-05-18T20:51:09.782" v="14659" actId="21"/>
          <ac:spMkLst>
            <pc:docMk/>
            <pc:sldMk cId="3160311771" sldId="261"/>
            <ac:spMk id="14" creationId="{72A1FB51-57D2-2919-10D5-09E9D74B3FAB}"/>
          </ac:spMkLst>
        </pc:spChg>
        <pc:spChg chg="add del mod">
          <ac:chgData name="Rawal, Surya Dev" userId="1fea52e1-4bda-4778-871f-51331d9f6f9f" providerId="ADAL" clId="{B326F288-6783-4F85-A37C-B60304BE8E79}" dt="2024-05-18T20:45:23.901" v="14430" actId="21"/>
          <ac:spMkLst>
            <pc:docMk/>
            <pc:sldMk cId="3160311771" sldId="261"/>
            <ac:spMk id="15" creationId="{12EC919C-1D84-876A-1DC9-69D2B950134C}"/>
          </ac:spMkLst>
        </pc:spChg>
        <pc:spChg chg="add del">
          <ac:chgData name="Rawal, Surya Dev" userId="1fea52e1-4bda-4778-871f-51331d9f6f9f" providerId="ADAL" clId="{B326F288-6783-4F85-A37C-B60304BE8E79}" dt="2024-04-29T14:31:38.364" v="486"/>
          <ac:spMkLst>
            <pc:docMk/>
            <pc:sldMk cId="3160311771" sldId="261"/>
            <ac:spMk id="31" creationId="{C6D09588-9668-4D38-8AD4-C27CF2B2D41C}"/>
          </ac:spMkLst>
        </pc:spChg>
        <pc:grpChg chg="add mod">
          <ac:chgData name="Rawal, Surya Dev" userId="1fea52e1-4bda-4778-871f-51331d9f6f9f" providerId="ADAL" clId="{B326F288-6783-4F85-A37C-B60304BE8E79}" dt="2024-05-18T20:51:29.051" v="14663" actId="1076"/>
          <ac:grpSpMkLst>
            <pc:docMk/>
            <pc:sldMk cId="3160311771" sldId="261"/>
            <ac:grpSpMk id="10" creationId="{08E89CD8-207A-D85E-D5D5-1915FCCCD467}"/>
          </ac:grpSpMkLst>
        </pc:grpChg>
        <pc:grpChg chg="add del">
          <ac:chgData name="Rawal, Surya Dev" userId="1fea52e1-4bda-4778-871f-51331d9f6f9f" providerId="ADAL" clId="{B326F288-6783-4F85-A37C-B60304BE8E79}" dt="2024-04-29T14:31:38.364" v="486"/>
          <ac:grpSpMkLst>
            <pc:docMk/>
            <pc:sldMk cId="3160311771" sldId="261"/>
            <ac:grpSpMk id="33" creationId="{95A28492-272D-4814-AE2C-61575C989EA3}"/>
          </ac:grpSpMkLst>
        </pc:grpChg>
        <pc:picChg chg="add del mod">
          <ac:chgData name="Rawal, Surya Dev" userId="1fea52e1-4bda-4778-871f-51331d9f6f9f" providerId="ADAL" clId="{B326F288-6783-4F85-A37C-B60304BE8E79}" dt="2024-05-12T11:31:28.592" v="8148" actId="21"/>
          <ac:picMkLst>
            <pc:docMk/>
            <pc:sldMk cId="3160311771" sldId="261"/>
            <ac:picMk id="4" creationId="{8A524422-B61E-2C96-0C1F-109456A4F8AA}"/>
          </ac:picMkLst>
        </pc:picChg>
        <pc:picChg chg="mod">
          <ac:chgData name="Rawal, Surya Dev" userId="1fea52e1-4bda-4778-871f-51331d9f6f9f" providerId="ADAL" clId="{B326F288-6783-4F85-A37C-B60304BE8E79}" dt="2024-05-18T20:51:29.051" v="14663" actId="1076"/>
          <ac:picMkLst>
            <pc:docMk/>
            <pc:sldMk cId="3160311771" sldId="261"/>
            <ac:picMk id="12" creationId="{3BD9943F-14C4-6998-500E-1DD29FE4E3E9}"/>
          </ac:picMkLst>
        </pc:picChg>
        <pc:picChg chg="add del mod">
          <ac:chgData name="Rawal, Surya Dev" userId="1fea52e1-4bda-4778-871f-51331d9f6f9f" providerId="ADAL" clId="{B326F288-6783-4F85-A37C-B60304BE8E79}" dt="2024-04-28T13:55:10.381" v="3" actId="21"/>
          <ac:picMkLst>
            <pc:docMk/>
            <pc:sldMk cId="3160311771" sldId="261"/>
            <ac:picMk id="1026" creationId="{0813FCA8-8ADB-DBED-6A63-C8106182FCBF}"/>
          </ac:picMkLst>
        </pc:picChg>
      </pc:sldChg>
      <pc:sldChg chg="addSp delSp modSp del mod setBg delDesignElem">
        <pc:chgData name="Rawal, Surya Dev" userId="1fea52e1-4bda-4778-871f-51331d9f6f9f" providerId="ADAL" clId="{B326F288-6783-4F85-A37C-B60304BE8E79}" dt="2024-05-18T20:55:40.924" v="14719" actId="2696"/>
        <pc:sldMkLst>
          <pc:docMk/>
          <pc:sldMk cId="418658316" sldId="262"/>
        </pc:sldMkLst>
        <pc:spChg chg="mod">
          <ac:chgData name="Rawal, Surya Dev" userId="1fea52e1-4bda-4778-871f-51331d9f6f9f" providerId="ADAL" clId="{B326F288-6783-4F85-A37C-B60304BE8E79}" dt="2024-05-12T11:35:40.776" v="8316" actId="207"/>
          <ac:spMkLst>
            <pc:docMk/>
            <pc:sldMk cId="418658316" sldId="262"/>
            <ac:spMk id="2" creationId="{731F6EB3-3065-DC03-41BD-A9698D7EF1E1}"/>
          </ac:spMkLst>
        </pc:spChg>
        <pc:spChg chg="mod">
          <ac:chgData name="Rawal, Surya Dev" userId="1fea52e1-4bda-4778-871f-51331d9f6f9f" providerId="ADAL" clId="{B326F288-6783-4F85-A37C-B60304BE8E79}" dt="2024-05-12T11:40:14.411" v="8458" actId="20577"/>
          <ac:spMkLst>
            <pc:docMk/>
            <pc:sldMk cId="418658316" sldId="262"/>
            <ac:spMk id="3" creationId="{2D4D1B79-126A-23DA-B23A-E90D762712CE}"/>
          </ac:spMkLst>
        </pc:spChg>
        <pc:spChg chg="add del">
          <ac:chgData name="Rawal, Surya Dev" userId="1fea52e1-4bda-4778-871f-51331d9f6f9f" providerId="ADAL" clId="{B326F288-6783-4F85-A37C-B60304BE8E79}" dt="2024-04-29T14:31:38.364" v="486"/>
          <ac:spMkLst>
            <pc:docMk/>
            <pc:sldMk cId="418658316" sldId="262"/>
            <ac:spMk id="8" creationId="{B95B9BA8-1D69-4796-85F5-B6D0BD52354B}"/>
          </ac:spMkLst>
        </pc:spChg>
        <pc:grpChg chg="add del">
          <ac:chgData name="Rawal, Surya Dev" userId="1fea52e1-4bda-4778-871f-51331d9f6f9f" providerId="ADAL" clId="{B326F288-6783-4F85-A37C-B60304BE8E79}" dt="2024-04-29T14:31:38.364" v="486"/>
          <ac:grpSpMkLst>
            <pc:docMk/>
            <pc:sldMk cId="418658316" sldId="262"/>
            <ac:grpSpMk id="10" creationId="{5F892E19-92E7-4BB2-8C3F-DBDFE8D9D324}"/>
          </ac:grpSpMkLst>
        </pc:grpChg>
      </pc:sldChg>
      <pc:sldChg chg="addSp delSp modSp mod setBg delDesignElem modNotesTx">
        <pc:chgData name="Rawal, Surya Dev" userId="1fea52e1-4bda-4778-871f-51331d9f6f9f" providerId="ADAL" clId="{B326F288-6783-4F85-A37C-B60304BE8E79}" dt="2024-05-20T04:35:51.172" v="19239" actId="1076"/>
        <pc:sldMkLst>
          <pc:docMk/>
          <pc:sldMk cId="2577506320" sldId="263"/>
        </pc:sldMkLst>
        <pc:spChg chg="mod">
          <ac:chgData name="Rawal, Surya Dev" userId="1fea52e1-4bda-4778-871f-51331d9f6f9f" providerId="ADAL" clId="{B326F288-6783-4F85-A37C-B60304BE8E79}" dt="2024-05-12T11:38:36.096" v="8378" actId="1076"/>
          <ac:spMkLst>
            <pc:docMk/>
            <pc:sldMk cId="2577506320" sldId="263"/>
            <ac:spMk id="2" creationId="{C031C145-D173-D2D5-3B3B-DAD67F3B71F7}"/>
          </ac:spMkLst>
        </pc:spChg>
        <pc:spChg chg="mod">
          <ac:chgData name="Rawal, Surya Dev" userId="1fea52e1-4bda-4778-871f-51331d9f6f9f" providerId="ADAL" clId="{B326F288-6783-4F85-A37C-B60304BE8E79}" dt="2024-05-20T04:35:51.172" v="19239" actId="1076"/>
          <ac:spMkLst>
            <pc:docMk/>
            <pc:sldMk cId="2577506320" sldId="263"/>
            <ac:spMk id="3" creationId="{AD7FF126-4530-F91D-5C82-26959D43F830}"/>
          </ac:spMkLst>
        </pc:spChg>
        <pc:spChg chg="add del">
          <ac:chgData name="Rawal, Surya Dev" userId="1fea52e1-4bda-4778-871f-51331d9f6f9f" providerId="ADAL" clId="{B326F288-6783-4F85-A37C-B60304BE8E79}" dt="2024-05-20T04:35:43.404" v="19235"/>
          <ac:spMkLst>
            <pc:docMk/>
            <pc:sldMk cId="2577506320" sldId="263"/>
            <ac:spMk id="4" creationId="{F0D8955C-BDDF-2A60-7EDC-53651FD8F78B}"/>
          </ac:spMkLst>
        </pc:spChg>
        <pc:spChg chg="add del">
          <ac:chgData name="Rawal, Surya Dev" userId="1fea52e1-4bda-4778-871f-51331d9f6f9f" providerId="ADAL" clId="{B326F288-6783-4F85-A37C-B60304BE8E79}" dt="2024-04-29T14:31:38.364" v="486"/>
          <ac:spMkLst>
            <pc:docMk/>
            <pc:sldMk cId="2577506320" sldId="263"/>
            <ac:spMk id="8" creationId="{B95B9BA8-1D69-4796-85F5-B6D0BD52354B}"/>
          </ac:spMkLst>
        </pc:spChg>
        <pc:grpChg chg="add del">
          <ac:chgData name="Rawal, Surya Dev" userId="1fea52e1-4bda-4778-871f-51331d9f6f9f" providerId="ADAL" clId="{B326F288-6783-4F85-A37C-B60304BE8E79}" dt="2024-04-29T14:31:38.364" v="486"/>
          <ac:grpSpMkLst>
            <pc:docMk/>
            <pc:sldMk cId="2577506320" sldId="263"/>
            <ac:grpSpMk id="10" creationId="{5F892E19-92E7-4BB2-8C3F-DBDFE8D9D324}"/>
          </ac:grpSpMkLst>
        </pc:grpChg>
      </pc:sldChg>
      <pc:sldChg chg="addSp delSp modSp mod ord setBg setClrOvrMap delDesignElem modNotesTx">
        <pc:chgData name="Rawal, Surya Dev" userId="1fea52e1-4bda-4778-871f-51331d9f6f9f" providerId="ADAL" clId="{B326F288-6783-4F85-A37C-B60304BE8E79}" dt="2024-05-19T11:22:59.666" v="16105"/>
        <pc:sldMkLst>
          <pc:docMk/>
          <pc:sldMk cId="636226195" sldId="264"/>
        </pc:sldMkLst>
        <pc:spChg chg="mod">
          <ac:chgData name="Rawal, Surya Dev" userId="1fea52e1-4bda-4778-871f-51331d9f6f9f" providerId="ADAL" clId="{B326F288-6783-4F85-A37C-B60304BE8E79}" dt="2024-05-18T21:50:56.161" v="15142" actId="1076"/>
          <ac:spMkLst>
            <pc:docMk/>
            <pc:sldMk cId="636226195" sldId="264"/>
            <ac:spMk id="2" creationId="{A41C3417-36BA-9613-92C1-ACDE1B48493B}"/>
          </ac:spMkLst>
        </pc:spChg>
        <pc:spChg chg="add del mod">
          <ac:chgData name="Rawal, Surya Dev" userId="1fea52e1-4bda-4778-871f-51331d9f6f9f" providerId="ADAL" clId="{B326F288-6783-4F85-A37C-B60304BE8E79}" dt="2024-05-18T20:34:58.352" v="14245"/>
          <ac:spMkLst>
            <pc:docMk/>
            <pc:sldMk cId="636226195" sldId="264"/>
            <ac:spMk id="3" creationId="{0EFD9B6C-59C9-5107-918D-DD5752BAA4CE}"/>
          </ac:spMkLst>
        </pc:spChg>
        <pc:spChg chg="del">
          <ac:chgData name="Rawal, Surya Dev" userId="1fea52e1-4bda-4778-871f-51331d9f6f9f" providerId="ADAL" clId="{B326F288-6783-4F85-A37C-B60304BE8E79}" dt="2024-05-12T11:40:29.007" v="8460" actId="21"/>
          <ac:spMkLst>
            <pc:docMk/>
            <pc:sldMk cId="636226195" sldId="264"/>
            <ac:spMk id="3" creationId="{2933D23A-DC3B-E130-883C-60086F9178B1}"/>
          </ac:spMkLst>
        </pc:spChg>
        <pc:spChg chg="add del mod">
          <ac:chgData name="Rawal, Surya Dev" userId="1fea52e1-4bda-4778-871f-51331d9f6f9f" providerId="ADAL" clId="{B326F288-6783-4F85-A37C-B60304BE8E79}" dt="2024-05-12T11:40:26.663" v="8459" actId="21"/>
          <ac:spMkLst>
            <pc:docMk/>
            <pc:sldMk cId="636226195" sldId="264"/>
            <ac:spMk id="5" creationId="{2EFC4833-3950-0F1A-5260-E57F1F29B887}"/>
          </ac:spMkLst>
        </pc:spChg>
        <pc:spChg chg="add mod ord">
          <ac:chgData name="Rawal, Surya Dev" userId="1fea52e1-4bda-4778-871f-51331d9f6f9f" providerId="ADAL" clId="{B326F288-6783-4F85-A37C-B60304BE8E79}" dt="2024-05-18T21:50:51.425" v="15141" actId="1076"/>
          <ac:spMkLst>
            <pc:docMk/>
            <pc:sldMk cId="636226195" sldId="264"/>
            <ac:spMk id="5" creationId="{B1716EF6-CD41-08BE-C418-A3BB3DA7D86F}"/>
          </ac:spMkLst>
        </pc:spChg>
        <pc:spChg chg="add mod">
          <ac:chgData name="Rawal, Surya Dev" userId="1fea52e1-4bda-4778-871f-51331d9f6f9f" providerId="ADAL" clId="{B326F288-6783-4F85-A37C-B60304BE8E79}" dt="2024-05-18T21:50:46.468" v="15140" actId="1076"/>
          <ac:spMkLst>
            <pc:docMk/>
            <pc:sldMk cId="636226195" sldId="264"/>
            <ac:spMk id="8" creationId="{4D5494B8-8269-0189-3DA2-C62D0176ECA5}"/>
          </ac:spMkLst>
        </pc:spChg>
        <pc:spChg chg="add del">
          <ac:chgData name="Rawal, Surya Dev" userId="1fea52e1-4bda-4778-871f-51331d9f6f9f" providerId="ADAL" clId="{B326F288-6783-4F85-A37C-B60304BE8E79}" dt="2024-04-29T14:31:38.364" v="486"/>
          <ac:spMkLst>
            <pc:docMk/>
            <pc:sldMk cId="636226195" sldId="264"/>
            <ac:spMk id="8" creationId="{B95B9BA8-1D69-4796-85F5-B6D0BD52354B}"/>
          </ac:spMkLst>
        </pc:spChg>
        <pc:spChg chg="add del">
          <ac:chgData name="Rawal, Surya Dev" userId="1fea52e1-4bda-4778-871f-51331d9f6f9f" providerId="ADAL" clId="{B326F288-6783-4F85-A37C-B60304BE8E79}" dt="2024-05-18T21:39:52.993" v="15057" actId="26606"/>
          <ac:spMkLst>
            <pc:docMk/>
            <pc:sldMk cId="636226195" sldId="264"/>
            <ac:spMk id="1041" creationId="{6B5E2835-4E47-45B3-9CFE-732FF7B05472}"/>
          </ac:spMkLst>
        </pc:spChg>
        <pc:spChg chg="add del">
          <ac:chgData name="Rawal, Surya Dev" userId="1fea52e1-4bda-4778-871f-51331d9f6f9f" providerId="ADAL" clId="{B326F288-6783-4F85-A37C-B60304BE8E79}" dt="2024-05-18T21:39:52.993" v="15057" actId="26606"/>
          <ac:spMkLst>
            <pc:docMk/>
            <pc:sldMk cId="636226195" sldId="264"/>
            <ac:spMk id="1043" creationId="{5B45AD5D-AA52-4F7B-9362-576A39AD9E09}"/>
          </ac:spMkLst>
        </pc:spChg>
        <pc:spChg chg="add del">
          <ac:chgData name="Rawal, Surya Dev" userId="1fea52e1-4bda-4778-871f-51331d9f6f9f" providerId="ADAL" clId="{B326F288-6783-4F85-A37C-B60304BE8E79}" dt="2024-05-18T21:39:52.993" v="15057" actId="26606"/>
          <ac:spMkLst>
            <pc:docMk/>
            <pc:sldMk cId="636226195" sldId="264"/>
            <ac:spMk id="1045" creationId="{AEDD7960-4866-4399-BEF6-DD1431AB4E34}"/>
          </ac:spMkLst>
        </pc:spChg>
        <pc:spChg chg="add del">
          <ac:chgData name="Rawal, Surya Dev" userId="1fea52e1-4bda-4778-871f-51331d9f6f9f" providerId="ADAL" clId="{B326F288-6783-4F85-A37C-B60304BE8E79}" dt="2024-05-18T21:39:52.993" v="15057" actId="26606"/>
          <ac:spMkLst>
            <pc:docMk/>
            <pc:sldMk cId="636226195" sldId="264"/>
            <ac:spMk id="1047" creationId="{55D4142C-5077-457F-A6AD-3FECFDB39685}"/>
          </ac:spMkLst>
        </pc:spChg>
        <pc:spChg chg="add del">
          <ac:chgData name="Rawal, Surya Dev" userId="1fea52e1-4bda-4778-871f-51331d9f6f9f" providerId="ADAL" clId="{B326F288-6783-4F85-A37C-B60304BE8E79}" dt="2024-05-18T21:39:52.993" v="15057" actId="26606"/>
          <ac:spMkLst>
            <pc:docMk/>
            <pc:sldMk cId="636226195" sldId="264"/>
            <ac:spMk id="1049" creationId="{7A5F0580-5EE9-419F-96EE-B6529EF6E7D0}"/>
          </ac:spMkLst>
        </pc:spChg>
        <pc:grpChg chg="add del">
          <ac:chgData name="Rawal, Surya Dev" userId="1fea52e1-4bda-4778-871f-51331d9f6f9f" providerId="ADAL" clId="{B326F288-6783-4F85-A37C-B60304BE8E79}" dt="2024-04-29T14:31:38.364" v="486"/>
          <ac:grpSpMkLst>
            <pc:docMk/>
            <pc:sldMk cId="636226195" sldId="264"/>
            <ac:grpSpMk id="10" creationId="{5F892E19-92E7-4BB2-8C3F-DBDFE8D9D324}"/>
          </ac:grpSpMkLst>
        </pc:grpChg>
        <pc:picChg chg="add del mod">
          <ac:chgData name="Rawal, Surya Dev" userId="1fea52e1-4bda-4778-871f-51331d9f6f9f" providerId="ADAL" clId="{B326F288-6783-4F85-A37C-B60304BE8E79}" dt="2024-05-18T21:39:10.127" v="15049"/>
          <ac:picMkLst>
            <pc:docMk/>
            <pc:sldMk cId="636226195" sldId="264"/>
            <ac:picMk id="6" creationId="{03BB466A-AA2F-CDA7-DA4F-53F1B0863F78}"/>
          </ac:picMkLst>
        </pc:picChg>
        <pc:picChg chg="add del mod">
          <ac:chgData name="Rawal, Surya Dev" userId="1fea52e1-4bda-4778-871f-51331d9f6f9f" providerId="ADAL" clId="{B326F288-6783-4F85-A37C-B60304BE8E79}" dt="2024-05-18T21:30:43.261" v="14995" actId="21"/>
          <ac:picMkLst>
            <pc:docMk/>
            <pc:sldMk cId="636226195" sldId="264"/>
            <ac:picMk id="1026" creationId="{A2C39581-F22F-FE67-5ADC-F2BBEAED8C77}"/>
          </ac:picMkLst>
        </pc:picChg>
        <pc:picChg chg="add del mod">
          <ac:chgData name="Rawal, Surya Dev" userId="1fea52e1-4bda-4778-871f-51331d9f6f9f" providerId="ADAL" clId="{B326F288-6783-4F85-A37C-B60304BE8E79}" dt="2024-05-18T21:28:58.011" v="14980" actId="21"/>
          <ac:picMkLst>
            <pc:docMk/>
            <pc:sldMk cId="636226195" sldId="264"/>
            <ac:picMk id="1028" creationId="{EA04B258-B96B-FE64-83BB-511B3B921501}"/>
          </ac:picMkLst>
        </pc:picChg>
        <pc:picChg chg="add del mod">
          <ac:chgData name="Rawal, Surya Dev" userId="1fea52e1-4bda-4778-871f-51331d9f6f9f" providerId="ADAL" clId="{B326F288-6783-4F85-A37C-B60304BE8E79}" dt="2024-05-18T21:29:37.940" v="14985" actId="21"/>
          <ac:picMkLst>
            <pc:docMk/>
            <pc:sldMk cId="636226195" sldId="264"/>
            <ac:picMk id="1030" creationId="{143138DE-9F5F-057A-F81E-6288CDA0C8A7}"/>
          </ac:picMkLst>
        </pc:picChg>
        <pc:picChg chg="add del mod">
          <ac:chgData name="Rawal, Surya Dev" userId="1fea52e1-4bda-4778-871f-51331d9f6f9f" providerId="ADAL" clId="{B326F288-6783-4F85-A37C-B60304BE8E79}" dt="2024-05-18T21:39:28.130" v="15053" actId="21"/>
          <ac:picMkLst>
            <pc:docMk/>
            <pc:sldMk cId="636226195" sldId="264"/>
            <ac:picMk id="1032" creationId="{11A5EF05-EEDB-390F-9AC5-A21F3D9D8C2C}"/>
          </ac:picMkLst>
        </pc:picChg>
        <pc:picChg chg="add del mod">
          <ac:chgData name="Rawal, Surya Dev" userId="1fea52e1-4bda-4778-871f-51331d9f6f9f" providerId="ADAL" clId="{B326F288-6783-4F85-A37C-B60304BE8E79}" dt="2024-05-18T21:39:04.644" v="15046" actId="21"/>
          <ac:picMkLst>
            <pc:docMk/>
            <pc:sldMk cId="636226195" sldId="264"/>
            <ac:picMk id="1034" creationId="{01ABFB63-7FAB-ED1F-A372-0686CFDC329B}"/>
          </ac:picMkLst>
        </pc:picChg>
        <pc:picChg chg="add del mod ord">
          <ac:chgData name="Rawal, Surya Dev" userId="1fea52e1-4bda-4778-871f-51331d9f6f9f" providerId="ADAL" clId="{B326F288-6783-4F85-A37C-B60304BE8E79}" dt="2024-05-18T21:42:18.148" v="15066" actId="21"/>
          <ac:picMkLst>
            <pc:docMk/>
            <pc:sldMk cId="636226195" sldId="264"/>
            <ac:picMk id="1036" creationId="{92C11331-34C7-D5E3-6136-DC1CC940A1F6}"/>
          </ac:picMkLst>
        </pc:picChg>
        <pc:picChg chg="add del mod">
          <ac:chgData name="Rawal, Surya Dev" userId="1fea52e1-4bda-4778-871f-51331d9f6f9f" providerId="ADAL" clId="{B326F288-6783-4F85-A37C-B60304BE8E79}" dt="2024-05-18T21:43:29.505" v="15088" actId="21"/>
          <ac:picMkLst>
            <pc:docMk/>
            <pc:sldMk cId="636226195" sldId="264"/>
            <ac:picMk id="1038" creationId="{8821103D-D361-4AA2-3340-02226A1A3751}"/>
          </ac:picMkLst>
        </pc:picChg>
        <pc:picChg chg="add del mod">
          <ac:chgData name="Rawal, Surya Dev" userId="1fea52e1-4bda-4778-871f-51331d9f6f9f" providerId="ADAL" clId="{B326F288-6783-4F85-A37C-B60304BE8E79}" dt="2024-05-18T21:45:59.440" v="15092" actId="21"/>
          <ac:picMkLst>
            <pc:docMk/>
            <pc:sldMk cId="636226195" sldId="264"/>
            <ac:picMk id="1040" creationId="{D91E4666-D06D-A360-CFFC-2620929E719C}"/>
          </ac:picMkLst>
        </pc:picChg>
        <pc:picChg chg="add del mod">
          <ac:chgData name="Rawal, Surya Dev" userId="1fea52e1-4bda-4778-871f-51331d9f6f9f" providerId="ADAL" clId="{B326F288-6783-4F85-A37C-B60304BE8E79}" dt="2024-05-18T21:46:14.622" v="15095" actId="21"/>
          <ac:picMkLst>
            <pc:docMk/>
            <pc:sldMk cId="636226195" sldId="264"/>
            <ac:picMk id="1042" creationId="{0094CA6C-D952-A0DD-AD2B-656B1B9BA706}"/>
          </ac:picMkLst>
        </pc:picChg>
        <pc:picChg chg="add mod">
          <ac:chgData name="Rawal, Surya Dev" userId="1fea52e1-4bda-4778-871f-51331d9f6f9f" providerId="ADAL" clId="{B326F288-6783-4F85-A37C-B60304BE8E79}" dt="2024-05-18T21:51:01.068" v="15143" actId="1076"/>
          <ac:picMkLst>
            <pc:docMk/>
            <pc:sldMk cId="636226195" sldId="264"/>
            <ac:picMk id="1044" creationId="{0446714A-05E5-5AD3-BD8A-E261CAB95608}"/>
          </ac:picMkLst>
        </pc:picChg>
        <pc:picChg chg="add del mod">
          <ac:chgData name="Rawal, Surya Dev" userId="1fea52e1-4bda-4778-871f-51331d9f6f9f" providerId="ADAL" clId="{B326F288-6783-4F85-A37C-B60304BE8E79}" dt="2024-05-18T21:50:27.138" v="15134" actId="21"/>
          <ac:picMkLst>
            <pc:docMk/>
            <pc:sldMk cId="636226195" sldId="264"/>
            <ac:picMk id="1046" creationId="{562731D4-0181-7354-B01C-B93540CBD656}"/>
          </ac:picMkLst>
        </pc:picChg>
      </pc:sldChg>
      <pc:sldChg chg="addSp delSp modSp mod setBg modAnim setClrOvrMap delDesignElem">
        <pc:chgData name="Rawal, Surya Dev" userId="1fea52e1-4bda-4778-871f-51331d9f6f9f" providerId="ADAL" clId="{B326F288-6783-4F85-A37C-B60304BE8E79}" dt="2024-04-30T09:23:21.657" v="2080"/>
        <pc:sldMkLst>
          <pc:docMk/>
          <pc:sldMk cId="306083957" sldId="265"/>
        </pc:sldMkLst>
        <pc:spChg chg="mod">
          <ac:chgData name="Rawal, Surya Dev" userId="1fea52e1-4bda-4778-871f-51331d9f6f9f" providerId="ADAL" clId="{B326F288-6783-4F85-A37C-B60304BE8E79}" dt="2024-04-29T14:57:18.567" v="635" actId="1076"/>
          <ac:spMkLst>
            <pc:docMk/>
            <pc:sldMk cId="306083957" sldId="265"/>
            <ac:spMk id="2" creationId="{BB9C8A53-F89F-4424-4199-41AA3CF478B2}"/>
          </ac:spMkLst>
        </pc:spChg>
        <pc:spChg chg="mod ord">
          <ac:chgData name="Rawal, Surya Dev" userId="1fea52e1-4bda-4778-871f-51331d9f6f9f" providerId="ADAL" clId="{B326F288-6783-4F85-A37C-B60304BE8E79}" dt="2024-04-29T15:08:56.788" v="982" actId="1076"/>
          <ac:spMkLst>
            <pc:docMk/>
            <pc:sldMk cId="306083957" sldId="265"/>
            <ac:spMk id="3" creationId="{0A5566EB-F9F0-1026-0A7A-F91E01EB603F}"/>
          </ac:spMkLst>
        </pc:spChg>
        <pc:spChg chg="add mod">
          <ac:chgData name="Rawal, Surya Dev" userId="1fea52e1-4bda-4778-871f-51331d9f6f9f" providerId="ADAL" clId="{B326F288-6783-4F85-A37C-B60304BE8E79}" dt="2024-04-29T15:08:40.825" v="979" actId="1076"/>
          <ac:spMkLst>
            <pc:docMk/>
            <pc:sldMk cId="306083957" sldId="265"/>
            <ac:spMk id="4" creationId="{1FDFDAFE-4740-6F9B-9F7B-320FA785512D}"/>
          </ac:spMkLst>
        </pc:spChg>
        <pc:spChg chg="add mod">
          <ac:chgData name="Rawal, Surya Dev" userId="1fea52e1-4bda-4778-871f-51331d9f6f9f" providerId="ADAL" clId="{B326F288-6783-4F85-A37C-B60304BE8E79}" dt="2024-04-29T15:08:52.925" v="981" actId="1076"/>
          <ac:spMkLst>
            <pc:docMk/>
            <pc:sldMk cId="306083957" sldId="265"/>
            <ac:spMk id="5" creationId="{7157CAF3-01C2-ED98-1A89-22D01CC07F25}"/>
          </ac:spMkLst>
        </pc:spChg>
        <pc:spChg chg="add del">
          <ac:chgData name="Rawal, Surya Dev" userId="1fea52e1-4bda-4778-871f-51331d9f6f9f" providerId="ADAL" clId="{B326F288-6783-4F85-A37C-B60304BE8E79}" dt="2024-04-29T15:01:23.876" v="721"/>
          <ac:spMkLst>
            <pc:docMk/>
            <pc:sldMk cId="306083957" sldId="265"/>
            <ac:spMk id="6" creationId="{7253183C-8E7F-4BCB-D93E-A8D9B7218343}"/>
          </ac:spMkLst>
        </pc:spChg>
        <pc:spChg chg="add del">
          <ac:chgData name="Rawal, Surya Dev" userId="1fea52e1-4bda-4778-871f-51331d9f6f9f" providerId="ADAL" clId="{B326F288-6783-4F85-A37C-B60304BE8E79}" dt="2024-04-29T15:01:31.386" v="723"/>
          <ac:spMkLst>
            <pc:docMk/>
            <pc:sldMk cId="306083957" sldId="265"/>
            <ac:spMk id="7" creationId="{BCBE700E-0E79-0948-EB9E-72EBE2F770E3}"/>
          </ac:spMkLst>
        </pc:spChg>
        <pc:spChg chg="add mod">
          <ac:chgData name="Rawal, Surya Dev" userId="1fea52e1-4bda-4778-871f-51331d9f6f9f" providerId="ADAL" clId="{B326F288-6783-4F85-A37C-B60304BE8E79}" dt="2024-04-29T15:08:32.805" v="977" actId="1076"/>
          <ac:spMkLst>
            <pc:docMk/>
            <pc:sldMk cId="306083957" sldId="265"/>
            <ac:spMk id="8" creationId="{6BC722A6-C679-B7F7-499A-19DAA6DF740A}"/>
          </ac:spMkLst>
        </pc:spChg>
        <pc:spChg chg="add mod">
          <ac:chgData name="Rawal, Surya Dev" userId="1fea52e1-4bda-4778-871f-51331d9f6f9f" providerId="ADAL" clId="{B326F288-6783-4F85-A37C-B60304BE8E79}" dt="2024-04-29T15:08:48.562" v="980" actId="1076"/>
          <ac:spMkLst>
            <pc:docMk/>
            <pc:sldMk cId="306083957" sldId="265"/>
            <ac:spMk id="9" creationId="{B33734E8-1D70-DE9A-8A04-713310B94C61}"/>
          </ac:spMkLst>
        </pc:spChg>
        <pc:spChg chg="del">
          <ac:chgData name="Rawal, Surya Dev" userId="1fea52e1-4bda-4778-871f-51331d9f6f9f" providerId="ADAL" clId="{B326F288-6783-4F85-A37C-B60304BE8E79}" dt="2024-04-28T14:05:09.722" v="27" actId="26606"/>
          <ac:spMkLst>
            <pc:docMk/>
            <pc:sldMk cId="306083957" sldId="265"/>
            <ac:spMk id="49" creationId="{B95B9BA8-1D69-4796-85F5-B6D0BD52354B}"/>
          </ac:spMkLst>
        </pc:spChg>
        <pc:spChg chg="add del">
          <ac:chgData name="Rawal, Surya Dev" userId="1fea52e1-4bda-4778-871f-51331d9f6f9f" providerId="ADAL" clId="{B326F288-6783-4F85-A37C-B60304BE8E79}" dt="2024-04-29T14:35:10.007" v="503" actId="26606"/>
          <ac:spMkLst>
            <pc:docMk/>
            <pc:sldMk cId="306083957" sldId="265"/>
            <ac:spMk id="2052" creationId="{9AA72BD9-2C5A-4EDC-931F-5AA08EACA0F3}"/>
          </ac:spMkLst>
        </pc:spChg>
        <pc:spChg chg="add del">
          <ac:chgData name="Rawal, Surya Dev" userId="1fea52e1-4bda-4778-871f-51331d9f6f9f" providerId="ADAL" clId="{B326F288-6783-4F85-A37C-B60304BE8E79}" dt="2024-04-28T14:05:45.892" v="42" actId="26606"/>
          <ac:spMkLst>
            <pc:docMk/>
            <pc:sldMk cId="306083957" sldId="265"/>
            <ac:spMk id="2055" creationId="{B95B9BA8-1D69-4796-85F5-B6D0BD52354B}"/>
          </ac:spMkLst>
        </pc:spChg>
        <pc:spChg chg="add del">
          <ac:chgData name="Rawal, Surya Dev" userId="1fea52e1-4bda-4778-871f-51331d9f6f9f" providerId="ADAL" clId="{B326F288-6783-4F85-A37C-B60304BE8E79}" dt="2024-04-29T14:35:10.007" v="503" actId="26606"/>
          <ac:spMkLst>
            <pc:docMk/>
            <pc:sldMk cId="306083957" sldId="265"/>
            <ac:spMk id="2057" creationId="{DD3981AC-7B61-4947-BCF3-F7AA7FA385B9}"/>
          </ac:spMkLst>
        </pc:spChg>
        <pc:spChg chg="add del">
          <ac:chgData name="Rawal, Surya Dev" userId="1fea52e1-4bda-4778-871f-51331d9f6f9f" providerId="ADAL" clId="{B326F288-6783-4F85-A37C-B60304BE8E79}" dt="2024-04-29T14:35:10.007" v="503" actId="26606"/>
          <ac:spMkLst>
            <pc:docMk/>
            <pc:sldMk cId="306083957" sldId="265"/>
            <ac:spMk id="2059" creationId="{55D4142C-5077-457F-A6AD-3FECFDB39685}"/>
          </ac:spMkLst>
        </pc:spChg>
        <pc:spChg chg="add del">
          <ac:chgData name="Rawal, Surya Dev" userId="1fea52e1-4bda-4778-871f-51331d9f6f9f" providerId="ADAL" clId="{B326F288-6783-4F85-A37C-B60304BE8E79}" dt="2024-04-28T14:05:24.713" v="29" actId="26606"/>
          <ac:spMkLst>
            <pc:docMk/>
            <pc:sldMk cId="306083957" sldId="265"/>
            <ac:spMk id="2060" creationId="{B95B9BA8-1D69-4796-85F5-B6D0BD52354B}"/>
          </ac:spMkLst>
        </pc:spChg>
        <pc:spChg chg="add del">
          <ac:chgData name="Rawal, Surya Dev" userId="1fea52e1-4bda-4778-871f-51331d9f6f9f" providerId="ADAL" clId="{B326F288-6783-4F85-A37C-B60304BE8E79}" dt="2024-04-29T14:35:10.007" v="503" actId="26606"/>
          <ac:spMkLst>
            <pc:docMk/>
            <pc:sldMk cId="306083957" sldId="265"/>
            <ac:spMk id="2061" creationId="{7A5F0580-5EE9-419F-96EE-B6529EF6E7D0}"/>
          </ac:spMkLst>
        </pc:spChg>
        <pc:spChg chg="add del">
          <ac:chgData name="Rawal, Surya Dev" userId="1fea52e1-4bda-4778-871f-51331d9f6f9f" providerId="ADAL" clId="{B326F288-6783-4F85-A37C-B60304BE8E79}" dt="2024-04-29T14:35:41.248" v="514" actId="26606"/>
          <ac:spMkLst>
            <pc:docMk/>
            <pc:sldMk cId="306083957" sldId="265"/>
            <ac:spMk id="2063" creationId="{B95B9BA8-1D69-4796-85F5-B6D0BD52354B}"/>
          </ac:spMkLst>
        </pc:spChg>
        <pc:spChg chg="add del">
          <ac:chgData name="Rawal, Surya Dev" userId="1fea52e1-4bda-4778-871f-51331d9f6f9f" providerId="ADAL" clId="{B326F288-6783-4F85-A37C-B60304BE8E79}" dt="2024-04-28T14:05:26.662" v="31" actId="26606"/>
          <ac:spMkLst>
            <pc:docMk/>
            <pc:sldMk cId="306083957" sldId="265"/>
            <ac:spMk id="2066" creationId="{B95B9BA8-1D69-4796-85F5-B6D0BD52354B}"/>
          </ac:spMkLst>
        </pc:spChg>
        <pc:spChg chg="add del">
          <ac:chgData name="Rawal, Surya Dev" userId="1fea52e1-4bda-4778-871f-51331d9f6f9f" providerId="ADAL" clId="{B326F288-6783-4F85-A37C-B60304BE8E79}" dt="2024-04-28T14:05:28.860" v="33" actId="26606"/>
          <ac:spMkLst>
            <pc:docMk/>
            <pc:sldMk cId="306083957" sldId="265"/>
            <ac:spMk id="2069" creationId="{B95B9BA8-1D69-4796-85F5-B6D0BD52354B}"/>
          </ac:spMkLst>
        </pc:spChg>
        <pc:spChg chg="add del">
          <ac:chgData name="Rawal, Surya Dev" userId="1fea52e1-4bda-4778-871f-51331d9f6f9f" providerId="ADAL" clId="{B326F288-6783-4F85-A37C-B60304BE8E79}" dt="2024-04-29T14:35:29.427" v="506" actId="26606"/>
          <ac:spMkLst>
            <pc:docMk/>
            <pc:sldMk cId="306083957" sldId="265"/>
            <ac:spMk id="2072" creationId="{B95B9BA8-1D69-4796-85F5-B6D0BD52354B}"/>
          </ac:spMkLst>
        </pc:spChg>
        <pc:spChg chg="add del">
          <ac:chgData name="Rawal, Surya Dev" userId="1fea52e1-4bda-4778-871f-51331d9f6f9f" providerId="ADAL" clId="{B326F288-6783-4F85-A37C-B60304BE8E79}" dt="2024-04-28T14:05:32.285" v="35" actId="26606"/>
          <ac:spMkLst>
            <pc:docMk/>
            <pc:sldMk cId="306083957" sldId="265"/>
            <ac:spMk id="2073" creationId="{B95B9BA8-1D69-4796-85F5-B6D0BD52354B}"/>
          </ac:spMkLst>
        </pc:spChg>
        <pc:spChg chg="add del">
          <ac:chgData name="Rawal, Surya Dev" userId="1fea52e1-4bda-4778-871f-51331d9f6f9f" providerId="ADAL" clId="{B326F288-6783-4F85-A37C-B60304BE8E79}" dt="2024-04-29T14:35:31.131" v="509" actId="26606"/>
          <ac:spMkLst>
            <pc:docMk/>
            <pc:sldMk cId="306083957" sldId="265"/>
            <ac:spMk id="2077" creationId="{73AD41DB-DF9F-49BC-85AE-6AB1840AD517}"/>
          </ac:spMkLst>
        </pc:spChg>
        <pc:spChg chg="add del">
          <ac:chgData name="Rawal, Surya Dev" userId="1fea52e1-4bda-4778-871f-51331d9f6f9f" providerId="ADAL" clId="{B326F288-6783-4F85-A37C-B60304BE8E79}" dt="2024-04-28T14:05:35.528" v="37" actId="26606"/>
          <ac:spMkLst>
            <pc:docMk/>
            <pc:sldMk cId="306083957" sldId="265"/>
            <ac:spMk id="2080" creationId="{E8A8EAB8-D2FF-444D-B34B-7D32F106AD0E}"/>
          </ac:spMkLst>
        </pc:spChg>
        <pc:spChg chg="add del">
          <ac:chgData name="Rawal, Surya Dev" userId="1fea52e1-4bda-4778-871f-51331d9f6f9f" providerId="ADAL" clId="{B326F288-6783-4F85-A37C-B60304BE8E79}" dt="2024-04-29T14:35:38.426" v="511" actId="26606"/>
          <ac:spMkLst>
            <pc:docMk/>
            <pc:sldMk cId="306083957" sldId="265"/>
            <ac:spMk id="2082" creationId="{B95B9BA8-1D69-4796-85F5-B6D0BD52354B}"/>
          </ac:spMkLst>
        </pc:spChg>
        <pc:spChg chg="add del">
          <ac:chgData name="Rawal, Surya Dev" userId="1fea52e1-4bda-4778-871f-51331d9f6f9f" providerId="ADAL" clId="{B326F288-6783-4F85-A37C-B60304BE8E79}" dt="2024-04-28T14:05:37.673" v="39" actId="26606"/>
          <ac:spMkLst>
            <pc:docMk/>
            <pc:sldMk cId="306083957" sldId="265"/>
            <ac:spMk id="2083" creationId="{B95B9BA8-1D69-4796-85F5-B6D0BD52354B}"/>
          </ac:spMkLst>
        </pc:spChg>
        <pc:spChg chg="add del">
          <ac:chgData name="Rawal, Surya Dev" userId="1fea52e1-4bda-4778-871f-51331d9f6f9f" providerId="ADAL" clId="{B326F288-6783-4F85-A37C-B60304BE8E79}" dt="2024-04-29T14:35:41.241" v="513" actId="26606"/>
          <ac:spMkLst>
            <pc:docMk/>
            <pc:sldMk cId="306083957" sldId="265"/>
            <ac:spMk id="2085" creationId="{5396781C-32A1-4FDA-A83B-A7FF8C1B1E99}"/>
          </ac:spMkLst>
        </pc:spChg>
        <pc:spChg chg="add del">
          <ac:chgData name="Rawal, Surya Dev" userId="1fea52e1-4bda-4778-871f-51331d9f6f9f" providerId="ADAL" clId="{B326F288-6783-4F85-A37C-B60304BE8E79}" dt="2024-04-28T14:05:45.892" v="41" actId="26606"/>
          <ac:spMkLst>
            <pc:docMk/>
            <pc:sldMk cId="306083957" sldId="265"/>
            <ac:spMk id="2087" creationId="{73AD41DB-DF9F-49BC-85AE-6AB1840AD517}"/>
          </ac:spMkLst>
        </pc:spChg>
        <pc:spChg chg="add del">
          <ac:chgData name="Rawal, Surya Dev" userId="1fea52e1-4bda-4778-871f-51331d9f6f9f" providerId="ADAL" clId="{B326F288-6783-4F85-A37C-B60304BE8E79}" dt="2024-04-30T09:23:21.657" v="2080"/>
          <ac:spMkLst>
            <pc:docMk/>
            <pc:sldMk cId="306083957" sldId="265"/>
            <ac:spMk id="2089" creationId="{B95B9BA8-1D69-4796-85F5-B6D0BD52354B}"/>
          </ac:spMkLst>
        </pc:spChg>
        <pc:spChg chg="add del">
          <ac:chgData name="Rawal, Surya Dev" userId="1fea52e1-4bda-4778-871f-51331d9f6f9f" providerId="ADAL" clId="{B326F288-6783-4F85-A37C-B60304BE8E79}" dt="2024-04-28T14:06:15.780" v="53" actId="26606"/>
          <ac:spMkLst>
            <pc:docMk/>
            <pc:sldMk cId="306083957" sldId="265"/>
            <ac:spMk id="2092" creationId="{B95B9BA8-1D69-4796-85F5-B6D0BD52354B}"/>
          </ac:spMkLst>
        </pc:spChg>
        <pc:spChg chg="add del">
          <ac:chgData name="Rawal, Surya Dev" userId="1fea52e1-4bda-4778-871f-51331d9f6f9f" providerId="ADAL" clId="{B326F288-6783-4F85-A37C-B60304BE8E79}" dt="2024-04-28T14:06:07.786" v="44" actId="26606"/>
          <ac:spMkLst>
            <pc:docMk/>
            <pc:sldMk cId="306083957" sldId="265"/>
            <ac:spMk id="2097" creationId="{9CE0A68D-28EF-49D9-B84B-5DAB38714976}"/>
          </ac:spMkLst>
        </pc:spChg>
        <pc:spChg chg="add del">
          <ac:chgData name="Rawal, Surya Dev" userId="1fea52e1-4bda-4778-871f-51331d9f6f9f" providerId="ADAL" clId="{B326F288-6783-4F85-A37C-B60304BE8E79}" dt="2024-04-28T14:06:07.786" v="44" actId="26606"/>
          <ac:spMkLst>
            <pc:docMk/>
            <pc:sldMk cId="306083957" sldId="265"/>
            <ac:spMk id="2099" creationId="{1FA0C3DC-24DE-44E3-9D41-CAA5F3B20751}"/>
          </ac:spMkLst>
        </pc:spChg>
        <pc:spChg chg="add del">
          <ac:chgData name="Rawal, Surya Dev" userId="1fea52e1-4bda-4778-871f-51331d9f6f9f" providerId="ADAL" clId="{B326F288-6783-4F85-A37C-B60304BE8E79}" dt="2024-04-28T14:06:09.569" v="46" actId="26606"/>
          <ac:spMkLst>
            <pc:docMk/>
            <pc:sldMk cId="306083957" sldId="265"/>
            <ac:spMk id="2101" creationId="{B95B9BA8-1D69-4796-85F5-B6D0BD52354B}"/>
          </ac:spMkLst>
        </pc:spChg>
        <pc:spChg chg="add del">
          <ac:chgData name="Rawal, Surya Dev" userId="1fea52e1-4bda-4778-871f-51331d9f6f9f" providerId="ADAL" clId="{B326F288-6783-4F85-A37C-B60304BE8E79}" dt="2024-04-28T14:06:11.320" v="48" actId="26606"/>
          <ac:spMkLst>
            <pc:docMk/>
            <pc:sldMk cId="306083957" sldId="265"/>
            <ac:spMk id="2103" creationId="{B95B9BA8-1D69-4796-85F5-B6D0BD52354B}"/>
          </ac:spMkLst>
        </pc:spChg>
        <pc:spChg chg="add del">
          <ac:chgData name="Rawal, Surya Dev" userId="1fea52e1-4bda-4778-871f-51331d9f6f9f" providerId="ADAL" clId="{B326F288-6783-4F85-A37C-B60304BE8E79}" dt="2024-04-28T14:06:12.880" v="50" actId="26606"/>
          <ac:spMkLst>
            <pc:docMk/>
            <pc:sldMk cId="306083957" sldId="265"/>
            <ac:spMk id="2107" creationId="{305265DC-CF6B-4AE8-B3F3-2A7A16374D31}"/>
          </ac:spMkLst>
        </pc:spChg>
        <pc:spChg chg="add del">
          <ac:chgData name="Rawal, Surya Dev" userId="1fea52e1-4bda-4778-871f-51331d9f6f9f" providerId="ADAL" clId="{B326F288-6783-4F85-A37C-B60304BE8E79}" dt="2024-04-28T14:06:15.756" v="52" actId="26606"/>
          <ac:spMkLst>
            <pc:docMk/>
            <pc:sldMk cId="306083957" sldId="265"/>
            <ac:spMk id="2112" creationId="{73AD41DB-DF9F-49BC-85AE-6AB1840AD517}"/>
          </ac:spMkLst>
        </pc:spChg>
        <pc:spChg chg="add del">
          <ac:chgData name="Rawal, Surya Dev" userId="1fea52e1-4bda-4778-871f-51331d9f6f9f" providerId="ADAL" clId="{B326F288-6783-4F85-A37C-B60304BE8E79}" dt="2024-04-28T14:06:24.069" v="54" actId="26606"/>
          <ac:spMkLst>
            <pc:docMk/>
            <pc:sldMk cId="306083957" sldId="265"/>
            <ac:spMk id="2116" creationId="{B95B9BA8-1D69-4796-85F5-B6D0BD52354B}"/>
          </ac:spMkLst>
        </pc:spChg>
        <pc:spChg chg="add del">
          <ac:chgData name="Rawal, Surya Dev" userId="1fea52e1-4bda-4778-871f-51331d9f6f9f" providerId="ADAL" clId="{B326F288-6783-4F85-A37C-B60304BE8E79}" dt="2024-04-29T14:31:38.364" v="486"/>
          <ac:spMkLst>
            <pc:docMk/>
            <pc:sldMk cId="306083957" sldId="265"/>
            <ac:spMk id="2126" creationId="{B95B9BA8-1D69-4796-85F5-B6D0BD52354B}"/>
          </ac:spMkLst>
        </pc:spChg>
        <pc:grpChg chg="del">
          <ac:chgData name="Rawal, Surya Dev" userId="1fea52e1-4bda-4778-871f-51331d9f6f9f" providerId="ADAL" clId="{B326F288-6783-4F85-A37C-B60304BE8E79}" dt="2024-04-28T14:05:09.722" v="27" actId="26606"/>
          <ac:grpSpMkLst>
            <pc:docMk/>
            <pc:sldMk cId="306083957" sldId="265"/>
            <ac:grpSpMk id="34" creationId="{5F892E19-92E7-4BB2-8C3F-DBDFE8D9D324}"/>
          </ac:grpSpMkLst>
        </pc:grpChg>
        <pc:grpChg chg="add del">
          <ac:chgData name="Rawal, Surya Dev" userId="1fea52e1-4bda-4778-871f-51331d9f6f9f" providerId="ADAL" clId="{B326F288-6783-4F85-A37C-B60304BE8E79}" dt="2024-04-28T14:05:24.713" v="29" actId="26606"/>
          <ac:grpSpMkLst>
            <pc:docMk/>
            <pc:sldMk cId="306083957" sldId="265"/>
            <ac:grpSpMk id="2062" creationId="{0EAC7AFE-68C0-41EB-A1C7-108E60D7C338}"/>
          </ac:grpSpMkLst>
        </pc:grpChg>
        <pc:grpChg chg="add del">
          <ac:chgData name="Rawal, Surya Dev" userId="1fea52e1-4bda-4778-871f-51331d9f6f9f" providerId="ADAL" clId="{B326F288-6783-4F85-A37C-B60304BE8E79}" dt="2024-04-29T14:35:41.248" v="514" actId="26606"/>
          <ac:grpSpMkLst>
            <pc:docMk/>
            <pc:sldMk cId="306083957" sldId="265"/>
            <ac:grpSpMk id="2065" creationId="{23705FF7-CAB4-430F-A07B-AF2245F17F1C}"/>
          </ac:grpSpMkLst>
        </pc:grpChg>
        <pc:grpChg chg="add del">
          <ac:chgData name="Rawal, Surya Dev" userId="1fea52e1-4bda-4778-871f-51331d9f6f9f" providerId="ADAL" clId="{B326F288-6783-4F85-A37C-B60304BE8E79}" dt="2024-04-28T14:05:28.860" v="33" actId="26606"/>
          <ac:grpSpMkLst>
            <pc:docMk/>
            <pc:sldMk cId="306083957" sldId="265"/>
            <ac:grpSpMk id="2070" creationId="{CC09AFE8-9934-40C0-A058-4008A3B197E7}"/>
          </ac:grpSpMkLst>
        </pc:grpChg>
        <pc:grpChg chg="add del">
          <ac:chgData name="Rawal, Surya Dev" userId="1fea52e1-4bda-4778-871f-51331d9f6f9f" providerId="ADAL" clId="{B326F288-6783-4F85-A37C-B60304BE8E79}" dt="2024-04-28T14:05:32.285" v="35" actId="26606"/>
          <ac:grpSpMkLst>
            <pc:docMk/>
            <pc:sldMk cId="306083957" sldId="265"/>
            <ac:grpSpMk id="2074" creationId="{D44E3F87-3D58-4B03-86B2-15A5C5B9C964}"/>
          </ac:grpSpMkLst>
        </pc:grpChg>
        <pc:grpChg chg="add del">
          <ac:chgData name="Rawal, Surya Dev" userId="1fea52e1-4bda-4778-871f-51331d9f6f9f" providerId="ADAL" clId="{B326F288-6783-4F85-A37C-B60304BE8E79}" dt="2024-04-29T14:35:31.131" v="509" actId="26606"/>
          <ac:grpSpMkLst>
            <pc:docMk/>
            <pc:sldMk cId="306083957" sldId="265"/>
            <ac:grpSpMk id="2078" creationId="{A4AE1828-51FD-4AD7-BCF6-9AF5C696CE5D}"/>
          </ac:grpSpMkLst>
        </pc:grpChg>
        <pc:grpChg chg="add del">
          <ac:chgData name="Rawal, Surya Dev" userId="1fea52e1-4bda-4778-871f-51331d9f6f9f" providerId="ADAL" clId="{B326F288-6783-4F85-A37C-B60304BE8E79}" dt="2024-04-28T14:05:37.673" v="39" actId="26606"/>
          <ac:grpSpMkLst>
            <pc:docMk/>
            <pc:sldMk cId="306083957" sldId="265"/>
            <ac:grpSpMk id="2084" creationId="{23705FF7-CAB4-430F-A07B-AF2245F17F1C}"/>
          </ac:grpSpMkLst>
        </pc:grpChg>
        <pc:grpChg chg="add del">
          <ac:chgData name="Rawal, Surya Dev" userId="1fea52e1-4bda-4778-871f-51331d9f6f9f" providerId="ADAL" clId="{B326F288-6783-4F85-A37C-B60304BE8E79}" dt="2024-04-29T14:35:41.241" v="513" actId="26606"/>
          <ac:grpSpMkLst>
            <pc:docMk/>
            <pc:sldMk cId="306083957" sldId="265"/>
            <ac:grpSpMk id="2086" creationId="{54A1C8FD-E5B7-4BEC-A74A-A55FB8EA7CFE}"/>
          </ac:grpSpMkLst>
        </pc:grpChg>
        <pc:grpChg chg="add del">
          <ac:chgData name="Rawal, Surya Dev" userId="1fea52e1-4bda-4778-871f-51331d9f6f9f" providerId="ADAL" clId="{B326F288-6783-4F85-A37C-B60304BE8E79}" dt="2024-04-28T14:05:45.892" v="41" actId="26606"/>
          <ac:grpSpMkLst>
            <pc:docMk/>
            <pc:sldMk cId="306083957" sldId="265"/>
            <ac:grpSpMk id="2088" creationId="{A4AE1828-51FD-4AD7-BCF6-9AF5C696CE5D}"/>
          </ac:grpSpMkLst>
        </pc:grpChg>
        <pc:grpChg chg="add del">
          <ac:chgData name="Rawal, Surya Dev" userId="1fea52e1-4bda-4778-871f-51331d9f6f9f" providerId="ADAL" clId="{B326F288-6783-4F85-A37C-B60304BE8E79}" dt="2024-04-28T14:06:11.320" v="48" actId="26606"/>
          <ac:grpSpMkLst>
            <pc:docMk/>
            <pc:sldMk cId="306083957" sldId="265"/>
            <ac:grpSpMk id="2104" creationId="{0EAC7AFE-68C0-41EB-A1C7-108E60D7C338}"/>
          </ac:grpSpMkLst>
        </pc:grpChg>
        <pc:grpChg chg="add del">
          <ac:chgData name="Rawal, Surya Dev" userId="1fea52e1-4bda-4778-871f-51331d9f6f9f" providerId="ADAL" clId="{B326F288-6783-4F85-A37C-B60304BE8E79}" dt="2024-04-28T14:06:12.880" v="50" actId="26606"/>
          <ac:grpSpMkLst>
            <pc:docMk/>
            <pc:sldMk cId="306083957" sldId="265"/>
            <ac:grpSpMk id="2108" creationId="{37EA779C-87BF-454F-919D-A3DA98FD8A79}"/>
          </ac:grpSpMkLst>
        </pc:grpChg>
        <pc:grpChg chg="add del">
          <ac:chgData name="Rawal, Surya Dev" userId="1fea52e1-4bda-4778-871f-51331d9f6f9f" providerId="ADAL" clId="{B326F288-6783-4F85-A37C-B60304BE8E79}" dt="2024-04-28T14:06:15.756" v="52" actId="26606"/>
          <ac:grpSpMkLst>
            <pc:docMk/>
            <pc:sldMk cId="306083957" sldId="265"/>
            <ac:grpSpMk id="2113" creationId="{A4AE1828-51FD-4AD7-BCF6-9AF5C696CE5D}"/>
          </ac:grpSpMkLst>
        </pc:grpChg>
        <pc:grpChg chg="add del">
          <ac:chgData name="Rawal, Surya Dev" userId="1fea52e1-4bda-4778-871f-51331d9f6f9f" providerId="ADAL" clId="{B326F288-6783-4F85-A37C-B60304BE8E79}" dt="2024-04-28T14:06:24.069" v="54" actId="26606"/>
          <ac:grpSpMkLst>
            <pc:docMk/>
            <pc:sldMk cId="306083957" sldId="265"/>
            <ac:grpSpMk id="2117" creationId="{CC09AFE8-9934-40C0-A058-4008A3B197E7}"/>
          </ac:grpSpMkLst>
        </pc:grpChg>
        <pc:picChg chg="add del mod ord">
          <ac:chgData name="Rawal, Surya Dev" userId="1fea52e1-4bda-4778-871f-51331d9f6f9f" providerId="ADAL" clId="{B326F288-6783-4F85-A37C-B60304BE8E79}" dt="2024-04-29T14:56:59.189" v="626" actId="21"/>
          <ac:picMkLst>
            <pc:docMk/>
            <pc:sldMk cId="306083957" sldId="265"/>
            <ac:picMk id="2050" creationId="{36F3099A-2FF7-0D1C-5B0E-4B86ABE264D0}"/>
          </ac:picMkLst>
        </pc:picChg>
        <pc:cxnChg chg="add del">
          <ac:chgData name="Rawal, Surya Dev" userId="1fea52e1-4bda-4778-871f-51331d9f6f9f" providerId="ADAL" clId="{B326F288-6783-4F85-A37C-B60304BE8E79}" dt="2024-04-28T14:05:35.528" v="37" actId="26606"/>
          <ac:cxnSpMkLst>
            <pc:docMk/>
            <pc:sldMk cId="306083957" sldId="265"/>
            <ac:cxnSpMk id="2064" creationId="{F11AD06B-AB20-4097-8606-5DA00DBACE88}"/>
          </ac:cxnSpMkLst>
        </pc:cxnChg>
        <pc:cxnChg chg="add del">
          <ac:chgData name="Rawal, Surya Dev" userId="1fea52e1-4bda-4778-871f-51331d9f6f9f" providerId="ADAL" clId="{B326F288-6783-4F85-A37C-B60304BE8E79}" dt="2024-04-28T14:05:35.528" v="37" actId="26606"/>
          <ac:cxnSpMkLst>
            <pc:docMk/>
            <pc:sldMk cId="306083957" sldId="265"/>
            <ac:cxnSpMk id="2081" creationId="{EEA38897-7BA3-4408-8083-3235339C4A60}"/>
          </ac:cxnSpMkLst>
        </pc:cxnChg>
      </pc:sldChg>
      <pc:sldChg chg="modSp new del mod">
        <pc:chgData name="Rawal, Surya Dev" userId="1fea52e1-4bda-4778-871f-51331d9f6f9f" providerId="ADAL" clId="{B326F288-6783-4F85-A37C-B60304BE8E79}" dt="2024-05-11T21:16:05.965" v="5531" actId="2696"/>
        <pc:sldMkLst>
          <pc:docMk/>
          <pc:sldMk cId="3143146692" sldId="266"/>
        </pc:sldMkLst>
        <pc:spChg chg="mod">
          <ac:chgData name="Rawal, Surya Dev" userId="1fea52e1-4bda-4778-871f-51331d9f6f9f" providerId="ADAL" clId="{B326F288-6783-4F85-A37C-B60304BE8E79}" dt="2024-04-30T09:23:21.657" v="2080"/>
          <ac:spMkLst>
            <pc:docMk/>
            <pc:sldMk cId="3143146692" sldId="266"/>
            <ac:spMk id="2" creationId="{7D79082C-E5E1-5093-3C03-E07BB9488A85}"/>
          </ac:spMkLst>
        </pc:spChg>
        <pc:spChg chg="mod">
          <ac:chgData name="Rawal, Surya Dev" userId="1fea52e1-4bda-4778-871f-51331d9f6f9f" providerId="ADAL" clId="{B326F288-6783-4F85-A37C-B60304BE8E79}" dt="2024-04-30T09:23:21.657" v="2080"/>
          <ac:spMkLst>
            <pc:docMk/>
            <pc:sldMk cId="3143146692" sldId="266"/>
            <ac:spMk id="3" creationId="{F65F8900-1D1A-5C20-350D-A9B180C6532A}"/>
          </ac:spMkLst>
        </pc:spChg>
      </pc:sldChg>
      <pc:sldChg chg="addSp delSp modSp new mod setBg modAnim delDesignElem">
        <pc:chgData name="Rawal, Surya Dev" userId="1fea52e1-4bda-4778-871f-51331d9f6f9f" providerId="ADAL" clId="{B326F288-6783-4F85-A37C-B60304BE8E79}" dt="2024-05-11T19:33:00.238" v="4296" actId="20577"/>
        <pc:sldMkLst>
          <pc:docMk/>
          <pc:sldMk cId="2845369327" sldId="267"/>
        </pc:sldMkLst>
        <pc:spChg chg="mod ord">
          <ac:chgData name="Rawal, Surya Dev" userId="1fea52e1-4bda-4778-871f-51331d9f6f9f" providerId="ADAL" clId="{B326F288-6783-4F85-A37C-B60304BE8E79}" dt="2024-04-30T09:25:32.465" v="2092" actId="26606"/>
          <ac:spMkLst>
            <pc:docMk/>
            <pc:sldMk cId="2845369327" sldId="267"/>
            <ac:spMk id="2" creationId="{BC7C4AB8-0A42-301C-8C40-4F203A7FE873}"/>
          </ac:spMkLst>
        </pc:spChg>
        <pc:spChg chg="del mod">
          <ac:chgData name="Rawal, Surya Dev" userId="1fea52e1-4bda-4778-871f-51331d9f6f9f" providerId="ADAL" clId="{B326F288-6783-4F85-A37C-B60304BE8E79}" dt="2024-04-29T13:52:20.021" v="83"/>
          <ac:spMkLst>
            <pc:docMk/>
            <pc:sldMk cId="2845369327" sldId="267"/>
            <ac:spMk id="3" creationId="{8AAB986A-0B99-7AFF-9E9F-765D07828AEB}"/>
          </ac:spMkLst>
        </pc:spChg>
        <pc:spChg chg="add del mod">
          <ac:chgData name="Rawal, Surya Dev" userId="1fea52e1-4bda-4778-871f-51331d9f6f9f" providerId="ADAL" clId="{B326F288-6783-4F85-A37C-B60304BE8E79}" dt="2024-04-29T14:33:32.078" v="493" actId="21"/>
          <ac:spMkLst>
            <pc:docMk/>
            <pc:sldMk cId="2845369327" sldId="267"/>
            <ac:spMk id="9" creationId="{349B34FA-5A37-11F3-C812-59643360420E}"/>
          </ac:spMkLst>
        </pc:spChg>
        <pc:spChg chg="add del">
          <ac:chgData name="Rawal, Surya Dev" userId="1fea52e1-4bda-4778-871f-51331d9f6f9f" providerId="ADAL" clId="{B326F288-6783-4F85-A37C-B60304BE8E79}" dt="2024-04-29T14:48:34.250" v="563" actId="26606"/>
          <ac:spMkLst>
            <pc:docMk/>
            <pc:sldMk cId="2845369327" sldId="267"/>
            <ac:spMk id="1029" creationId="{5396781C-32A1-4FDA-A83B-A7FF8C1B1E99}"/>
          </ac:spMkLst>
        </pc:spChg>
        <pc:spChg chg="add del">
          <ac:chgData name="Rawal, Surya Dev" userId="1fea52e1-4bda-4778-871f-51331d9f6f9f" providerId="ADAL" clId="{B326F288-6783-4F85-A37C-B60304BE8E79}" dt="2024-04-29T14:50:22.375" v="581" actId="26606"/>
          <ac:spMkLst>
            <pc:docMk/>
            <pc:sldMk cId="2845369327" sldId="267"/>
            <ac:spMk id="1032" creationId="{A9E881A4-A468-403A-9941-F8FFD5C68144}"/>
          </ac:spMkLst>
        </pc:spChg>
        <pc:spChg chg="add del">
          <ac:chgData name="Rawal, Surya Dev" userId="1fea52e1-4bda-4778-871f-51331d9f6f9f" providerId="ADAL" clId="{B326F288-6783-4F85-A37C-B60304BE8E79}" dt="2024-04-29T14:50:22.375" v="581" actId="26606"/>
          <ac:spMkLst>
            <pc:docMk/>
            <pc:sldMk cId="2845369327" sldId="267"/>
            <ac:spMk id="1034" creationId="{6F168544-607B-491A-8601-3087D0FCE1DD}"/>
          </ac:spMkLst>
        </pc:spChg>
        <pc:spChg chg="add del">
          <ac:chgData name="Rawal, Surya Dev" userId="1fea52e1-4bda-4778-871f-51331d9f6f9f" providerId="ADAL" clId="{B326F288-6783-4F85-A37C-B60304BE8E79}" dt="2024-04-29T14:48:33.478" v="562" actId="26606"/>
          <ac:spMkLst>
            <pc:docMk/>
            <pc:sldMk cId="2845369327" sldId="267"/>
            <ac:spMk id="1036" creationId="{B95B9BA8-1D69-4796-85F5-B6D0BD52354B}"/>
          </ac:spMkLst>
        </pc:spChg>
        <pc:spChg chg="add del">
          <ac:chgData name="Rawal, Surya Dev" userId="1fea52e1-4bda-4778-871f-51331d9f6f9f" providerId="ADAL" clId="{B326F288-6783-4F85-A37C-B60304BE8E79}" dt="2024-04-29T14:29:56.457" v="467" actId="26606"/>
          <ac:spMkLst>
            <pc:docMk/>
            <pc:sldMk cId="2845369327" sldId="267"/>
            <ac:spMk id="1037" creationId="{9CF7FE1C-8BC5-4B0C-A2BC-93AB72C90FDD}"/>
          </ac:spMkLst>
        </pc:spChg>
        <pc:spChg chg="add del">
          <ac:chgData name="Rawal, Surya Dev" userId="1fea52e1-4bda-4778-871f-51331d9f6f9f" providerId="ADAL" clId="{B326F288-6783-4F85-A37C-B60304BE8E79}" dt="2024-04-29T14:29:56.457" v="467" actId="26606"/>
          <ac:spMkLst>
            <pc:docMk/>
            <pc:sldMk cId="2845369327" sldId="267"/>
            <ac:spMk id="1038" creationId="{F541DB91-0B10-46D9-B34B-7BFF9602606D}"/>
          </ac:spMkLst>
        </pc:spChg>
        <pc:spChg chg="add del">
          <ac:chgData name="Rawal, Surya Dev" userId="1fea52e1-4bda-4778-871f-51331d9f6f9f" providerId="ADAL" clId="{B326F288-6783-4F85-A37C-B60304BE8E79}" dt="2024-04-29T14:29:59.125" v="469" actId="26606"/>
          <ac:spMkLst>
            <pc:docMk/>
            <pc:sldMk cId="2845369327" sldId="267"/>
            <ac:spMk id="1039" creationId="{8101159E-D455-456F-8FE1-396AB1590C2F}"/>
          </ac:spMkLst>
        </pc:spChg>
        <pc:spChg chg="add del">
          <ac:chgData name="Rawal, Surya Dev" userId="1fea52e1-4bda-4778-871f-51331d9f6f9f" providerId="ADAL" clId="{B326F288-6783-4F85-A37C-B60304BE8E79}" dt="2024-04-29T14:29:59.125" v="469" actId="26606"/>
          <ac:spMkLst>
            <pc:docMk/>
            <pc:sldMk cId="2845369327" sldId="267"/>
            <ac:spMk id="1040" creationId="{F944E337-3E5D-4A1F-A5A1-2057F25B8A7B}"/>
          </ac:spMkLst>
        </pc:spChg>
        <pc:spChg chg="add del">
          <ac:chgData name="Rawal, Surya Dev" userId="1fea52e1-4bda-4778-871f-51331d9f6f9f" providerId="ADAL" clId="{B326F288-6783-4F85-A37C-B60304BE8E79}" dt="2024-04-29T14:29:59.125" v="469" actId="26606"/>
          <ac:spMkLst>
            <pc:docMk/>
            <pc:sldMk cId="2845369327" sldId="267"/>
            <ac:spMk id="1041" creationId="{1F9FDF39-7A42-411B-85F1-9DE812C7A75B}"/>
          </ac:spMkLst>
        </pc:spChg>
        <pc:spChg chg="add del">
          <ac:chgData name="Rawal, Surya Dev" userId="1fea52e1-4bda-4778-871f-51331d9f6f9f" providerId="ADAL" clId="{B326F288-6783-4F85-A37C-B60304BE8E79}" dt="2024-04-29T14:29:59.125" v="469" actId="26606"/>
          <ac:spMkLst>
            <pc:docMk/>
            <pc:sldMk cId="2845369327" sldId="267"/>
            <ac:spMk id="1042" creationId="{4B24796A-C1F6-4B21-B963-70E55A144F0A}"/>
          </ac:spMkLst>
        </pc:spChg>
        <pc:spChg chg="add del">
          <ac:chgData name="Rawal, Surya Dev" userId="1fea52e1-4bda-4778-871f-51331d9f6f9f" providerId="ADAL" clId="{B326F288-6783-4F85-A37C-B60304BE8E79}" dt="2024-04-29T14:50:19.674" v="578" actId="26606"/>
          <ac:spMkLst>
            <pc:docMk/>
            <pc:sldMk cId="2845369327" sldId="267"/>
            <ac:spMk id="1043" creationId="{CBE3092D-4105-4026-9B66-A0011E0CA5E1}"/>
          </ac:spMkLst>
        </pc:spChg>
        <pc:spChg chg="add del">
          <ac:chgData name="Rawal, Surya Dev" userId="1fea52e1-4bda-4778-871f-51331d9f6f9f" providerId="ADAL" clId="{B326F288-6783-4F85-A37C-B60304BE8E79}" dt="2024-04-29T14:50:19.674" v="578" actId="26606"/>
          <ac:spMkLst>
            <pc:docMk/>
            <pc:sldMk cId="2845369327" sldId="267"/>
            <ac:spMk id="1044" creationId="{D9759409-BDF8-4BFD-9AF3-4B5C04C2A162}"/>
          </ac:spMkLst>
        </pc:spChg>
        <pc:spChg chg="add del">
          <ac:chgData name="Rawal, Surya Dev" userId="1fea52e1-4bda-4778-871f-51331d9f6f9f" providerId="ADAL" clId="{B326F288-6783-4F85-A37C-B60304BE8E79}" dt="2024-04-29T14:50:22.331" v="580" actId="26606"/>
          <ac:spMkLst>
            <pc:docMk/>
            <pc:sldMk cId="2845369327" sldId="267"/>
            <ac:spMk id="1046" creationId="{CBE3092D-4105-4026-9B66-A0011E0CA5E1}"/>
          </ac:spMkLst>
        </pc:spChg>
        <pc:spChg chg="add del">
          <ac:chgData name="Rawal, Surya Dev" userId="1fea52e1-4bda-4778-871f-51331d9f6f9f" providerId="ADAL" clId="{B326F288-6783-4F85-A37C-B60304BE8E79}" dt="2024-04-29T14:50:22.331" v="580" actId="26606"/>
          <ac:spMkLst>
            <pc:docMk/>
            <pc:sldMk cId="2845369327" sldId="267"/>
            <ac:spMk id="1047" creationId="{D9759409-BDF8-4BFD-9AF3-4B5C04C2A162}"/>
          </ac:spMkLst>
        </pc:spChg>
        <pc:spChg chg="add del">
          <ac:chgData name="Rawal, Surya Dev" userId="1fea52e1-4bda-4778-871f-51331d9f6f9f" providerId="ADAL" clId="{B326F288-6783-4F85-A37C-B60304BE8E79}" dt="2024-04-29T14:50:31.311" v="583" actId="26606"/>
          <ac:spMkLst>
            <pc:docMk/>
            <pc:sldMk cId="2845369327" sldId="267"/>
            <ac:spMk id="1049" creationId="{CBE3092D-4105-4026-9B66-A0011E0CA5E1}"/>
          </ac:spMkLst>
        </pc:spChg>
        <pc:spChg chg="add del">
          <ac:chgData name="Rawal, Surya Dev" userId="1fea52e1-4bda-4778-871f-51331d9f6f9f" providerId="ADAL" clId="{B326F288-6783-4F85-A37C-B60304BE8E79}" dt="2024-04-29T14:50:31.311" v="583" actId="26606"/>
          <ac:spMkLst>
            <pc:docMk/>
            <pc:sldMk cId="2845369327" sldId="267"/>
            <ac:spMk id="1050" creationId="{D9759409-BDF8-4BFD-9AF3-4B5C04C2A162}"/>
          </ac:spMkLst>
        </pc:spChg>
        <pc:spChg chg="add del">
          <ac:chgData name="Rawal, Surya Dev" userId="1fea52e1-4bda-4778-871f-51331d9f6f9f" providerId="ADAL" clId="{B326F288-6783-4F85-A37C-B60304BE8E79}" dt="2024-04-29T14:51:10.801" v="595" actId="26606"/>
          <ac:spMkLst>
            <pc:docMk/>
            <pc:sldMk cId="2845369327" sldId="267"/>
            <ac:spMk id="1055" creationId="{9CE0A68D-28EF-49D9-B84B-5DAB38714976}"/>
          </ac:spMkLst>
        </pc:spChg>
        <pc:spChg chg="add del">
          <ac:chgData name="Rawal, Surya Dev" userId="1fea52e1-4bda-4778-871f-51331d9f6f9f" providerId="ADAL" clId="{B326F288-6783-4F85-A37C-B60304BE8E79}" dt="2024-04-29T14:51:10.801" v="595" actId="26606"/>
          <ac:spMkLst>
            <pc:docMk/>
            <pc:sldMk cId="2845369327" sldId="267"/>
            <ac:spMk id="1057" creationId="{1FA0C3DC-24DE-44E3-9D41-CAA5F3B20751}"/>
          </ac:spMkLst>
        </pc:spChg>
        <pc:spChg chg="add del">
          <ac:chgData name="Rawal, Surya Dev" userId="1fea52e1-4bda-4778-871f-51331d9f6f9f" providerId="ADAL" clId="{B326F288-6783-4F85-A37C-B60304BE8E79}" dt="2024-04-29T14:51:05.203" v="592" actId="26606"/>
          <ac:spMkLst>
            <pc:docMk/>
            <pc:sldMk cId="2845369327" sldId="267"/>
            <ac:spMk id="1062" creationId="{9CE0A68D-28EF-49D9-B84B-5DAB38714976}"/>
          </ac:spMkLst>
        </pc:spChg>
        <pc:spChg chg="add del">
          <ac:chgData name="Rawal, Surya Dev" userId="1fea52e1-4bda-4778-871f-51331d9f6f9f" providerId="ADAL" clId="{B326F288-6783-4F85-A37C-B60304BE8E79}" dt="2024-04-29T14:51:05.203" v="592" actId="26606"/>
          <ac:spMkLst>
            <pc:docMk/>
            <pc:sldMk cId="2845369327" sldId="267"/>
            <ac:spMk id="1064" creationId="{1FA0C3DC-24DE-44E3-9D41-CAA5F3B20751}"/>
          </ac:spMkLst>
        </pc:spChg>
        <pc:spChg chg="add del">
          <ac:chgData name="Rawal, Surya Dev" userId="1fea52e1-4bda-4778-871f-51331d9f6f9f" providerId="ADAL" clId="{B326F288-6783-4F85-A37C-B60304BE8E79}" dt="2024-04-29T14:51:10.772" v="594" actId="26606"/>
          <ac:spMkLst>
            <pc:docMk/>
            <pc:sldMk cId="2845369327" sldId="267"/>
            <ac:spMk id="1066" creationId="{FCCDD320-F060-4CF7-AE20-8592F7C9571D}"/>
          </ac:spMkLst>
        </pc:spChg>
        <pc:spChg chg="add del">
          <ac:chgData name="Rawal, Surya Dev" userId="1fea52e1-4bda-4778-871f-51331d9f6f9f" providerId="ADAL" clId="{B326F288-6783-4F85-A37C-B60304BE8E79}" dt="2024-04-29T14:51:10.772" v="594" actId="26606"/>
          <ac:spMkLst>
            <pc:docMk/>
            <pc:sldMk cId="2845369327" sldId="267"/>
            <ac:spMk id="1067" creationId="{4B49AD00-D954-4DA1-88A1-FFCD8F596D2D}"/>
          </ac:spMkLst>
        </pc:spChg>
        <pc:spChg chg="add del">
          <ac:chgData name="Rawal, Surya Dev" userId="1fea52e1-4bda-4778-871f-51331d9f6f9f" providerId="ADAL" clId="{B326F288-6783-4F85-A37C-B60304BE8E79}" dt="2024-04-30T09:25:32.465" v="2092" actId="26606"/>
          <ac:spMkLst>
            <pc:docMk/>
            <pc:sldMk cId="2845369327" sldId="267"/>
            <ac:spMk id="1069" creationId="{9CE0A68D-28EF-49D9-B84B-5DAB38714976}"/>
          </ac:spMkLst>
        </pc:spChg>
        <pc:spChg chg="add del">
          <ac:chgData name="Rawal, Surya Dev" userId="1fea52e1-4bda-4778-871f-51331d9f6f9f" providerId="ADAL" clId="{B326F288-6783-4F85-A37C-B60304BE8E79}" dt="2024-04-30T09:25:32.465" v="2092" actId="26606"/>
          <ac:spMkLst>
            <pc:docMk/>
            <pc:sldMk cId="2845369327" sldId="267"/>
            <ac:spMk id="1070" creationId="{1FA0C3DC-24DE-44E3-9D41-CAA5F3B20751}"/>
          </ac:spMkLst>
        </pc:spChg>
        <pc:spChg chg="add del">
          <ac:chgData name="Rawal, Surya Dev" userId="1fea52e1-4bda-4778-871f-51331d9f6f9f" providerId="ADAL" clId="{B326F288-6783-4F85-A37C-B60304BE8E79}" dt="2024-04-30T09:24:10.677" v="2084" actId="26606"/>
          <ac:spMkLst>
            <pc:docMk/>
            <pc:sldMk cId="2845369327" sldId="267"/>
            <ac:spMk id="1072" creationId="{B95B9BA8-1D69-4796-85F5-B6D0BD52354B}"/>
          </ac:spMkLst>
        </pc:spChg>
        <pc:spChg chg="add del">
          <ac:chgData name="Rawal, Surya Dev" userId="1fea52e1-4bda-4778-871f-51331d9f6f9f" providerId="ADAL" clId="{B326F288-6783-4F85-A37C-B60304BE8E79}" dt="2024-04-30T09:24:04.561" v="2082" actId="26606"/>
          <ac:spMkLst>
            <pc:docMk/>
            <pc:sldMk cId="2845369327" sldId="267"/>
            <ac:spMk id="1075" creationId="{B95B9BA8-1D69-4796-85F5-B6D0BD52354B}"/>
          </ac:spMkLst>
        </pc:spChg>
        <pc:spChg chg="add del">
          <ac:chgData name="Rawal, Surya Dev" userId="1fea52e1-4bda-4778-871f-51331d9f6f9f" providerId="ADAL" clId="{B326F288-6783-4F85-A37C-B60304BE8E79}" dt="2024-04-30T09:25:32.465" v="2092" actId="26606"/>
          <ac:spMkLst>
            <pc:docMk/>
            <pc:sldMk cId="2845369327" sldId="267"/>
            <ac:spMk id="1078" creationId="{9AA72BD9-2C5A-4EDC-931F-5AA08EACA0F3}"/>
          </ac:spMkLst>
        </pc:spChg>
        <pc:spChg chg="add del">
          <ac:chgData name="Rawal, Surya Dev" userId="1fea52e1-4bda-4778-871f-51331d9f6f9f" providerId="ADAL" clId="{B326F288-6783-4F85-A37C-B60304BE8E79}" dt="2024-04-30T09:25:32.465" v="2092" actId="26606"/>
          <ac:spMkLst>
            <pc:docMk/>
            <pc:sldMk cId="2845369327" sldId="267"/>
            <ac:spMk id="1079" creationId="{55D4142C-5077-457F-A6AD-3FECFDB39685}"/>
          </ac:spMkLst>
        </pc:spChg>
        <pc:spChg chg="add del">
          <ac:chgData name="Rawal, Surya Dev" userId="1fea52e1-4bda-4778-871f-51331d9f6f9f" providerId="ADAL" clId="{B326F288-6783-4F85-A37C-B60304BE8E79}" dt="2024-04-30T09:25:32.465" v="2092" actId="26606"/>
          <ac:spMkLst>
            <pc:docMk/>
            <pc:sldMk cId="2845369327" sldId="267"/>
            <ac:spMk id="1080" creationId="{DD3981AC-7B61-4947-BCF3-F7AA7FA385B9}"/>
          </ac:spMkLst>
        </pc:spChg>
        <pc:spChg chg="add del">
          <ac:chgData name="Rawal, Surya Dev" userId="1fea52e1-4bda-4778-871f-51331d9f6f9f" providerId="ADAL" clId="{B326F288-6783-4F85-A37C-B60304BE8E79}" dt="2024-04-30T09:25:32.465" v="2092" actId="26606"/>
          <ac:spMkLst>
            <pc:docMk/>
            <pc:sldMk cId="2845369327" sldId="267"/>
            <ac:spMk id="1081" creationId="{7A5F0580-5EE9-419F-96EE-B6529EF6E7D0}"/>
          </ac:spMkLst>
        </pc:spChg>
        <pc:grpChg chg="add del">
          <ac:chgData name="Rawal, Surya Dev" userId="1fea52e1-4bda-4778-871f-51331d9f6f9f" providerId="ADAL" clId="{B326F288-6783-4F85-A37C-B60304BE8E79}" dt="2024-04-29T14:19:02.407" v="406" actId="26606"/>
          <ac:grpSpMkLst>
            <pc:docMk/>
            <pc:sldMk cId="2845369327" sldId="267"/>
            <ac:grpSpMk id="1031" creationId="{6258F736-B256-8039-9DC6-F4E49A5C5AD5}"/>
          </ac:grpSpMkLst>
        </pc:grpChg>
        <pc:grpChg chg="add del">
          <ac:chgData name="Rawal, Surya Dev" userId="1fea52e1-4bda-4778-871f-51331d9f6f9f" providerId="ADAL" clId="{B326F288-6783-4F85-A37C-B60304BE8E79}" dt="2024-04-29T14:48:34.250" v="563" actId="26606"/>
          <ac:grpSpMkLst>
            <pc:docMk/>
            <pc:sldMk cId="2845369327" sldId="267"/>
            <ac:grpSpMk id="1033" creationId="{54A1C8FD-E5B7-4BEC-A74A-A55FB8EA7CFE}"/>
          </ac:grpSpMkLst>
        </pc:grpChg>
        <pc:grpChg chg="add del">
          <ac:chgData name="Rawal, Surya Dev" userId="1fea52e1-4bda-4778-871f-51331d9f6f9f" providerId="ADAL" clId="{B326F288-6783-4F85-A37C-B60304BE8E79}" dt="2024-04-29T14:48:33.478" v="562" actId="26606"/>
          <ac:grpSpMkLst>
            <pc:docMk/>
            <pc:sldMk cId="2845369327" sldId="267"/>
            <ac:grpSpMk id="1052" creationId="{36AB285A-81F9-42F0-A9FD-0058EB46EFDF}"/>
          </ac:grpSpMkLst>
        </pc:grpChg>
        <pc:grpChg chg="add del">
          <ac:chgData name="Rawal, Surya Dev" userId="1fea52e1-4bda-4778-871f-51331d9f6f9f" providerId="ADAL" clId="{B326F288-6783-4F85-A37C-B60304BE8E79}" dt="2024-04-30T09:24:10.677" v="2084" actId="26606"/>
          <ac:grpSpMkLst>
            <pc:docMk/>
            <pc:sldMk cId="2845369327" sldId="267"/>
            <ac:grpSpMk id="1073" creationId="{23705FF7-CAB4-430F-A07B-AF2245F17F1C}"/>
          </ac:grpSpMkLst>
        </pc:grpChg>
        <pc:grpChg chg="add del">
          <ac:chgData name="Rawal, Surya Dev" userId="1fea52e1-4bda-4778-871f-51331d9f6f9f" providerId="ADAL" clId="{B326F288-6783-4F85-A37C-B60304BE8E79}" dt="2024-04-30T09:24:04.561" v="2082" actId="26606"/>
          <ac:grpSpMkLst>
            <pc:docMk/>
            <pc:sldMk cId="2845369327" sldId="267"/>
            <ac:grpSpMk id="1077" creationId="{23705FF7-CAB4-430F-A07B-AF2245F17F1C}"/>
          </ac:grpSpMkLst>
        </pc:grpChg>
        <pc:graphicFrameChg chg="add del mod ord modGraphic">
          <ac:chgData name="Rawal, Surya Dev" userId="1fea52e1-4bda-4778-871f-51331d9f6f9f" providerId="ADAL" clId="{B326F288-6783-4F85-A37C-B60304BE8E79}" dt="2024-05-11T19:33:00.238" v="4296" actId="20577"/>
          <ac:graphicFrameMkLst>
            <pc:docMk/>
            <pc:sldMk cId="2845369327" sldId="267"/>
            <ac:graphicFrameMk id="4" creationId="{B8738E1E-6196-114F-F710-9624832E512E}"/>
          </ac:graphicFrameMkLst>
        </pc:graphicFrameChg>
        <pc:picChg chg="add del mod">
          <ac:chgData name="Rawal, Surya Dev" userId="1fea52e1-4bda-4778-871f-51331d9f6f9f" providerId="ADAL" clId="{B326F288-6783-4F85-A37C-B60304BE8E79}" dt="2024-05-10T16:19:52.879" v="2199" actId="21"/>
          <ac:picMkLst>
            <pc:docMk/>
            <pc:sldMk cId="2845369327" sldId="267"/>
            <ac:picMk id="3" creationId="{4AAC2119-A49A-3DA3-C59E-CD4D83CCAA8F}"/>
          </ac:picMkLst>
        </pc:picChg>
        <pc:picChg chg="add del mod">
          <ac:chgData name="Rawal, Surya Dev" userId="1fea52e1-4bda-4778-871f-51331d9f6f9f" providerId="ADAL" clId="{B326F288-6783-4F85-A37C-B60304BE8E79}" dt="2024-04-29T14:27:32.653" v="410"/>
          <ac:picMkLst>
            <pc:docMk/>
            <pc:sldMk cId="2845369327" sldId="267"/>
            <ac:picMk id="5" creationId="{BE2DE89F-BC64-E37F-A60D-978CE0D56CD0}"/>
          </ac:picMkLst>
        </pc:picChg>
        <pc:picChg chg="add del mod">
          <ac:chgData name="Rawal, Surya Dev" userId="1fea52e1-4bda-4778-871f-51331d9f6f9f" providerId="ADAL" clId="{B326F288-6783-4F85-A37C-B60304BE8E79}" dt="2024-04-29T14:37:30.702" v="538" actId="21"/>
          <ac:picMkLst>
            <pc:docMk/>
            <pc:sldMk cId="2845369327" sldId="267"/>
            <ac:picMk id="6" creationId="{0F9459DA-832A-9609-59A1-3BEE7168B429}"/>
          </ac:picMkLst>
        </pc:picChg>
        <pc:picChg chg="add del mod">
          <ac:chgData name="Rawal, Surya Dev" userId="1fea52e1-4bda-4778-871f-51331d9f6f9f" providerId="ADAL" clId="{B326F288-6783-4F85-A37C-B60304BE8E79}" dt="2024-04-29T14:33:45.042" v="498"/>
          <ac:picMkLst>
            <pc:docMk/>
            <pc:sldMk cId="2845369327" sldId="267"/>
            <ac:picMk id="7" creationId="{35108234-A772-3883-ACCF-229E1D49CFE7}"/>
          </ac:picMkLst>
        </pc:picChg>
        <pc:picChg chg="add mod ord">
          <ac:chgData name="Rawal, Surya Dev" userId="1fea52e1-4bda-4778-871f-51331d9f6f9f" providerId="ADAL" clId="{B326F288-6783-4F85-A37C-B60304BE8E79}" dt="2024-04-30T09:25:32.465" v="2092" actId="26606"/>
          <ac:picMkLst>
            <pc:docMk/>
            <pc:sldMk cId="2845369327" sldId="267"/>
            <ac:picMk id="1026" creationId="{0359C590-31CE-BED4-E188-6A477F2562D0}"/>
          </ac:picMkLst>
        </pc:picChg>
        <pc:picChg chg="add del mod">
          <ac:chgData name="Rawal, Surya Dev" userId="1fea52e1-4bda-4778-871f-51331d9f6f9f" providerId="ADAL" clId="{B326F288-6783-4F85-A37C-B60304BE8E79}" dt="2024-04-29T14:27:30.369" v="408" actId="21"/>
          <ac:picMkLst>
            <pc:docMk/>
            <pc:sldMk cId="2845369327" sldId="267"/>
            <ac:picMk id="1026" creationId="{16DF5715-B0AD-6A7D-3FCC-4F4B21D6282E}"/>
          </ac:picMkLst>
        </pc:picChg>
        <pc:picChg chg="add del mod">
          <ac:chgData name="Rawal, Surya Dev" userId="1fea52e1-4bda-4778-871f-51331d9f6f9f" providerId="ADAL" clId="{B326F288-6783-4F85-A37C-B60304BE8E79}" dt="2024-04-29T14:27:54.877" v="430" actId="21"/>
          <ac:picMkLst>
            <pc:docMk/>
            <pc:sldMk cId="2845369327" sldId="267"/>
            <ac:picMk id="1028" creationId="{D83D2991-90E5-1D76-2354-2D25E751AC91}"/>
          </ac:picMkLst>
        </pc:picChg>
        <pc:picChg chg="add del mod">
          <ac:chgData name="Rawal, Surya Dev" userId="1fea52e1-4bda-4778-871f-51331d9f6f9f" providerId="ADAL" clId="{B326F288-6783-4F85-A37C-B60304BE8E79}" dt="2024-04-29T14:31:20.907" v="471" actId="21"/>
          <ac:picMkLst>
            <pc:docMk/>
            <pc:sldMk cId="2845369327" sldId="267"/>
            <ac:picMk id="1030" creationId="{DF1A4A49-6F37-7AD7-0F87-45E758C290ED}"/>
          </ac:picMkLst>
        </pc:picChg>
        <pc:cxnChg chg="add del">
          <ac:chgData name="Rawal, Surya Dev" userId="1fea52e1-4bda-4778-871f-51331d9f6f9f" providerId="ADAL" clId="{B326F288-6783-4F85-A37C-B60304BE8E79}" dt="2024-04-29T14:29:52.467" v="465" actId="26606"/>
          <ac:cxnSpMkLst>
            <pc:docMk/>
            <pc:sldMk cId="2845369327" sldId="267"/>
            <ac:cxnSpMk id="1035" creationId="{FC23E3B9-5ABF-58B3-E2B0-E9A5DAA90037}"/>
          </ac:cxnSpMkLst>
        </pc:cxnChg>
      </pc:sldChg>
      <pc:sldChg chg="add del">
        <pc:chgData name="Rawal, Surya Dev" userId="1fea52e1-4bda-4778-871f-51331d9f6f9f" providerId="ADAL" clId="{B326F288-6783-4F85-A37C-B60304BE8E79}" dt="2024-04-29T14:56:17.172" v="619" actId="2890"/>
        <pc:sldMkLst>
          <pc:docMk/>
          <pc:sldMk cId="3760912084" sldId="268"/>
        </pc:sldMkLst>
      </pc:sldChg>
      <pc:sldChg chg="addSp delSp modSp add mod setBg modAnim delDesignElem">
        <pc:chgData name="Rawal, Surya Dev" userId="1fea52e1-4bda-4778-871f-51331d9f6f9f" providerId="ADAL" clId="{B326F288-6783-4F85-A37C-B60304BE8E79}" dt="2024-05-12T09:56:32.193" v="7245" actId="207"/>
        <pc:sldMkLst>
          <pc:docMk/>
          <pc:sldMk cId="4144990236" sldId="268"/>
        </pc:sldMkLst>
        <pc:spChg chg="mod">
          <ac:chgData name="Rawal, Surya Dev" userId="1fea52e1-4bda-4778-871f-51331d9f6f9f" providerId="ADAL" clId="{B326F288-6783-4F85-A37C-B60304BE8E79}" dt="2024-05-11T21:07:23.670" v="5399" actId="26606"/>
          <ac:spMkLst>
            <pc:docMk/>
            <pc:sldMk cId="4144990236" sldId="268"/>
            <ac:spMk id="2" creationId="{BB9C8A53-F89F-4424-4199-41AA3CF478B2}"/>
          </ac:spMkLst>
        </pc:spChg>
        <pc:spChg chg="mod">
          <ac:chgData name="Rawal, Surya Dev" userId="1fea52e1-4bda-4778-871f-51331d9f6f9f" providerId="ADAL" clId="{B326F288-6783-4F85-A37C-B60304BE8E79}" dt="2024-05-12T09:56:32.193" v="7245" actId="207"/>
          <ac:spMkLst>
            <pc:docMk/>
            <pc:sldMk cId="4144990236" sldId="268"/>
            <ac:spMk id="3" creationId="{0A5566EB-F9F0-1026-0A7A-F91E01EB603F}"/>
          </ac:spMkLst>
        </pc:spChg>
        <pc:spChg chg="add del">
          <ac:chgData name="Rawal, Surya Dev" userId="1fea52e1-4bda-4778-871f-51331d9f6f9f" providerId="ADAL" clId="{B326F288-6783-4F85-A37C-B60304BE8E79}" dt="2024-05-11T21:07:23.670" v="5399" actId="26606"/>
          <ac:spMkLst>
            <pc:docMk/>
            <pc:sldMk cId="4144990236" sldId="268"/>
            <ac:spMk id="2089" creationId="{B95B9BA8-1D69-4796-85F5-B6D0BD52354B}"/>
          </ac:spMkLst>
        </pc:spChg>
        <pc:spChg chg="add del">
          <ac:chgData name="Rawal, Surya Dev" userId="1fea52e1-4bda-4778-871f-51331d9f6f9f" providerId="ADAL" clId="{B326F288-6783-4F85-A37C-B60304BE8E79}" dt="2024-05-11T21:07:08.328" v="5391" actId="26606"/>
          <ac:spMkLst>
            <pc:docMk/>
            <pc:sldMk cId="4144990236" sldId="268"/>
            <ac:spMk id="2094" creationId="{E8A8EAB8-D2FF-444D-B34B-7D32F106AD0E}"/>
          </ac:spMkLst>
        </pc:spChg>
        <pc:spChg chg="add del">
          <ac:chgData name="Rawal, Surya Dev" userId="1fea52e1-4bda-4778-871f-51331d9f6f9f" providerId="ADAL" clId="{B326F288-6783-4F85-A37C-B60304BE8E79}" dt="2024-05-11T21:07:23.670" v="5399" actId="26606"/>
          <ac:spMkLst>
            <pc:docMk/>
            <pc:sldMk cId="4144990236" sldId="268"/>
            <ac:spMk id="2100" creationId="{A7AE9375-4664-4DB2-922D-2782A6E439AC}"/>
          </ac:spMkLst>
        </pc:spChg>
        <pc:spChg chg="add del">
          <ac:chgData name="Rawal, Surya Dev" userId="1fea52e1-4bda-4778-871f-51331d9f6f9f" providerId="ADAL" clId="{B326F288-6783-4F85-A37C-B60304BE8E79}" dt="2024-05-11T21:07:21.886" v="5396" actId="26606"/>
          <ac:spMkLst>
            <pc:docMk/>
            <pc:sldMk cId="4144990236" sldId="268"/>
            <ac:spMk id="2107" creationId="{9AA72BD9-2C5A-4EDC-931F-5AA08EACA0F3}"/>
          </ac:spMkLst>
        </pc:spChg>
        <pc:spChg chg="add del">
          <ac:chgData name="Rawal, Surya Dev" userId="1fea52e1-4bda-4778-871f-51331d9f6f9f" providerId="ADAL" clId="{B326F288-6783-4F85-A37C-B60304BE8E79}" dt="2024-05-11T21:07:21.886" v="5396" actId="26606"/>
          <ac:spMkLst>
            <pc:docMk/>
            <pc:sldMk cId="4144990236" sldId="268"/>
            <ac:spMk id="2109" creationId="{DD3981AC-7B61-4947-BCF3-F7AA7FA385B9}"/>
          </ac:spMkLst>
        </pc:spChg>
        <pc:spChg chg="add del">
          <ac:chgData name="Rawal, Surya Dev" userId="1fea52e1-4bda-4778-871f-51331d9f6f9f" providerId="ADAL" clId="{B326F288-6783-4F85-A37C-B60304BE8E79}" dt="2024-05-11T21:07:21.886" v="5396" actId="26606"/>
          <ac:spMkLst>
            <pc:docMk/>
            <pc:sldMk cId="4144990236" sldId="268"/>
            <ac:spMk id="2111" creationId="{55D4142C-5077-457F-A6AD-3FECFDB39685}"/>
          </ac:spMkLst>
        </pc:spChg>
        <pc:spChg chg="add del">
          <ac:chgData name="Rawal, Surya Dev" userId="1fea52e1-4bda-4778-871f-51331d9f6f9f" providerId="ADAL" clId="{B326F288-6783-4F85-A37C-B60304BE8E79}" dt="2024-05-11T21:07:21.886" v="5396" actId="26606"/>
          <ac:spMkLst>
            <pc:docMk/>
            <pc:sldMk cId="4144990236" sldId="268"/>
            <ac:spMk id="2113" creationId="{7A5F0580-5EE9-419F-96EE-B6529EF6E7D0}"/>
          </ac:spMkLst>
        </pc:spChg>
        <pc:picChg chg="mod ord">
          <ac:chgData name="Rawal, Surya Dev" userId="1fea52e1-4bda-4778-871f-51331d9f6f9f" providerId="ADAL" clId="{B326F288-6783-4F85-A37C-B60304BE8E79}" dt="2024-05-11T21:07:23.670" v="5399" actId="26606"/>
          <ac:picMkLst>
            <pc:docMk/>
            <pc:sldMk cId="4144990236" sldId="268"/>
            <ac:picMk id="2050" creationId="{36F3099A-2FF7-0D1C-5B0E-4B86ABE264D0}"/>
          </ac:picMkLst>
        </pc:picChg>
        <pc:picChg chg="add del mod">
          <ac:chgData name="Rawal, Surya Dev" userId="1fea52e1-4bda-4778-871f-51331d9f6f9f" providerId="ADAL" clId="{B326F288-6783-4F85-A37C-B60304BE8E79}" dt="2024-05-12T09:46:34.194" v="7088"/>
          <ac:picMkLst>
            <pc:docMk/>
            <pc:sldMk cId="4144990236" sldId="268"/>
            <ac:picMk id="10242" creationId="{2CB02CDC-B29B-4A42-E775-36ED492C2D9C}"/>
          </ac:picMkLst>
        </pc:picChg>
        <pc:cxnChg chg="add del">
          <ac:chgData name="Rawal, Surya Dev" userId="1fea52e1-4bda-4778-871f-51331d9f6f9f" providerId="ADAL" clId="{B326F288-6783-4F85-A37C-B60304BE8E79}" dt="2024-05-11T21:07:08.328" v="5391" actId="26606"/>
          <ac:cxnSpMkLst>
            <pc:docMk/>
            <pc:sldMk cId="4144990236" sldId="268"/>
            <ac:cxnSpMk id="2096" creationId="{EEA38897-7BA3-4408-8083-3235339C4A60}"/>
          </ac:cxnSpMkLst>
        </pc:cxnChg>
        <pc:cxnChg chg="add del">
          <ac:chgData name="Rawal, Surya Dev" userId="1fea52e1-4bda-4778-871f-51331d9f6f9f" providerId="ADAL" clId="{B326F288-6783-4F85-A37C-B60304BE8E79}" dt="2024-05-11T21:07:08.328" v="5391" actId="26606"/>
          <ac:cxnSpMkLst>
            <pc:docMk/>
            <pc:sldMk cId="4144990236" sldId="268"/>
            <ac:cxnSpMk id="2098" creationId="{F11AD06B-AB20-4097-8606-5DA00DBACE88}"/>
          </ac:cxnSpMkLst>
        </pc:cxnChg>
        <pc:cxnChg chg="add del">
          <ac:chgData name="Rawal, Surya Dev" userId="1fea52e1-4bda-4778-871f-51331d9f6f9f" providerId="ADAL" clId="{B326F288-6783-4F85-A37C-B60304BE8E79}" dt="2024-05-11T21:07:23.670" v="5399" actId="26606"/>
          <ac:cxnSpMkLst>
            <pc:docMk/>
            <pc:sldMk cId="4144990236" sldId="268"/>
            <ac:cxnSpMk id="2101" creationId="{EE504C98-6397-41C1-A8D8-2D9C4ED307E0}"/>
          </ac:cxnSpMkLst>
        </pc:cxnChg>
        <pc:cxnChg chg="add del">
          <ac:chgData name="Rawal, Surya Dev" userId="1fea52e1-4bda-4778-871f-51331d9f6f9f" providerId="ADAL" clId="{B326F288-6783-4F85-A37C-B60304BE8E79}" dt="2024-05-11T21:07:23.670" v="5399" actId="26606"/>
          <ac:cxnSpMkLst>
            <pc:docMk/>
            <pc:sldMk cId="4144990236" sldId="268"/>
            <ac:cxnSpMk id="2102" creationId="{B7188D9B-1674-419B-A379-D1632A7EC3A2}"/>
          </ac:cxnSpMkLst>
        </pc:cxnChg>
      </pc:sldChg>
      <pc:sldChg chg="addSp delSp modSp add mod ord setBg addAnim delAnim modAnim delDesignElem">
        <pc:chgData name="Rawal, Surya Dev" userId="1fea52e1-4bda-4778-871f-51331d9f6f9f" providerId="ADAL" clId="{B326F288-6783-4F85-A37C-B60304BE8E79}" dt="2024-05-11T19:51:18.354" v="4469" actId="313"/>
        <pc:sldMkLst>
          <pc:docMk/>
          <pc:sldMk cId="4126483986" sldId="269"/>
        </pc:sldMkLst>
        <pc:spChg chg="mod">
          <ac:chgData name="Rawal, Surya Dev" userId="1fea52e1-4bda-4778-871f-51331d9f6f9f" providerId="ADAL" clId="{B326F288-6783-4F85-A37C-B60304BE8E79}" dt="2024-05-11T19:51:18.354" v="4469" actId="313"/>
          <ac:spMkLst>
            <pc:docMk/>
            <pc:sldMk cId="4126483986" sldId="269"/>
            <ac:spMk id="2" creationId="{BB9C8A53-F89F-4424-4199-41AA3CF478B2}"/>
          </ac:spMkLst>
        </pc:spChg>
        <pc:spChg chg="del mod">
          <ac:chgData name="Rawal, Surya Dev" userId="1fea52e1-4bda-4778-871f-51331d9f6f9f" providerId="ADAL" clId="{B326F288-6783-4F85-A37C-B60304BE8E79}" dt="2024-04-29T15:30:00.851" v="1115" actId="22"/>
          <ac:spMkLst>
            <pc:docMk/>
            <pc:sldMk cId="4126483986" sldId="269"/>
            <ac:spMk id="3" creationId="{0A5566EB-F9F0-1026-0A7A-F91E01EB603F}"/>
          </ac:spMkLst>
        </pc:spChg>
        <pc:spChg chg="del">
          <ac:chgData name="Rawal, Surya Dev" userId="1fea52e1-4bda-4778-871f-51331d9f6f9f" providerId="ADAL" clId="{B326F288-6783-4F85-A37C-B60304BE8E79}" dt="2024-04-29T15:15:39.556" v="1009" actId="21"/>
          <ac:spMkLst>
            <pc:docMk/>
            <pc:sldMk cId="4126483986" sldId="269"/>
            <ac:spMk id="4" creationId="{1FDFDAFE-4740-6F9B-9F7B-320FA785512D}"/>
          </ac:spMkLst>
        </pc:spChg>
        <pc:spChg chg="add del mod">
          <ac:chgData name="Rawal, Surya Dev" userId="1fea52e1-4bda-4778-871f-51331d9f6f9f" providerId="ADAL" clId="{B326F288-6783-4F85-A37C-B60304BE8E79}" dt="2024-05-11T19:51:11.253" v="4466" actId="21"/>
          <ac:spMkLst>
            <pc:docMk/>
            <pc:sldMk cId="4126483986" sldId="269"/>
            <ac:spMk id="4" creationId="{B99CE3AE-75E5-D0C7-D020-6381E2A54F30}"/>
          </ac:spMkLst>
        </pc:spChg>
        <pc:spChg chg="del">
          <ac:chgData name="Rawal, Surya Dev" userId="1fea52e1-4bda-4778-871f-51331d9f6f9f" providerId="ADAL" clId="{B326F288-6783-4F85-A37C-B60304BE8E79}" dt="2024-04-29T15:15:35.575" v="1008" actId="21"/>
          <ac:spMkLst>
            <pc:docMk/>
            <pc:sldMk cId="4126483986" sldId="269"/>
            <ac:spMk id="5" creationId="{7157CAF3-01C2-ED98-1A89-22D01CC07F25}"/>
          </ac:spMkLst>
        </pc:spChg>
        <pc:spChg chg="del">
          <ac:chgData name="Rawal, Surya Dev" userId="1fea52e1-4bda-4778-871f-51331d9f6f9f" providerId="ADAL" clId="{B326F288-6783-4F85-A37C-B60304BE8E79}" dt="2024-04-29T15:15:30.618" v="1007" actId="21"/>
          <ac:spMkLst>
            <pc:docMk/>
            <pc:sldMk cId="4126483986" sldId="269"/>
            <ac:spMk id="8" creationId="{6BC722A6-C679-B7F7-499A-19DAA6DF740A}"/>
          </ac:spMkLst>
        </pc:spChg>
        <pc:spChg chg="del mod">
          <ac:chgData name="Rawal, Surya Dev" userId="1fea52e1-4bda-4778-871f-51331d9f6f9f" providerId="ADAL" clId="{B326F288-6783-4F85-A37C-B60304BE8E79}" dt="2024-04-29T15:15:26.361" v="1006" actId="21"/>
          <ac:spMkLst>
            <pc:docMk/>
            <pc:sldMk cId="4126483986" sldId="269"/>
            <ac:spMk id="9" creationId="{B33734E8-1D70-DE9A-8A04-713310B94C61}"/>
          </ac:spMkLst>
        </pc:spChg>
        <pc:spChg chg="add del">
          <ac:chgData name="Rawal, Surya Dev" userId="1fea52e1-4bda-4778-871f-51331d9f6f9f" providerId="ADAL" clId="{B326F288-6783-4F85-A37C-B60304BE8E79}" dt="2024-04-30T09:23:21.657" v="2080"/>
          <ac:spMkLst>
            <pc:docMk/>
            <pc:sldMk cId="4126483986" sldId="269"/>
            <ac:spMk id="2089" creationId="{B95B9BA8-1D69-4796-85F5-B6D0BD52354B}"/>
          </ac:spMkLst>
        </pc:spChg>
        <pc:picChg chg="add del mod ord">
          <ac:chgData name="Rawal, Surya Dev" userId="1fea52e1-4bda-4778-871f-51331d9f6f9f" providerId="ADAL" clId="{B326F288-6783-4F85-A37C-B60304BE8E79}" dt="2024-05-11T19:51:12.295" v="4467" actId="1076"/>
          <ac:picMkLst>
            <pc:docMk/>
            <pc:sldMk cId="4126483986" sldId="269"/>
            <ac:picMk id="7" creationId="{1CCB6DC9-F20E-1F14-AAB9-43AB56C383C9}"/>
          </ac:picMkLst>
        </pc:picChg>
        <pc:picChg chg="add mod">
          <ac:chgData name="Rawal, Surya Dev" userId="1fea52e1-4bda-4778-871f-51331d9f6f9f" providerId="ADAL" clId="{B326F288-6783-4F85-A37C-B60304BE8E79}" dt="2024-05-11T19:51:12.728" v="4468" actId="1076"/>
          <ac:picMkLst>
            <pc:docMk/>
            <pc:sldMk cId="4126483986" sldId="269"/>
            <ac:picMk id="11" creationId="{35C48111-E2EB-CDD0-1BFA-B7EF84B72418}"/>
          </ac:picMkLst>
        </pc:picChg>
        <pc:picChg chg="add mod">
          <ac:chgData name="Rawal, Surya Dev" userId="1fea52e1-4bda-4778-871f-51331d9f6f9f" providerId="ADAL" clId="{B326F288-6783-4F85-A37C-B60304BE8E79}" dt="2024-05-11T19:51:09.905" v="4462" actId="1076"/>
          <ac:picMkLst>
            <pc:docMk/>
            <pc:sldMk cId="4126483986" sldId="269"/>
            <ac:picMk id="13" creationId="{1B7A3EEB-9021-239C-D815-3EF2567D82B0}"/>
          </ac:picMkLst>
        </pc:picChg>
      </pc:sldChg>
      <pc:sldChg chg="addSp delSp modSp new del mod setBg delDesignElem">
        <pc:chgData name="Rawal, Surya Dev" userId="1fea52e1-4bda-4778-871f-51331d9f6f9f" providerId="ADAL" clId="{B326F288-6783-4F85-A37C-B60304BE8E79}" dt="2024-05-11T19:48:38.792" v="4446" actId="2696"/>
        <pc:sldMkLst>
          <pc:docMk/>
          <pc:sldMk cId="2724397736" sldId="270"/>
        </pc:sldMkLst>
        <pc:spChg chg="mod">
          <ac:chgData name="Rawal, Surya Dev" userId="1fea52e1-4bda-4778-871f-51331d9f6f9f" providerId="ADAL" clId="{B326F288-6783-4F85-A37C-B60304BE8E79}" dt="2024-04-30T09:17:15.459" v="2042" actId="1076"/>
          <ac:spMkLst>
            <pc:docMk/>
            <pc:sldMk cId="2724397736" sldId="270"/>
            <ac:spMk id="2" creationId="{C6B709B8-2641-0195-C255-B25B6E8C094C}"/>
          </ac:spMkLst>
        </pc:spChg>
        <pc:spChg chg="add del mod">
          <ac:chgData name="Rawal, Surya Dev" userId="1fea52e1-4bda-4778-871f-51331d9f6f9f" providerId="ADAL" clId="{B326F288-6783-4F85-A37C-B60304BE8E79}" dt="2024-04-30T07:34:45.512" v="2026" actId="12"/>
          <ac:spMkLst>
            <pc:docMk/>
            <pc:sldMk cId="2724397736" sldId="270"/>
            <ac:spMk id="3" creationId="{0A0ABAEE-1E3A-B8F5-69E6-937C4FE8882F}"/>
          </ac:spMkLst>
        </pc:spChg>
        <pc:spChg chg="add del mod">
          <ac:chgData name="Rawal, Surya Dev" userId="1fea52e1-4bda-4778-871f-51331d9f6f9f" providerId="ADAL" clId="{B326F288-6783-4F85-A37C-B60304BE8E79}" dt="2024-04-29T15:26:54.963" v="1051" actId="21"/>
          <ac:spMkLst>
            <pc:docMk/>
            <pc:sldMk cId="2724397736" sldId="270"/>
            <ac:spMk id="7" creationId="{34B1C8C6-5A3C-9D5D-AE64-12804684A865}"/>
          </ac:spMkLst>
        </pc:spChg>
        <pc:spChg chg="add mod">
          <ac:chgData name="Rawal, Surya Dev" userId="1fea52e1-4bda-4778-871f-51331d9f6f9f" providerId="ADAL" clId="{B326F288-6783-4F85-A37C-B60304BE8E79}" dt="2024-04-30T07:34:14.654" v="2025" actId="1076"/>
          <ac:spMkLst>
            <pc:docMk/>
            <pc:sldMk cId="2724397736" sldId="270"/>
            <ac:spMk id="8" creationId="{FC3C45A5-8A85-2DBD-9311-65FC00B7D608}"/>
          </ac:spMkLst>
        </pc:spChg>
        <pc:spChg chg="add del">
          <ac:chgData name="Rawal, Surya Dev" userId="1fea52e1-4bda-4778-871f-51331d9f6f9f" providerId="ADAL" clId="{B326F288-6783-4F85-A37C-B60304BE8E79}" dt="2024-04-29T15:26:18.081" v="1044" actId="26606"/>
          <ac:spMkLst>
            <pc:docMk/>
            <pc:sldMk cId="2724397736" sldId="270"/>
            <ac:spMk id="10" creationId="{B95B9BA8-1D69-4796-85F5-B6D0BD52354B}"/>
          </ac:spMkLst>
        </pc:spChg>
        <pc:spChg chg="add del">
          <ac:chgData name="Rawal, Surya Dev" userId="1fea52e1-4bda-4778-871f-51331d9f6f9f" providerId="ADAL" clId="{B326F288-6783-4F85-A37C-B60304BE8E79}" dt="2024-04-29T15:28:18.952" v="1113" actId="26606"/>
          <ac:spMkLst>
            <pc:docMk/>
            <pc:sldMk cId="2724397736" sldId="270"/>
            <ac:spMk id="11" creationId="{E5F17139-31EE-46AC-B04F-DBBD852DD6CB}"/>
          </ac:spMkLst>
        </pc:spChg>
        <pc:spChg chg="add del">
          <ac:chgData name="Rawal, Surya Dev" userId="1fea52e1-4bda-4778-871f-51331d9f6f9f" providerId="ADAL" clId="{B326F288-6783-4F85-A37C-B60304BE8E79}" dt="2024-04-29T15:26:20.464" v="1046" actId="26606"/>
          <ac:spMkLst>
            <pc:docMk/>
            <pc:sldMk cId="2724397736" sldId="270"/>
            <ac:spMk id="12" creationId="{DD3981AC-7B61-4947-BCF3-F7AA7FA385B9}"/>
          </ac:spMkLst>
        </pc:spChg>
        <pc:spChg chg="add del">
          <ac:chgData name="Rawal, Surya Dev" userId="1fea52e1-4bda-4778-871f-51331d9f6f9f" providerId="ADAL" clId="{B326F288-6783-4F85-A37C-B60304BE8E79}" dt="2024-04-29T15:26:20.464" v="1046" actId="26606"/>
          <ac:spMkLst>
            <pc:docMk/>
            <pc:sldMk cId="2724397736" sldId="270"/>
            <ac:spMk id="13" creationId="{9AA72BD9-2C5A-4EDC-931F-5AA08EACA0F3}"/>
          </ac:spMkLst>
        </pc:spChg>
        <pc:spChg chg="add del">
          <ac:chgData name="Rawal, Surya Dev" userId="1fea52e1-4bda-4778-871f-51331d9f6f9f" providerId="ADAL" clId="{B326F288-6783-4F85-A37C-B60304BE8E79}" dt="2024-04-29T15:26:20.464" v="1046" actId="26606"/>
          <ac:spMkLst>
            <pc:docMk/>
            <pc:sldMk cId="2724397736" sldId="270"/>
            <ac:spMk id="14" creationId="{55D4142C-5077-457F-A6AD-3FECFDB39685}"/>
          </ac:spMkLst>
        </pc:spChg>
        <pc:spChg chg="add del">
          <ac:chgData name="Rawal, Surya Dev" userId="1fea52e1-4bda-4778-871f-51331d9f6f9f" providerId="ADAL" clId="{B326F288-6783-4F85-A37C-B60304BE8E79}" dt="2024-04-29T15:28:18.952" v="1113" actId="26606"/>
          <ac:spMkLst>
            <pc:docMk/>
            <pc:sldMk cId="2724397736" sldId="270"/>
            <ac:spMk id="15" creationId="{AAD42DD4-86F6-4FD2-869F-32D35E310CF6}"/>
          </ac:spMkLst>
        </pc:spChg>
        <pc:spChg chg="add del">
          <ac:chgData name="Rawal, Surya Dev" userId="1fea52e1-4bda-4778-871f-51331d9f6f9f" providerId="ADAL" clId="{B326F288-6783-4F85-A37C-B60304BE8E79}" dt="2024-04-29T15:26:20.464" v="1046" actId="26606"/>
          <ac:spMkLst>
            <pc:docMk/>
            <pc:sldMk cId="2724397736" sldId="270"/>
            <ac:spMk id="16" creationId="{7A5F0580-5EE9-419F-96EE-B6529EF6E7D0}"/>
          </ac:spMkLst>
        </pc:spChg>
        <pc:spChg chg="add del">
          <ac:chgData name="Rawal, Surya Dev" userId="1fea52e1-4bda-4778-871f-51331d9f6f9f" providerId="ADAL" clId="{B326F288-6783-4F85-A37C-B60304BE8E79}" dt="2024-04-29T15:28:18.952" v="1113" actId="26606"/>
          <ac:spMkLst>
            <pc:docMk/>
            <pc:sldMk cId="2724397736" sldId="270"/>
            <ac:spMk id="17" creationId="{4C36B8C5-0DEB-41B5-911D-572E2E835E3C}"/>
          </ac:spMkLst>
        </pc:spChg>
        <pc:spChg chg="add del">
          <ac:chgData name="Rawal, Surya Dev" userId="1fea52e1-4bda-4778-871f-51331d9f6f9f" providerId="ADAL" clId="{B326F288-6783-4F85-A37C-B60304BE8E79}" dt="2024-04-29T15:28:18.952" v="1113" actId="26606"/>
          <ac:spMkLst>
            <pc:docMk/>
            <pc:sldMk cId="2724397736" sldId="270"/>
            <ac:spMk id="19" creationId="{B5DC987A-A8C7-4C23-9BF5-33E9F6F21DCB}"/>
          </ac:spMkLst>
        </pc:spChg>
        <pc:spChg chg="add del">
          <ac:chgData name="Rawal, Surya Dev" userId="1fea52e1-4bda-4778-871f-51331d9f6f9f" providerId="ADAL" clId="{B326F288-6783-4F85-A37C-B60304BE8E79}" dt="2024-04-30T06:45:01.229" v="1501" actId="26606"/>
          <ac:spMkLst>
            <pc:docMk/>
            <pc:sldMk cId="2724397736" sldId="270"/>
            <ac:spMk id="20" creationId="{0C541B88-1AE9-40C3-AFD5-967787C1979F}"/>
          </ac:spMkLst>
        </pc:spChg>
        <pc:spChg chg="add del">
          <ac:chgData name="Rawal, Surya Dev" userId="1fea52e1-4bda-4778-871f-51331d9f6f9f" providerId="ADAL" clId="{B326F288-6783-4F85-A37C-B60304BE8E79}" dt="2024-04-29T15:28:18.952" v="1113" actId="26606"/>
          <ac:spMkLst>
            <pc:docMk/>
            <pc:sldMk cId="2724397736" sldId="270"/>
            <ac:spMk id="21" creationId="{F213F2CF-C6DF-4CE1-A6F0-E3B1BFBB0B23}"/>
          </ac:spMkLst>
        </pc:spChg>
        <pc:spChg chg="add del">
          <ac:chgData name="Rawal, Surya Dev" userId="1fea52e1-4bda-4778-871f-51331d9f6f9f" providerId="ADAL" clId="{B326F288-6783-4F85-A37C-B60304BE8E79}" dt="2024-04-30T06:45:01.229" v="1501" actId="26606"/>
          <ac:spMkLst>
            <pc:docMk/>
            <pc:sldMk cId="2724397736" sldId="270"/>
            <ac:spMk id="22" creationId="{E5F17139-31EE-46AC-B04F-DBBD852DD6CB}"/>
          </ac:spMkLst>
        </pc:spChg>
        <pc:spChg chg="add del">
          <ac:chgData name="Rawal, Surya Dev" userId="1fea52e1-4bda-4778-871f-51331d9f6f9f" providerId="ADAL" clId="{B326F288-6783-4F85-A37C-B60304BE8E79}" dt="2024-04-29T15:28:18.952" v="1113" actId="26606"/>
          <ac:spMkLst>
            <pc:docMk/>
            <pc:sldMk cId="2724397736" sldId="270"/>
            <ac:spMk id="23" creationId="{84325C15-4820-4911-B66E-A5F917CFAE58}"/>
          </ac:spMkLst>
        </pc:spChg>
        <pc:spChg chg="add del">
          <ac:chgData name="Rawal, Surya Dev" userId="1fea52e1-4bda-4778-871f-51331d9f6f9f" providerId="ADAL" clId="{B326F288-6783-4F85-A37C-B60304BE8E79}" dt="2024-04-30T06:45:01.229" v="1501" actId="26606"/>
          <ac:spMkLst>
            <pc:docMk/>
            <pc:sldMk cId="2724397736" sldId="270"/>
            <ac:spMk id="40" creationId="{89D16701-DA76-4F72-BB63-E2C3FFBDFE0F}"/>
          </ac:spMkLst>
        </pc:spChg>
        <pc:spChg chg="add del">
          <ac:chgData name="Rawal, Surya Dev" userId="1fea52e1-4bda-4778-871f-51331d9f6f9f" providerId="ADAL" clId="{B326F288-6783-4F85-A37C-B60304BE8E79}" dt="2024-04-30T06:45:01.229" v="1501" actId="26606"/>
          <ac:spMkLst>
            <pc:docMk/>
            <pc:sldMk cId="2724397736" sldId="270"/>
            <ac:spMk id="41" creationId="{1CC28BE1-9DC6-43FE-9582-39F091098D77}"/>
          </ac:spMkLst>
        </pc:spChg>
        <pc:spChg chg="add del">
          <ac:chgData name="Rawal, Surya Dev" userId="1fea52e1-4bda-4778-871f-51331d9f6f9f" providerId="ADAL" clId="{B326F288-6783-4F85-A37C-B60304BE8E79}" dt="2024-04-30T06:45:04.188" v="1503" actId="26606"/>
          <ac:spMkLst>
            <pc:docMk/>
            <pc:sldMk cId="2724397736" sldId="270"/>
            <ac:spMk id="43" creationId="{924D84CD-5280-4B52-B96E-8EDAA2B20C51}"/>
          </ac:spMkLst>
        </pc:spChg>
        <pc:spChg chg="add del">
          <ac:chgData name="Rawal, Surya Dev" userId="1fea52e1-4bda-4778-871f-51331d9f6f9f" providerId="ADAL" clId="{B326F288-6783-4F85-A37C-B60304BE8E79}" dt="2024-04-30T06:45:04.188" v="1503" actId="26606"/>
          <ac:spMkLst>
            <pc:docMk/>
            <pc:sldMk cId="2724397736" sldId="270"/>
            <ac:spMk id="44" creationId="{6BC8DD5A-2177-6753-E2F9-C07A00190B7A}"/>
          </ac:spMkLst>
        </pc:spChg>
        <pc:spChg chg="add del">
          <ac:chgData name="Rawal, Surya Dev" userId="1fea52e1-4bda-4778-871f-51331d9f6f9f" providerId="ADAL" clId="{B326F288-6783-4F85-A37C-B60304BE8E79}" dt="2024-04-30T06:45:05.977" v="1505" actId="26606"/>
          <ac:spMkLst>
            <pc:docMk/>
            <pc:sldMk cId="2724397736" sldId="270"/>
            <ac:spMk id="46" creationId="{20DF329D-CBE0-415E-A38F-7D44AF613845}"/>
          </ac:spMkLst>
        </pc:spChg>
        <pc:spChg chg="add del">
          <ac:chgData name="Rawal, Surya Dev" userId="1fea52e1-4bda-4778-871f-51331d9f6f9f" providerId="ADAL" clId="{B326F288-6783-4F85-A37C-B60304BE8E79}" dt="2024-04-30T06:45:05.977" v="1505" actId="26606"/>
          <ac:spMkLst>
            <pc:docMk/>
            <pc:sldMk cId="2724397736" sldId="270"/>
            <ac:spMk id="47" creationId="{1466BE98-0341-4CFA-8601-3E68FB730704}"/>
          </ac:spMkLst>
        </pc:spChg>
        <pc:spChg chg="add del">
          <ac:chgData name="Rawal, Surya Dev" userId="1fea52e1-4bda-4778-871f-51331d9f6f9f" providerId="ADAL" clId="{B326F288-6783-4F85-A37C-B60304BE8E79}" dt="2024-04-30T06:45:05.977" v="1505" actId="26606"/>
          <ac:spMkLst>
            <pc:docMk/>
            <pc:sldMk cId="2724397736" sldId="270"/>
            <ac:spMk id="48" creationId="{663E89A1-984A-4500-9453-4203AD1B83BE}"/>
          </ac:spMkLst>
        </pc:spChg>
        <pc:spChg chg="add del">
          <ac:chgData name="Rawal, Surya Dev" userId="1fea52e1-4bda-4778-871f-51331d9f6f9f" providerId="ADAL" clId="{B326F288-6783-4F85-A37C-B60304BE8E79}" dt="2024-04-30T06:45:05.977" v="1505" actId="26606"/>
          <ac:spMkLst>
            <pc:docMk/>
            <pc:sldMk cId="2724397736" sldId="270"/>
            <ac:spMk id="49" creationId="{B3FD642B-C569-4ABB-AE20-EFA6BC995903}"/>
          </ac:spMkLst>
        </pc:spChg>
        <pc:spChg chg="add del">
          <ac:chgData name="Rawal, Surya Dev" userId="1fea52e1-4bda-4778-871f-51331d9f6f9f" providerId="ADAL" clId="{B326F288-6783-4F85-A37C-B60304BE8E79}" dt="2024-04-30T06:45:05.977" v="1505" actId="26606"/>
          <ac:spMkLst>
            <pc:docMk/>
            <pc:sldMk cId="2724397736" sldId="270"/>
            <ac:spMk id="50" creationId="{AA92FED3-1F18-4138-B4E4-627D78B00203}"/>
          </ac:spMkLst>
        </pc:spChg>
        <pc:spChg chg="add del">
          <ac:chgData name="Rawal, Surya Dev" userId="1fea52e1-4bda-4778-871f-51331d9f6f9f" providerId="ADAL" clId="{B326F288-6783-4F85-A37C-B60304BE8E79}" dt="2024-04-30T06:45:17.488" v="1507" actId="26606"/>
          <ac:spMkLst>
            <pc:docMk/>
            <pc:sldMk cId="2724397736" sldId="270"/>
            <ac:spMk id="52" creationId="{7517A47C-B2E5-4B79-8061-D74B1311AF6E}"/>
          </ac:spMkLst>
        </pc:spChg>
        <pc:spChg chg="add del">
          <ac:chgData name="Rawal, Surya Dev" userId="1fea52e1-4bda-4778-871f-51331d9f6f9f" providerId="ADAL" clId="{B326F288-6783-4F85-A37C-B60304BE8E79}" dt="2024-04-30T06:45:17.488" v="1507" actId="26606"/>
          <ac:spMkLst>
            <pc:docMk/>
            <pc:sldMk cId="2724397736" sldId="270"/>
            <ac:spMk id="53" creationId="{C505E780-2083-4CB5-A42A-5E0E2908ECC3}"/>
          </ac:spMkLst>
        </pc:spChg>
        <pc:spChg chg="add del">
          <ac:chgData name="Rawal, Surya Dev" userId="1fea52e1-4bda-4778-871f-51331d9f6f9f" providerId="ADAL" clId="{B326F288-6783-4F85-A37C-B60304BE8E79}" dt="2024-04-30T06:45:17.488" v="1507" actId="26606"/>
          <ac:spMkLst>
            <pc:docMk/>
            <pc:sldMk cId="2724397736" sldId="270"/>
            <ac:spMk id="54" creationId="{D2C0AE1C-0118-41AE-8A10-7CDCBF10E96F}"/>
          </ac:spMkLst>
        </pc:spChg>
        <pc:spChg chg="add del">
          <ac:chgData name="Rawal, Surya Dev" userId="1fea52e1-4bda-4778-871f-51331d9f6f9f" providerId="ADAL" clId="{B326F288-6783-4F85-A37C-B60304BE8E79}" dt="2024-04-30T06:45:17.488" v="1507" actId="26606"/>
          <ac:spMkLst>
            <pc:docMk/>
            <pc:sldMk cId="2724397736" sldId="270"/>
            <ac:spMk id="55" creationId="{463EEC44-1BA3-44ED-81FC-A644B04B2A44}"/>
          </ac:spMkLst>
        </pc:spChg>
        <pc:spChg chg="add del">
          <ac:chgData name="Rawal, Surya Dev" userId="1fea52e1-4bda-4778-871f-51331d9f6f9f" providerId="ADAL" clId="{B326F288-6783-4F85-A37C-B60304BE8E79}" dt="2024-04-30T09:23:21.657" v="2080"/>
          <ac:spMkLst>
            <pc:docMk/>
            <pc:sldMk cId="2724397736" sldId="270"/>
            <ac:spMk id="57" creationId="{AFF8D2E5-2C4E-47B1-930B-6C82B7C31331}"/>
          </ac:spMkLst>
        </pc:spChg>
        <pc:spChg chg="add del">
          <ac:chgData name="Rawal, Surya Dev" userId="1fea52e1-4bda-4778-871f-51331d9f6f9f" providerId="ADAL" clId="{B326F288-6783-4F85-A37C-B60304BE8E79}" dt="2024-04-30T09:23:21.657" v="2080"/>
          <ac:spMkLst>
            <pc:docMk/>
            <pc:sldMk cId="2724397736" sldId="270"/>
            <ac:spMk id="58" creationId="{801E4ADA-0EA9-4930-846E-3C11E8BED6DD}"/>
          </ac:spMkLst>
        </pc:spChg>
        <pc:spChg chg="add del">
          <ac:chgData name="Rawal, Surya Dev" userId="1fea52e1-4bda-4778-871f-51331d9f6f9f" providerId="ADAL" clId="{B326F288-6783-4F85-A37C-B60304BE8E79}" dt="2024-04-30T09:23:21.657" v="2080"/>
          <ac:spMkLst>
            <pc:docMk/>
            <pc:sldMk cId="2724397736" sldId="270"/>
            <ac:spMk id="59" creationId="{FB92FFCE-0C90-454E-AA25-D4EE9A6C39C5}"/>
          </ac:spMkLst>
        </pc:spChg>
        <pc:grpChg chg="add del">
          <ac:chgData name="Rawal, Surya Dev" userId="1fea52e1-4bda-4778-871f-51331d9f6f9f" providerId="ADAL" clId="{B326F288-6783-4F85-A37C-B60304BE8E79}" dt="2024-04-30T06:45:01.229" v="1501" actId="26606"/>
          <ac:grpSpMkLst>
            <pc:docMk/>
            <pc:sldMk cId="2724397736" sldId="270"/>
            <ac:grpSpMk id="24" creationId="{7CF625D3-71A3-4F30-A096-8EF334E959D0}"/>
          </ac:grpSpMkLst>
        </pc:grpChg>
        <pc:grpChg chg="add del">
          <ac:chgData name="Rawal, Surya Dev" userId="1fea52e1-4bda-4778-871f-51331d9f6f9f" providerId="ADAL" clId="{B326F288-6783-4F85-A37C-B60304BE8E79}" dt="2024-04-30T06:45:01.229" v="1501" actId="26606"/>
          <ac:grpSpMkLst>
            <pc:docMk/>
            <pc:sldMk cId="2724397736" sldId="270"/>
            <ac:grpSpMk id="25" creationId="{AF9AF3F3-CE0C-4125-BDD7-346487FA0B40}"/>
          </ac:grpSpMkLst>
        </pc:grpChg>
        <pc:picChg chg="add mod ord">
          <ac:chgData name="Rawal, Surya Dev" userId="1fea52e1-4bda-4778-871f-51331d9f6f9f" providerId="ADAL" clId="{B326F288-6783-4F85-A37C-B60304BE8E79}" dt="2024-04-30T09:25:29.953" v="2091" actId="2734"/>
          <ac:picMkLst>
            <pc:docMk/>
            <pc:sldMk cId="2724397736" sldId="270"/>
            <ac:picMk id="5" creationId="{A7627888-A9E1-C68F-8F45-BBAFC4B97A29}"/>
          </ac:picMkLst>
        </pc:picChg>
      </pc:sldChg>
      <pc:sldChg chg="addSp delSp modSp new mod setBg modAnim delDesignElem">
        <pc:chgData name="Rawal, Surya Dev" userId="1fea52e1-4bda-4778-871f-51331d9f6f9f" providerId="ADAL" clId="{B326F288-6783-4F85-A37C-B60304BE8E79}" dt="2024-05-12T08:11:43.259" v="6800" actId="20577"/>
        <pc:sldMkLst>
          <pc:docMk/>
          <pc:sldMk cId="2525754283" sldId="271"/>
        </pc:sldMkLst>
        <pc:spChg chg="mod">
          <ac:chgData name="Rawal, Surya Dev" userId="1fea52e1-4bda-4778-871f-51331d9f6f9f" providerId="ADAL" clId="{B326F288-6783-4F85-A37C-B60304BE8E79}" dt="2024-04-29T15:45:11.211" v="1429" actId="26606"/>
          <ac:spMkLst>
            <pc:docMk/>
            <pc:sldMk cId="2525754283" sldId="271"/>
            <ac:spMk id="2" creationId="{364D5CAD-A482-67F1-8FB7-EC0C19806BA3}"/>
          </ac:spMkLst>
        </pc:spChg>
        <pc:spChg chg="mod ord">
          <ac:chgData name="Rawal, Surya Dev" userId="1fea52e1-4bda-4778-871f-51331d9f6f9f" providerId="ADAL" clId="{B326F288-6783-4F85-A37C-B60304BE8E79}" dt="2024-05-12T08:11:43.259" v="6800" actId="20577"/>
          <ac:spMkLst>
            <pc:docMk/>
            <pc:sldMk cId="2525754283" sldId="271"/>
            <ac:spMk id="3" creationId="{B14678B8-DE40-A00E-46D1-25A4D98C6A69}"/>
          </ac:spMkLst>
        </pc:spChg>
        <pc:spChg chg="add del">
          <ac:chgData name="Rawal, Surya Dev" userId="1fea52e1-4bda-4778-871f-51331d9f6f9f" providerId="ADAL" clId="{B326F288-6783-4F85-A37C-B60304BE8E79}" dt="2024-04-29T15:41:36.313" v="1414" actId="26606"/>
          <ac:spMkLst>
            <pc:docMk/>
            <pc:sldMk cId="2525754283" sldId="271"/>
            <ac:spMk id="10" creationId="{9CE0A68D-28EF-49D9-B84B-5DAB38714976}"/>
          </ac:spMkLst>
        </pc:spChg>
        <pc:spChg chg="add del">
          <ac:chgData name="Rawal, Surya Dev" userId="1fea52e1-4bda-4778-871f-51331d9f6f9f" providerId="ADAL" clId="{B326F288-6783-4F85-A37C-B60304BE8E79}" dt="2024-04-29T15:41:36.313" v="1414" actId="26606"/>
          <ac:spMkLst>
            <pc:docMk/>
            <pc:sldMk cId="2525754283" sldId="271"/>
            <ac:spMk id="12" creationId="{1FA0C3DC-24DE-44E3-9D41-CAA5F3B20751}"/>
          </ac:spMkLst>
        </pc:spChg>
        <pc:spChg chg="add del">
          <ac:chgData name="Rawal, Surya Dev" userId="1fea52e1-4bda-4778-871f-51331d9f6f9f" providerId="ADAL" clId="{B326F288-6783-4F85-A37C-B60304BE8E79}" dt="2024-04-30T09:23:21.657" v="2080"/>
          <ac:spMkLst>
            <pc:docMk/>
            <pc:sldMk cId="2525754283" sldId="271"/>
            <ac:spMk id="3081" creationId="{9CE0A68D-28EF-49D9-B84B-5DAB38714976}"/>
          </ac:spMkLst>
        </pc:spChg>
        <pc:spChg chg="add del">
          <ac:chgData name="Rawal, Surya Dev" userId="1fea52e1-4bda-4778-871f-51331d9f6f9f" providerId="ADAL" clId="{B326F288-6783-4F85-A37C-B60304BE8E79}" dt="2024-04-30T09:23:21.657" v="2080"/>
          <ac:spMkLst>
            <pc:docMk/>
            <pc:sldMk cId="2525754283" sldId="271"/>
            <ac:spMk id="3083" creationId="{1FA0C3DC-24DE-44E3-9D41-CAA5F3B20751}"/>
          </ac:spMkLst>
        </pc:spChg>
        <pc:spChg chg="add del">
          <ac:chgData name="Rawal, Surya Dev" userId="1fea52e1-4bda-4778-871f-51331d9f6f9f" providerId="ADAL" clId="{B326F288-6783-4F85-A37C-B60304BE8E79}" dt="2024-04-29T15:45:11.211" v="1429" actId="26606"/>
          <ac:spMkLst>
            <pc:docMk/>
            <pc:sldMk cId="2525754283" sldId="271"/>
            <ac:spMk id="3088" creationId="{B95B9BA8-1D69-4796-85F5-B6D0BD52354B}"/>
          </ac:spMkLst>
        </pc:spChg>
        <pc:picChg chg="add del mod">
          <ac:chgData name="Rawal, Surya Dev" userId="1fea52e1-4bda-4778-871f-51331d9f6f9f" providerId="ADAL" clId="{B326F288-6783-4F85-A37C-B60304BE8E79}" dt="2024-04-29T15:44:03.440" v="1425" actId="21"/>
          <ac:picMkLst>
            <pc:docMk/>
            <pc:sldMk cId="2525754283" sldId="271"/>
            <ac:picMk id="5" creationId="{0DB226E9-6A8C-14FE-1E49-A4E1E62C97A7}"/>
          </ac:picMkLst>
        </pc:picChg>
        <pc:picChg chg="add del mod">
          <ac:chgData name="Rawal, Surya Dev" userId="1fea52e1-4bda-4778-871f-51331d9f6f9f" providerId="ADAL" clId="{B326F288-6783-4F85-A37C-B60304BE8E79}" dt="2024-04-29T15:44:01.046" v="1424" actId="21"/>
          <ac:picMkLst>
            <pc:docMk/>
            <pc:sldMk cId="2525754283" sldId="271"/>
            <ac:picMk id="3074" creationId="{6B1423C5-8C88-6A1E-3F5E-5BD355EC8A67}"/>
          </ac:picMkLst>
        </pc:picChg>
        <pc:picChg chg="add mod">
          <ac:chgData name="Rawal, Surya Dev" userId="1fea52e1-4bda-4778-871f-51331d9f6f9f" providerId="ADAL" clId="{B326F288-6783-4F85-A37C-B60304BE8E79}" dt="2024-04-29T15:45:11.211" v="1429" actId="26606"/>
          <ac:picMkLst>
            <pc:docMk/>
            <pc:sldMk cId="2525754283" sldId="271"/>
            <ac:picMk id="3076" creationId="{28C45009-60AE-49F8-AB0E-8434FF57495B}"/>
          </ac:picMkLst>
        </pc:picChg>
      </pc:sldChg>
      <pc:sldChg chg="addSp delSp modSp new del mod setBg addAnim delAnim">
        <pc:chgData name="Rawal, Surya Dev" userId="1fea52e1-4bda-4778-871f-51331d9f6f9f" providerId="ADAL" clId="{B326F288-6783-4F85-A37C-B60304BE8E79}" dt="2024-04-30T07:09:05.760" v="1524" actId="2696"/>
        <pc:sldMkLst>
          <pc:docMk/>
          <pc:sldMk cId="3879720731" sldId="272"/>
        </pc:sldMkLst>
        <pc:spChg chg="mod">
          <ac:chgData name="Rawal, Surya Dev" userId="1fea52e1-4bda-4778-871f-51331d9f6f9f" providerId="ADAL" clId="{B326F288-6783-4F85-A37C-B60304BE8E79}" dt="2024-04-30T07:08:43.800" v="1520" actId="26606"/>
          <ac:spMkLst>
            <pc:docMk/>
            <pc:sldMk cId="3879720731" sldId="272"/>
            <ac:spMk id="2" creationId="{B7ABD51F-9913-6E16-ECE5-88939AC5E7B9}"/>
          </ac:spMkLst>
        </pc:spChg>
        <pc:spChg chg="mod ord">
          <ac:chgData name="Rawal, Surya Dev" userId="1fea52e1-4bda-4778-871f-51331d9f6f9f" providerId="ADAL" clId="{B326F288-6783-4F85-A37C-B60304BE8E79}" dt="2024-04-30T07:08:43.800" v="1520" actId="26606"/>
          <ac:spMkLst>
            <pc:docMk/>
            <pc:sldMk cId="3879720731" sldId="272"/>
            <ac:spMk id="3" creationId="{AD9055C1-99DA-A6BE-9B7D-F25549F7369E}"/>
          </ac:spMkLst>
        </pc:spChg>
        <pc:spChg chg="add del">
          <ac:chgData name="Rawal, Surya Dev" userId="1fea52e1-4bda-4778-871f-51331d9f6f9f" providerId="ADAL" clId="{B326F288-6783-4F85-A37C-B60304BE8E79}" dt="2024-04-29T15:46:51.666" v="1470" actId="26606"/>
          <ac:spMkLst>
            <pc:docMk/>
            <pc:sldMk cId="3879720731" sldId="272"/>
            <ac:spMk id="10" creationId="{9CE0A68D-28EF-49D9-B84B-5DAB38714976}"/>
          </ac:spMkLst>
        </pc:spChg>
        <pc:spChg chg="add del">
          <ac:chgData name="Rawal, Surya Dev" userId="1fea52e1-4bda-4778-871f-51331d9f6f9f" providerId="ADAL" clId="{B326F288-6783-4F85-A37C-B60304BE8E79}" dt="2024-04-29T15:46:51.666" v="1470" actId="26606"/>
          <ac:spMkLst>
            <pc:docMk/>
            <pc:sldMk cId="3879720731" sldId="272"/>
            <ac:spMk id="12" creationId="{1FA0C3DC-24DE-44E3-9D41-CAA5F3B20751}"/>
          </ac:spMkLst>
        </pc:spChg>
        <pc:spChg chg="add del">
          <ac:chgData name="Rawal, Surya Dev" userId="1fea52e1-4bda-4778-871f-51331d9f6f9f" providerId="ADAL" clId="{B326F288-6783-4F85-A37C-B60304BE8E79}" dt="2024-04-29T16:52:40.224" v="1499" actId="26606"/>
          <ac:spMkLst>
            <pc:docMk/>
            <pc:sldMk cId="3879720731" sldId="272"/>
            <ac:spMk id="14" creationId="{9CE0A68D-28EF-49D9-B84B-5DAB38714976}"/>
          </ac:spMkLst>
        </pc:spChg>
        <pc:spChg chg="add del">
          <ac:chgData name="Rawal, Surya Dev" userId="1fea52e1-4bda-4778-871f-51331d9f6f9f" providerId="ADAL" clId="{B326F288-6783-4F85-A37C-B60304BE8E79}" dt="2024-04-29T16:52:40.224" v="1499" actId="26606"/>
          <ac:spMkLst>
            <pc:docMk/>
            <pc:sldMk cId="3879720731" sldId="272"/>
            <ac:spMk id="16" creationId="{1FA0C3DC-24DE-44E3-9D41-CAA5F3B20751}"/>
          </ac:spMkLst>
        </pc:spChg>
        <pc:spChg chg="add del">
          <ac:chgData name="Rawal, Surya Dev" userId="1fea52e1-4bda-4778-871f-51331d9f6f9f" providerId="ADAL" clId="{B326F288-6783-4F85-A37C-B60304BE8E79}" dt="2024-04-30T07:08:43.800" v="1520" actId="26606"/>
          <ac:spMkLst>
            <pc:docMk/>
            <pc:sldMk cId="3879720731" sldId="272"/>
            <ac:spMk id="18" creationId="{51F77B6A-7F53-4B28-B73D-C8CC899AB221}"/>
          </ac:spMkLst>
        </pc:spChg>
        <pc:spChg chg="add del">
          <ac:chgData name="Rawal, Surya Dev" userId="1fea52e1-4bda-4778-871f-51331d9f6f9f" providerId="ADAL" clId="{B326F288-6783-4F85-A37C-B60304BE8E79}" dt="2024-04-29T16:52:34.580" v="1498" actId="26606"/>
          <ac:spMkLst>
            <pc:docMk/>
            <pc:sldMk cId="3879720731" sldId="272"/>
            <ac:spMk id="21" creationId="{0671A8AE-40A1-4631-A6B8-581AFF065482}"/>
          </ac:spMkLst>
        </pc:spChg>
        <pc:spChg chg="add del">
          <ac:chgData name="Rawal, Surya Dev" userId="1fea52e1-4bda-4778-871f-51331d9f6f9f" providerId="ADAL" clId="{B326F288-6783-4F85-A37C-B60304BE8E79}" dt="2024-04-30T07:08:43.800" v="1520" actId="26606"/>
          <ac:spMkLst>
            <pc:docMk/>
            <pc:sldMk cId="3879720731" sldId="272"/>
            <ac:spMk id="22" creationId="{F6E412EF-CF39-4C25-85B0-DB30B1B0A8C4}"/>
          </ac:spMkLst>
        </pc:spChg>
        <pc:spChg chg="add del">
          <ac:chgData name="Rawal, Surya Dev" userId="1fea52e1-4bda-4778-871f-51331d9f6f9f" providerId="ADAL" clId="{B326F288-6783-4F85-A37C-B60304BE8E79}" dt="2024-04-29T16:52:34.580" v="1498" actId="26606"/>
          <ac:spMkLst>
            <pc:docMk/>
            <pc:sldMk cId="3879720731" sldId="272"/>
            <ac:spMk id="23" creationId="{AB58EF07-17C2-48CF-ABB0-EEF1F17CB8F0}"/>
          </ac:spMkLst>
        </pc:spChg>
        <pc:spChg chg="add del">
          <ac:chgData name="Rawal, Surya Dev" userId="1fea52e1-4bda-4778-871f-51331d9f6f9f" providerId="ADAL" clId="{B326F288-6783-4F85-A37C-B60304BE8E79}" dt="2024-04-29T16:52:34.580" v="1498" actId="26606"/>
          <ac:spMkLst>
            <pc:docMk/>
            <pc:sldMk cId="3879720731" sldId="272"/>
            <ac:spMk id="25" creationId="{AF2F604E-43BE-4DC3-B983-E071523364F8}"/>
          </ac:spMkLst>
        </pc:spChg>
        <pc:spChg chg="add del">
          <ac:chgData name="Rawal, Surya Dev" userId="1fea52e1-4bda-4778-871f-51331d9f6f9f" providerId="ADAL" clId="{B326F288-6783-4F85-A37C-B60304BE8E79}" dt="2024-04-29T16:52:34.580" v="1498" actId="26606"/>
          <ac:spMkLst>
            <pc:docMk/>
            <pc:sldMk cId="3879720731" sldId="272"/>
            <ac:spMk id="27" creationId="{08C9B587-E65E-4B52-B37C-ABEBB6E87928}"/>
          </ac:spMkLst>
        </pc:spChg>
        <pc:spChg chg="add del">
          <ac:chgData name="Rawal, Surya Dev" userId="1fea52e1-4bda-4778-871f-51331d9f6f9f" providerId="ADAL" clId="{B326F288-6783-4F85-A37C-B60304BE8E79}" dt="2024-04-30T07:08:43.800" v="1520" actId="26606"/>
          <ac:spMkLst>
            <pc:docMk/>
            <pc:sldMk cId="3879720731" sldId="272"/>
            <ac:spMk id="29" creationId="{E8DA6235-17F2-4C9E-88C6-C5D38D8D3C03}"/>
          </ac:spMkLst>
        </pc:spChg>
        <pc:spChg chg="add del">
          <ac:chgData name="Rawal, Surya Dev" userId="1fea52e1-4bda-4778-871f-51331d9f6f9f" providerId="ADAL" clId="{B326F288-6783-4F85-A37C-B60304BE8E79}" dt="2024-04-30T07:08:43.800" v="1520" actId="26606"/>
          <ac:spMkLst>
            <pc:docMk/>
            <pc:sldMk cId="3879720731" sldId="272"/>
            <ac:spMk id="31" creationId="{B55DEF71-1741-4489-8E77-46FC5BAA66E2}"/>
          </ac:spMkLst>
        </pc:spChg>
        <pc:spChg chg="add del">
          <ac:chgData name="Rawal, Surya Dev" userId="1fea52e1-4bda-4778-871f-51331d9f6f9f" providerId="ADAL" clId="{B326F288-6783-4F85-A37C-B60304BE8E79}" dt="2024-04-30T07:08:43.800" v="1520" actId="26606"/>
          <ac:spMkLst>
            <pc:docMk/>
            <pc:sldMk cId="3879720731" sldId="272"/>
            <ac:spMk id="33" creationId="{82347B6D-A7CC-48EB-861F-917D0D61E3EA}"/>
          </ac:spMkLst>
        </pc:spChg>
        <pc:spChg chg="add del">
          <ac:chgData name="Rawal, Surya Dev" userId="1fea52e1-4bda-4778-871f-51331d9f6f9f" providerId="ADAL" clId="{B326F288-6783-4F85-A37C-B60304BE8E79}" dt="2024-04-30T07:08:43.800" v="1520" actId="26606"/>
          <ac:spMkLst>
            <pc:docMk/>
            <pc:sldMk cId="3879720731" sldId="272"/>
            <ac:spMk id="35" creationId="{A7A0A46D-CC9B-4E32-870A-7BC2DF940144}"/>
          </ac:spMkLst>
        </pc:spChg>
        <pc:spChg chg="add del">
          <ac:chgData name="Rawal, Surya Dev" userId="1fea52e1-4bda-4778-871f-51331d9f6f9f" providerId="ADAL" clId="{B326F288-6783-4F85-A37C-B60304BE8E79}" dt="2024-04-30T07:08:43.800" v="1520" actId="26606"/>
          <ac:spMkLst>
            <pc:docMk/>
            <pc:sldMk cId="3879720731" sldId="272"/>
            <ac:spMk id="37" creationId="{9178722E-1BD0-427E-BAAE-4F206DAB5818}"/>
          </ac:spMkLst>
        </pc:spChg>
        <pc:spChg chg="add del">
          <ac:chgData name="Rawal, Surya Dev" userId="1fea52e1-4bda-4778-871f-51331d9f6f9f" providerId="ADAL" clId="{B326F288-6783-4F85-A37C-B60304BE8E79}" dt="2024-04-30T07:08:43.800" v="1520" actId="26606"/>
          <ac:spMkLst>
            <pc:docMk/>
            <pc:sldMk cId="3879720731" sldId="272"/>
            <ac:spMk id="39" creationId="{A753B935-E3DD-466D-BFAC-68E0BE02D092}"/>
          </ac:spMkLst>
        </pc:spChg>
        <pc:spChg chg="add del">
          <ac:chgData name="Rawal, Surya Dev" userId="1fea52e1-4bda-4778-871f-51331d9f6f9f" providerId="ADAL" clId="{B326F288-6783-4F85-A37C-B60304BE8E79}" dt="2024-04-30T07:08:43.800" v="1520" actId="26606"/>
          <ac:spMkLst>
            <pc:docMk/>
            <pc:sldMk cId="3879720731" sldId="272"/>
            <ac:spMk id="41" creationId="{FB034F26-4148-4B59-B493-14D7A9A8BAA9}"/>
          </ac:spMkLst>
        </pc:spChg>
        <pc:spChg chg="add del">
          <ac:chgData name="Rawal, Surya Dev" userId="1fea52e1-4bda-4778-871f-51331d9f6f9f" providerId="ADAL" clId="{B326F288-6783-4F85-A37C-B60304BE8E79}" dt="2024-04-30T07:08:41.102" v="1515" actId="26606"/>
          <ac:spMkLst>
            <pc:docMk/>
            <pc:sldMk cId="3879720731" sldId="272"/>
            <ac:spMk id="53" creationId="{5A0118C5-4F8D-4CF4-BADD-53FEACC6C42A}"/>
          </ac:spMkLst>
        </pc:spChg>
        <pc:spChg chg="add del">
          <ac:chgData name="Rawal, Surya Dev" userId="1fea52e1-4bda-4778-871f-51331d9f6f9f" providerId="ADAL" clId="{B326F288-6783-4F85-A37C-B60304BE8E79}" dt="2024-04-30T07:08:43.760" v="1519" actId="26606"/>
          <ac:spMkLst>
            <pc:docMk/>
            <pc:sldMk cId="3879720731" sldId="272"/>
            <ac:spMk id="57" creationId="{1E5A83E3-8A11-4492-BB6E-F5F2240316FB}"/>
          </ac:spMkLst>
        </pc:spChg>
        <pc:spChg chg="add del">
          <ac:chgData name="Rawal, Surya Dev" userId="1fea52e1-4bda-4778-871f-51331d9f6f9f" providerId="ADAL" clId="{B326F288-6783-4F85-A37C-B60304BE8E79}" dt="2024-04-30T07:08:43.760" v="1519" actId="26606"/>
          <ac:spMkLst>
            <pc:docMk/>
            <pc:sldMk cId="3879720731" sldId="272"/>
            <ac:spMk id="61" creationId="{6BA9E676-A8FC-4C2F-8D78-C13ED8ABDBA8}"/>
          </ac:spMkLst>
        </pc:spChg>
        <pc:spChg chg="add del">
          <ac:chgData name="Rawal, Surya Dev" userId="1fea52e1-4bda-4778-871f-51331d9f6f9f" providerId="ADAL" clId="{B326F288-6783-4F85-A37C-B60304BE8E79}" dt="2024-04-30T07:08:43.760" v="1519" actId="26606"/>
          <ac:spMkLst>
            <pc:docMk/>
            <pc:sldMk cId="3879720731" sldId="272"/>
            <ac:spMk id="63" creationId="{A2B5CBEA-F125-49B6-8335-227C325B112B}"/>
          </ac:spMkLst>
        </pc:spChg>
        <pc:spChg chg="add del">
          <ac:chgData name="Rawal, Surya Dev" userId="1fea52e1-4bda-4778-871f-51331d9f6f9f" providerId="ADAL" clId="{B326F288-6783-4F85-A37C-B60304BE8E79}" dt="2024-04-30T07:08:43.760" v="1519" actId="26606"/>
          <ac:spMkLst>
            <pc:docMk/>
            <pc:sldMk cId="3879720731" sldId="272"/>
            <ac:spMk id="65" creationId="{EECD79B5-5FC5-495F-BFD6-346C16E787A7}"/>
          </ac:spMkLst>
        </pc:spChg>
        <pc:spChg chg="add del">
          <ac:chgData name="Rawal, Surya Dev" userId="1fea52e1-4bda-4778-871f-51331d9f6f9f" providerId="ADAL" clId="{B326F288-6783-4F85-A37C-B60304BE8E79}" dt="2024-04-30T07:08:43.760" v="1519" actId="26606"/>
          <ac:spMkLst>
            <pc:docMk/>
            <pc:sldMk cId="3879720731" sldId="272"/>
            <ac:spMk id="67" creationId="{2C1D3151-5F97-4860-B56C-C98BD62CC255}"/>
          </ac:spMkLst>
        </pc:spChg>
        <pc:spChg chg="add del">
          <ac:chgData name="Rawal, Surya Dev" userId="1fea52e1-4bda-4778-871f-51331d9f6f9f" providerId="ADAL" clId="{B326F288-6783-4F85-A37C-B60304BE8E79}" dt="2024-04-30T07:08:43.760" v="1519" actId="26606"/>
          <ac:spMkLst>
            <pc:docMk/>
            <pc:sldMk cId="3879720731" sldId="272"/>
            <ac:spMk id="69" creationId="{32D9D048-3063-435A-8C23-26C1907E9619}"/>
          </ac:spMkLst>
        </pc:spChg>
        <pc:spChg chg="add del">
          <ac:chgData name="Rawal, Surya Dev" userId="1fea52e1-4bda-4778-871f-51331d9f6f9f" providerId="ADAL" clId="{B326F288-6783-4F85-A37C-B60304BE8E79}" dt="2024-04-30T07:08:43.760" v="1519" actId="26606"/>
          <ac:spMkLst>
            <pc:docMk/>
            <pc:sldMk cId="3879720731" sldId="272"/>
            <ac:spMk id="71" creationId="{8DE96824-E506-4448-8704-5EC7BF7BC51B}"/>
          </ac:spMkLst>
        </pc:spChg>
        <pc:spChg chg="add del">
          <ac:chgData name="Rawal, Surya Dev" userId="1fea52e1-4bda-4778-871f-51331d9f6f9f" providerId="ADAL" clId="{B326F288-6783-4F85-A37C-B60304BE8E79}" dt="2024-04-30T07:08:43.760" v="1519" actId="26606"/>
          <ac:spMkLst>
            <pc:docMk/>
            <pc:sldMk cId="3879720731" sldId="272"/>
            <ac:spMk id="73" creationId="{4D1A5E71-B6B6-486A-8CDC-C7ABD9B903F6}"/>
          </ac:spMkLst>
        </pc:spChg>
        <pc:spChg chg="add del">
          <ac:chgData name="Rawal, Surya Dev" userId="1fea52e1-4bda-4778-871f-51331d9f6f9f" providerId="ADAL" clId="{B326F288-6783-4F85-A37C-B60304BE8E79}" dt="2024-04-30T07:08:41.102" v="1515" actId="26606"/>
          <ac:spMkLst>
            <pc:docMk/>
            <pc:sldMk cId="3879720731" sldId="272"/>
            <ac:spMk id="74" creationId="{EC11F68A-CC71-4196-BBF3-20CDCD75D4E6}"/>
          </ac:spMkLst>
        </pc:spChg>
        <pc:spChg chg="add del">
          <ac:chgData name="Rawal, Surya Dev" userId="1fea52e1-4bda-4778-871f-51331d9f6f9f" providerId="ADAL" clId="{B326F288-6783-4F85-A37C-B60304BE8E79}" dt="2024-04-30T07:08:43.760" v="1519" actId="26606"/>
          <ac:spMkLst>
            <pc:docMk/>
            <pc:sldMk cId="3879720731" sldId="272"/>
            <ac:spMk id="75" creationId="{B6C541AE-9B02-44C0-B8C6-B2DEA7ED3813}"/>
          </ac:spMkLst>
        </pc:spChg>
        <pc:spChg chg="add del">
          <ac:chgData name="Rawal, Surya Dev" userId="1fea52e1-4bda-4778-871f-51331d9f6f9f" providerId="ADAL" clId="{B326F288-6783-4F85-A37C-B60304BE8E79}" dt="2024-04-30T07:08:41.102" v="1515" actId="26606"/>
          <ac:spMkLst>
            <pc:docMk/>
            <pc:sldMk cId="3879720731" sldId="272"/>
            <ac:spMk id="76" creationId="{085F9950-F10E-4E64-962B-F70345789875}"/>
          </ac:spMkLst>
        </pc:spChg>
        <pc:spChg chg="add del">
          <ac:chgData name="Rawal, Surya Dev" userId="1fea52e1-4bda-4778-871f-51331d9f6f9f" providerId="ADAL" clId="{B326F288-6783-4F85-A37C-B60304BE8E79}" dt="2024-04-30T07:08:42.867" v="1517" actId="26606"/>
          <ac:spMkLst>
            <pc:docMk/>
            <pc:sldMk cId="3879720731" sldId="272"/>
            <ac:spMk id="78" creationId="{787F4F1C-8D3D-4EC1-B72D-A0470A5A08B8}"/>
          </ac:spMkLst>
        </pc:spChg>
        <pc:spChg chg="add del">
          <ac:chgData name="Rawal, Surya Dev" userId="1fea52e1-4bda-4778-871f-51331d9f6f9f" providerId="ADAL" clId="{B326F288-6783-4F85-A37C-B60304BE8E79}" dt="2024-04-30T07:08:43.760" v="1519" actId="26606"/>
          <ac:spMkLst>
            <pc:docMk/>
            <pc:sldMk cId="3879720731" sldId="272"/>
            <ac:spMk id="86" creationId="{3A397E3E-B90C-4D82-BAAA-36F7AC6A4565}"/>
          </ac:spMkLst>
        </pc:spChg>
        <pc:spChg chg="add del">
          <ac:chgData name="Rawal, Surya Dev" userId="1fea52e1-4bda-4778-871f-51331d9f6f9f" providerId="ADAL" clId="{B326F288-6783-4F85-A37C-B60304BE8E79}" dt="2024-04-30T07:08:43.760" v="1519" actId="26606"/>
          <ac:spMkLst>
            <pc:docMk/>
            <pc:sldMk cId="3879720731" sldId="272"/>
            <ac:spMk id="87" creationId="{E16C8D8F-10E9-4498-ABDB-0F923F8B6837}"/>
          </ac:spMkLst>
        </pc:spChg>
        <pc:spChg chg="add del">
          <ac:chgData name="Rawal, Surya Dev" userId="1fea52e1-4bda-4778-871f-51331d9f6f9f" providerId="ADAL" clId="{B326F288-6783-4F85-A37C-B60304BE8E79}" dt="2024-04-30T07:08:43.760" v="1519" actId="26606"/>
          <ac:spMkLst>
            <pc:docMk/>
            <pc:sldMk cId="3879720731" sldId="272"/>
            <ac:spMk id="88" creationId="{8CF5E676-CA04-4CED-9F1E-5026ED66E66D}"/>
          </ac:spMkLst>
        </pc:spChg>
        <pc:spChg chg="add">
          <ac:chgData name="Rawal, Surya Dev" userId="1fea52e1-4bda-4778-871f-51331d9f6f9f" providerId="ADAL" clId="{B326F288-6783-4F85-A37C-B60304BE8E79}" dt="2024-04-30T07:08:43.800" v="1520" actId="26606"/>
          <ac:spMkLst>
            <pc:docMk/>
            <pc:sldMk cId="3879720731" sldId="272"/>
            <ac:spMk id="90" creationId="{489B7BFD-8F45-4093-AD9C-91B15B0503D9}"/>
          </ac:spMkLst>
        </pc:spChg>
        <pc:spChg chg="add">
          <ac:chgData name="Rawal, Surya Dev" userId="1fea52e1-4bda-4778-871f-51331d9f6f9f" providerId="ADAL" clId="{B326F288-6783-4F85-A37C-B60304BE8E79}" dt="2024-04-30T07:08:43.800" v="1520" actId="26606"/>
          <ac:spMkLst>
            <pc:docMk/>
            <pc:sldMk cId="3879720731" sldId="272"/>
            <ac:spMk id="91" creationId="{AB8D7D1E-1407-4D5B-9C80-E70D99362152}"/>
          </ac:spMkLst>
        </pc:spChg>
        <pc:spChg chg="add">
          <ac:chgData name="Rawal, Surya Dev" userId="1fea52e1-4bda-4778-871f-51331d9f6f9f" providerId="ADAL" clId="{B326F288-6783-4F85-A37C-B60304BE8E79}" dt="2024-04-30T07:08:43.800" v="1520" actId="26606"/>
          <ac:spMkLst>
            <pc:docMk/>
            <pc:sldMk cId="3879720731" sldId="272"/>
            <ac:spMk id="92" creationId="{B74FD1BE-E333-402D-A2AF-8E2D7570F883}"/>
          </ac:spMkLst>
        </pc:spChg>
        <pc:spChg chg="add">
          <ac:chgData name="Rawal, Surya Dev" userId="1fea52e1-4bda-4778-871f-51331d9f6f9f" providerId="ADAL" clId="{B326F288-6783-4F85-A37C-B60304BE8E79}" dt="2024-04-30T07:08:43.800" v="1520" actId="26606"/>
          <ac:spMkLst>
            <pc:docMk/>
            <pc:sldMk cId="3879720731" sldId="272"/>
            <ac:spMk id="93" creationId="{FDDE3270-A872-4E10-80BC-B93D6F0E3F66}"/>
          </ac:spMkLst>
        </pc:spChg>
        <pc:spChg chg="add">
          <ac:chgData name="Rawal, Surya Dev" userId="1fea52e1-4bda-4778-871f-51331d9f6f9f" providerId="ADAL" clId="{B326F288-6783-4F85-A37C-B60304BE8E79}" dt="2024-04-30T07:08:43.800" v="1520" actId="26606"/>
          <ac:spMkLst>
            <pc:docMk/>
            <pc:sldMk cId="3879720731" sldId="272"/>
            <ac:spMk id="94" creationId="{4FB204DF-284E-45F6-A017-79A4DF57BCCB}"/>
          </ac:spMkLst>
        </pc:spChg>
        <pc:spChg chg="add">
          <ac:chgData name="Rawal, Surya Dev" userId="1fea52e1-4bda-4778-871f-51331d9f6f9f" providerId="ADAL" clId="{B326F288-6783-4F85-A37C-B60304BE8E79}" dt="2024-04-30T07:08:43.800" v="1520" actId="26606"/>
          <ac:spMkLst>
            <pc:docMk/>
            <pc:sldMk cId="3879720731" sldId="272"/>
            <ac:spMk id="95" creationId="{DEF7D4A3-132F-4989-B22B-259487946EE7}"/>
          </ac:spMkLst>
        </pc:spChg>
        <pc:spChg chg="add">
          <ac:chgData name="Rawal, Surya Dev" userId="1fea52e1-4bda-4778-871f-51331d9f6f9f" providerId="ADAL" clId="{B326F288-6783-4F85-A37C-B60304BE8E79}" dt="2024-04-30T07:08:43.800" v="1520" actId="26606"/>
          <ac:spMkLst>
            <pc:docMk/>
            <pc:sldMk cId="3879720731" sldId="272"/>
            <ac:spMk id="96" creationId="{E16C8D8F-10E9-4498-ABDB-0F923F8B6837}"/>
          </ac:spMkLst>
        </pc:spChg>
        <pc:spChg chg="add">
          <ac:chgData name="Rawal, Surya Dev" userId="1fea52e1-4bda-4778-871f-51331d9f6f9f" providerId="ADAL" clId="{B326F288-6783-4F85-A37C-B60304BE8E79}" dt="2024-04-30T07:08:43.800" v="1520" actId="26606"/>
          <ac:spMkLst>
            <pc:docMk/>
            <pc:sldMk cId="3879720731" sldId="272"/>
            <ac:spMk id="97" creationId="{1E5A83E3-8A11-4492-BB6E-F5F2240316FB}"/>
          </ac:spMkLst>
        </pc:spChg>
        <pc:spChg chg="add">
          <ac:chgData name="Rawal, Surya Dev" userId="1fea52e1-4bda-4778-871f-51331d9f6f9f" providerId="ADAL" clId="{B326F288-6783-4F85-A37C-B60304BE8E79}" dt="2024-04-30T07:08:43.800" v="1520" actId="26606"/>
          <ac:spMkLst>
            <pc:docMk/>
            <pc:sldMk cId="3879720731" sldId="272"/>
            <ac:spMk id="98" creationId="{4D1A5E71-B6B6-486A-8CDC-C7ABD9B903F6}"/>
          </ac:spMkLst>
        </pc:spChg>
        <pc:spChg chg="add">
          <ac:chgData name="Rawal, Surya Dev" userId="1fea52e1-4bda-4778-871f-51331d9f6f9f" providerId="ADAL" clId="{B326F288-6783-4F85-A37C-B60304BE8E79}" dt="2024-04-30T07:08:43.800" v="1520" actId="26606"/>
          <ac:spMkLst>
            <pc:docMk/>
            <pc:sldMk cId="3879720731" sldId="272"/>
            <ac:spMk id="99" creationId="{B94EEEB0-E565-42CB-8299-2454D31F0901}"/>
          </ac:spMkLst>
        </pc:spChg>
        <pc:spChg chg="add del">
          <ac:chgData name="Rawal, Surya Dev" userId="1fea52e1-4bda-4778-871f-51331d9f6f9f" providerId="ADAL" clId="{B326F288-6783-4F85-A37C-B60304BE8E79}" dt="2024-04-29T16:51:22.168" v="1490" actId="26606"/>
          <ac:spMkLst>
            <pc:docMk/>
            <pc:sldMk cId="3879720731" sldId="272"/>
            <ac:spMk id="4102" creationId="{9CE0A68D-28EF-49D9-B84B-5DAB38714976}"/>
          </ac:spMkLst>
        </pc:spChg>
        <pc:spChg chg="add del">
          <ac:chgData name="Rawal, Surya Dev" userId="1fea52e1-4bda-4778-871f-51331d9f6f9f" providerId="ADAL" clId="{B326F288-6783-4F85-A37C-B60304BE8E79}" dt="2024-04-29T16:51:22.168" v="1490" actId="26606"/>
          <ac:spMkLst>
            <pc:docMk/>
            <pc:sldMk cId="3879720731" sldId="272"/>
            <ac:spMk id="4103" creationId="{1FA0C3DC-24DE-44E3-9D41-CAA5F3B20751}"/>
          </ac:spMkLst>
        </pc:spChg>
        <pc:spChg chg="add del">
          <ac:chgData name="Rawal, Surya Dev" userId="1fea52e1-4bda-4778-871f-51331d9f6f9f" providerId="ADAL" clId="{B326F288-6783-4F85-A37C-B60304BE8E79}" dt="2024-04-29T16:51:18.603" v="1488" actId="26606"/>
          <ac:spMkLst>
            <pc:docMk/>
            <pc:sldMk cId="3879720731" sldId="272"/>
            <ac:spMk id="4105" creationId="{5964CBE2-084A-47DF-A704-CF5F6217B569}"/>
          </ac:spMkLst>
        </pc:spChg>
        <pc:spChg chg="add del">
          <ac:chgData name="Rawal, Surya Dev" userId="1fea52e1-4bda-4778-871f-51331d9f6f9f" providerId="ADAL" clId="{B326F288-6783-4F85-A37C-B60304BE8E79}" dt="2024-04-29T16:51:18.603" v="1488" actId="26606"/>
          <ac:spMkLst>
            <pc:docMk/>
            <pc:sldMk cId="3879720731" sldId="272"/>
            <ac:spMk id="4107" creationId="{686A5CBB-E03B-4019-8BCD-78975D39E48C}"/>
          </ac:spMkLst>
        </pc:spChg>
        <pc:spChg chg="add del">
          <ac:chgData name="Rawal, Surya Dev" userId="1fea52e1-4bda-4778-871f-51331d9f6f9f" providerId="ADAL" clId="{B326F288-6783-4F85-A37C-B60304BE8E79}" dt="2024-04-29T16:51:18.603" v="1488" actId="26606"/>
          <ac:spMkLst>
            <pc:docMk/>
            <pc:sldMk cId="3879720731" sldId="272"/>
            <ac:spMk id="4109" creationId="{94993204-9792-4E61-A83C-73D4379E2B1C}"/>
          </ac:spMkLst>
        </pc:spChg>
        <pc:grpChg chg="add del">
          <ac:chgData name="Rawal, Surya Dev" userId="1fea52e1-4bda-4778-871f-51331d9f6f9f" providerId="ADAL" clId="{B326F288-6783-4F85-A37C-B60304BE8E79}" dt="2024-04-30T07:08:43.800" v="1520" actId="26606"/>
          <ac:grpSpMkLst>
            <pc:docMk/>
            <pc:sldMk cId="3879720731" sldId="272"/>
            <ac:grpSpMk id="19" creationId="{2515629F-0D83-4A44-A125-CD50FC660AB4}"/>
          </ac:grpSpMkLst>
        </pc:grpChg>
        <pc:grpChg chg="add del">
          <ac:chgData name="Rawal, Surya Dev" userId="1fea52e1-4bda-4778-871f-51331d9f6f9f" providerId="ADAL" clId="{B326F288-6783-4F85-A37C-B60304BE8E79}" dt="2024-04-30T07:08:43.800" v="1520" actId="26606"/>
          <ac:grpSpMkLst>
            <pc:docMk/>
            <pc:sldMk cId="3879720731" sldId="272"/>
            <ac:grpSpMk id="43" creationId="{5E6BB5FD-DB7B-4BE3-BA45-1EF042115ED5}"/>
          </ac:grpSpMkLst>
        </pc:grpChg>
        <pc:grpChg chg="add del">
          <ac:chgData name="Rawal, Surya Dev" userId="1fea52e1-4bda-4778-871f-51331d9f6f9f" providerId="ADAL" clId="{B326F288-6783-4F85-A37C-B60304BE8E79}" dt="2024-04-30T07:08:41.102" v="1515" actId="26606"/>
          <ac:grpSpMkLst>
            <pc:docMk/>
            <pc:sldMk cId="3879720731" sldId="272"/>
            <ac:grpSpMk id="55" creationId="{1E8369D0-2C3B-4E27-AC6C-A246AC28CDA1}"/>
          </ac:grpSpMkLst>
        </pc:grpChg>
        <pc:grpChg chg="add del">
          <ac:chgData name="Rawal, Surya Dev" userId="1fea52e1-4bda-4778-871f-51331d9f6f9f" providerId="ADAL" clId="{B326F288-6783-4F85-A37C-B60304BE8E79}" dt="2024-04-30T07:08:41.102" v="1515" actId="26606"/>
          <ac:grpSpMkLst>
            <pc:docMk/>
            <pc:sldMk cId="3879720731" sldId="272"/>
            <ac:grpSpMk id="59" creationId="{C6F74901-2A71-43C3-837C-27CCD6B6D636}"/>
          </ac:grpSpMkLst>
        </pc:grpChg>
        <pc:grpChg chg="add del">
          <ac:chgData name="Rawal, Surya Dev" userId="1fea52e1-4bda-4778-871f-51331d9f6f9f" providerId="ADAL" clId="{B326F288-6783-4F85-A37C-B60304BE8E79}" dt="2024-04-30T07:08:42.867" v="1517" actId="26606"/>
          <ac:grpSpMkLst>
            <pc:docMk/>
            <pc:sldMk cId="3879720731" sldId="272"/>
            <ac:grpSpMk id="79" creationId="{D1E3DD61-64DB-46AD-B249-E273CD86B051}"/>
          </ac:grpSpMkLst>
        </pc:grpChg>
        <pc:grpChg chg="add">
          <ac:chgData name="Rawal, Surya Dev" userId="1fea52e1-4bda-4778-871f-51331d9f6f9f" providerId="ADAL" clId="{B326F288-6783-4F85-A37C-B60304BE8E79}" dt="2024-04-30T07:08:43.800" v="1520" actId="26606"/>
          <ac:grpSpMkLst>
            <pc:docMk/>
            <pc:sldMk cId="3879720731" sldId="272"/>
            <ac:grpSpMk id="100" creationId="{FB9739EB-7F66-433D-841F-AB3CD18700B7}"/>
          </ac:grpSpMkLst>
        </pc:grpChg>
        <pc:picChg chg="add del mod">
          <ac:chgData name="Rawal, Surya Dev" userId="1fea52e1-4bda-4778-871f-51331d9f6f9f" providerId="ADAL" clId="{B326F288-6783-4F85-A37C-B60304BE8E79}" dt="2024-04-29T16:50:16.908" v="1479"/>
          <ac:picMkLst>
            <pc:docMk/>
            <pc:sldMk cId="3879720731" sldId="272"/>
            <ac:picMk id="4" creationId="{850F072D-B954-5DA0-805E-65E6A7FE4972}"/>
          </ac:picMkLst>
        </pc:picChg>
        <pc:picChg chg="add del mod ord">
          <ac:chgData name="Rawal, Surya Dev" userId="1fea52e1-4bda-4778-871f-51331d9f6f9f" providerId="ADAL" clId="{B326F288-6783-4F85-A37C-B60304BE8E79}" dt="2024-04-30T07:08:25.306" v="1513" actId="21"/>
          <ac:picMkLst>
            <pc:docMk/>
            <pc:sldMk cId="3879720731" sldId="272"/>
            <ac:picMk id="5" creationId="{1872B652-8CA2-3DE8-1ACC-23FA004651D8}"/>
          </ac:picMkLst>
        </pc:picChg>
        <pc:picChg chg="add del">
          <ac:chgData name="Rawal, Surya Dev" userId="1fea52e1-4bda-4778-871f-51331d9f6f9f" providerId="ADAL" clId="{B326F288-6783-4F85-A37C-B60304BE8E79}" dt="2024-04-29T15:46:51.666" v="1470" actId="26606"/>
          <ac:picMkLst>
            <pc:docMk/>
            <pc:sldMk cId="3879720731" sldId="272"/>
            <ac:picMk id="7" creationId="{D1CC3890-F02B-24C1-5DAC-DC63AB524B62}"/>
          </ac:picMkLst>
        </pc:picChg>
        <pc:picChg chg="add del">
          <ac:chgData name="Rawal, Surya Dev" userId="1fea52e1-4bda-4778-871f-51331d9f6f9f" providerId="ADAL" clId="{B326F288-6783-4F85-A37C-B60304BE8E79}" dt="2024-04-29T16:50:15.027" v="1477" actId="21"/>
          <ac:picMkLst>
            <pc:docMk/>
            <pc:sldMk cId="3879720731" sldId="272"/>
            <ac:picMk id="15" creationId="{7A5A9F8E-D6DA-7490-8D36-B04E49AC687E}"/>
          </ac:picMkLst>
        </pc:picChg>
        <pc:picChg chg="add del mod">
          <ac:chgData name="Rawal, Surya Dev" userId="1fea52e1-4bda-4778-871f-51331d9f6f9f" providerId="ADAL" clId="{B326F288-6783-4F85-A37C-B60304BE8E79}" dt="2024-04-29T16:50:51.741" v="1483"/>
          <ac:picMkLst>
            <pc:docMk/>
            <pc:sldMk cId="3879720731" sldId="272"/>
            <ac:picMk id="4098" creationId="{3C7BC826-B13F-E2FA-B96F-206EE6F7D72B}"/>
          </ac:picMkLst>
        </pc:picChg>
        <pc:picChg chg="add del mod">
          <ac:chgData name="Rawal, Surya Dev" userId="1fea52e1-4bda-4778-871f-51331d9f6f9f" providerId="ADAL" clId="{B326F288-6783-4F85-A37C-B60304BE8E79}" dt="2024-04-29T16:51:23.158" v="1492"/>
          <ac:picMkLst>
            <pc:docMk/>
            <pc:sldMk cId="3879720731" sldId="272"/>
            <ac:picMk id="4100" creationId="{DC5CF3A2-CCA0-B617-FE8A-D38593ED1CE2}"/>
          </ac:picMkLst>
        </pc:picChg>
      </pc:sldChg>
      <pc:sldChg chg="addSp delSp modSp add mod ord setBg">
        <pc:chgData name="Rawal, Surya Dev" userId="1fea52e1-4bda-4778-871f-51331d9f6f9f" providerId="ADAL" clId="{B326F288-6783-4F85-A37C-B60304BE8E79}" dt="2024-05-11T20:07:01.569" v="4522" actId="20577"/>
        <pc:sldMkLst>
          <pc:docMk/>
          <pc:sldMk cId="3828429083" sldId="273"/>
        </pc:sldMkLst>
        <pc:spChg chg="mod">
          <ac:chgData name="Rawal, Surya Dev" userId="1fea52e1-4bda-4778-871f-51331d9f6f9f" providerId="ADAL" clId="{B326F288-6783-4F85-A37C-B60304BE8E79}" dt="2024-05-11T20:04:33.316" v="4502" actId="1076"/>
          <ac:spMkLst>
            <pc:docMk/>
            <pc:sldMk cId="3828429083" sldId="273"/>
            <ac:spMk id="2" creationId="{FA5E9B64-D001-7312-8992-3B2C6F18693B}"/>
          </ac:spMkLst>
        </pc:spChg>
        <pc:spChg chg="del mod">
          <ac:chgData name="Rawal, Surya Dev" userId="1fea52e1-4bda-4778-871f-51331d9f6f9f" providerId="ADAL" clId="{B326F288-6783-4F85-A37C-B60304BE8E79}" dt="2024-05-11T20:01:02.574" v="4483"/>
          <ac:spMkLst>
            <pc:docMk/>
            <pc:sldMk cId="3828429083" sldId="273"/>
            <ac:spMk id="3" creationId="{BDFF2E76-0731-C828-9CA7-3FC2A6A791A7}"/>
          </ac:spMkLst>
        </pc:spChg>
        <pc:spChg chg="add del mod">
          <ac:chgData name="Rawal, Surya Dev" userId="1fea52e1-4bda-4778-871f-51331d9f6f9f" providerId="ADAL" clId="{B326F288-6783-4F85-A37C-B60304BE8E79}" dt="2024-05-11T20:04:21.226" v="4497" actId="21"/>
          <ac:spMkLst>
            <pc:docMk/>
            <pc:sldMk cId="3828429083" sldId="273"/>
            <ac:spMk id="4" creationId="{03B21DDB-57C5-2726-106E-F8E4A986C29D}"/>
          </ac:spMkLst>
        </pc:spChg>
        <pc:spChg chg="add del">
          <ac:chgData name="Rawal, Surya Dev" userId="1fea52e1-4bda-4778-871f-51331d9f6f9f" providerId="ADAL" clId="{B326F288-6783-4F85-A37C-B60304BE8E79}" dt="2024-05-11T20:05:16.928" v="4506" actId="22"/>
          <ac:spMkLst>
            <pc:docMk/>
            <pc:sldMk cId="3828429083" sldId="273"/>
            <ac:spMk id="6" creationId="{E2EA3DA0-D44C-123A-4994-9C6C54EA9E77}"/>
          </ac:spMkLst>
        </pc:spChg>
        <pc:spChg chg="add mod">
          <ac:chgData name="Rawal, Surya Dev" userId="1fea52e1-4bda-4778-871f-51331d9f6f9f" providerId="ADAL" clId="{B326F288-6783-4F85-A37C-B60304BE8E79}" dt="2024-05-11T20:07:01.569" v="4522" actId="20577"/>
          <ac:spMkLst>
            <pc:docMk/>
            <pc:sldMk cId="3828429083" sldId="273"/>
            <ac:spMk id="8" creationId="{D9D8CDC2-057B-1979-E326-7CB01AC30FCC}"/>
          </ac:spMkLst>
        </pc:spChg>
        <pc:spChg chg="add del">
          <ac:chgData name="Rawal, Surya Dev" userId="1fea52e1-4bda-4778-871f-51331d9f6f9f" providerId="ADAL" clId="{B326F288-6783-4F85-A37C-B60304BE8E79}" dt="2024-05-11T20:06:20.257" v="4511" actId="22"/>
          <ac:spMkLst>
            <pc:docMk/>
            <pc:sldMk cId="3828429083" sldId="273"/>
            <ac:spMk id="10" creationId="{6A81BCD6-F883-ED00-83D4-20088D849DCF}"/>
          </ac:spMkLst>
        </pc:spChg>
        <pc:spChg chg="add del">
          <ac:chgData name="Rawal, Surya Dev" userId="1fea52e1-4bda-4778-871f-51331d9f6f9f" providerId="ADAL" clId="{B326F288-6783-4F85-A37C-B60304BE8E79}" dt="2024-05-11T20:06:34.290" v="4515" actId="22"/>
          <ac:spMkLst>
            <pc:docMk/>
            <pc:sldMk cId="3828429083" sldId="273"/>
            <ac:spMk id="12" creationId="{F2FE11A3-CEDF-0482-60B9-2E7C7339E03B}"/>
          </ac:spMkLst>
        </pc:spChg>
        <pc:spChg chg="add del mod">
          <ac:chgData name="Rawal, Surya Dev" userId="1fea52e1-4bda-4778-871f-51331d9f6f9f" providerId="ADAL" clId="{B326F288-6783-4F85-A37C-B60304BE8E79}" dt="2024-05-11T20:06:45.185" v="4518" actId="21"/>
          <ac:spMkLst>
            <pc:docMk/>
            <pc:sldMk cId="3828429083" sldId="273"/>
            <ac:spMk id="14" creationId="{ACF2B673-89A2-8DBB-7B42-DA78C6CF71EA}"/>
          </ac:spMkLst>
        </pc:spChg>
        <pc:picChg chg="add del mod">
          <ac:chgData name="Rawal, Surya Dev" userId="1fea52e1-4bda-4778-871f-51331d9f6f9f" providerId="ADAL" clId="{B326F288-6783-4F85-A37C-B60304BE8E79}" dt="2024-05-11T20:04:13.655" v="4496" actId="21"/>
          <ac:picMkLst>
            <pc:docMk/>
            <pc:sldMk cId="3828429083" sldId="273"/>
            <ac:picMk id="2050" creationId="{BDC40619-42FC-6EF1-CD22-9306D6C89520}"/>
          </ac:picMkLst>
        </pc:picChg>
        <pc:picChg chg="add mod">
          <ac:chgData name="Rawal, Surya Dev" userId="1fea52e1-4bda-4778-871f-51331d9f6f9f" providerId="ADAL" clId="{B326F288-6783-4F85-A37C-B60304BE8E79}" dt="2024-05-11T20:04:30.276" v="4500" actId="1076"/>
          <ac:picMkLst>
            <pc:docMk/>
            <pc:sldMk cId="3828429083" sldId="273"/>
            <ac:picMk id="2052" creationId="{A380B066-0934-8AA5-D9D5-495E733C3A84}"/>
          </ac:picMkLst>
        </pc:picChg>
      </pc:sldChg>
      <pc:sldChg chg="add del">
        <pc:chgData name="Rawal, Surya Dev" userId="1fea52e1-4bda-4778-871f-51331d9f6f9f" providerId="ADAL" clId="{B326F288-6783-4F85-A37C-B60304BE8E79}" dt="2024-05-10T16:31:31.012" v="2213"/>
        <pc:sldMkLst>
          <pc:docMk/>
          <pc:sldMk cId="1465661565" sldId="274"/>
        </pc:sldMkLst>
      </pc:sldChg>
      <pc:sldChg chg="addSp delSp modSp new del mod setBg">
        <pc:chgData name="Rawal, Surya Dev" userId="1fea52e1-4bda-4778-871f-51331d9f6f9f" providerId="ADAL" clId="{B326F288-6783-4F85-A37C-B60304BE8E79}" dt="2024-05-10T16:31:25.142" v="2210" actId="2696"/>
        <pc:sldMkLst>
          <pc:docMk/>
          <pc:sldMk cId="3881267135" sldId="274"/>
        </pc:sldMkLst>
        <pc:spChg chg="add del mod">
          <ac:chgData name="Rawal, Surya Dev" userId="1fea52e1-4bda-4778-871f-51331d9f6f9f" providerId="ADAL" clId="{B326F288-6783-4F85-A37C-B60304BE8E79}" dt="2024-05-10T16:30:52.557" v="2202" actId="207"/>
          <ac:spMkLst>
            <pc:docMk/>
            <pc:sldMk cId="3881267135" sldId="274"/>
            <ac:spMk id="2" creationId="{857B52D7-6DF5-5064-D9C6-FB91EFDFAFF4}"/>
          </ac:spMkLst>
        </pc:spChg>
        <pc:spChg chg="del">
          <ac:chgData name="Rawal, Surya Dev" userId="1fea52e1-4bda-4778-871f-51331d9f6f9f" providerId="ADAL" clId="{B326F288-6783-4F85-A37C-B60304BE8E79}" dt="2024-05-10T16:11:05.837" v="2102" actId="931"/>
          <ac:spMkLst>
            <pc:docMk/>
            <pc:sldMk cId="3881267135" sldId="274"/>
            <ac:spMk id="3" creationId="{D0BAA950-CB13-2BA9-E40A-C2DEAB167036}"/>
          </ac:spMkLst>
        </pc:spChg>
        <pc:spChg chg="add del">
          <ac:chgData name="Rawal, Surya Dev" userId="1fea52e1-4bda-4778-871f-51331d9f6f9f" providerId="ADAL" clId="{B326F288-6783-4F85-A37C-B60304BE8E79}" dt="2024-05-10T16:11:27.381" v="2109" actId="26606"/>
          <ac:spMkLst>
            <pc:docMk/>
            <pc:sldMk cId="3881267135" sldId="274"/>
            <ac:spMk id="10" creationId="{0B761509-3B9A-49A6-A84B-C3D86811697D}"/>
          </ac:spMkLst>
        </pc:spChg>
        <pc:spChg chg="add del">
          <ac:chgData name="Rawal, Surya Dev" userId="1fea52e1-4bda-4778-871f-51331d9f6f9f" providerId="ADAL" clId="{B326F288-6783-4F85-A37C-B60304BE8E79}" dt="2024-05-10T16:11:27.381" v="2109" actId="26606"/>
          <ac:spMkLst>
            <pc:docMk/>
            <pc:sldMk cId="3881267135" sldId="274"/>
            <ac:spMk id="12" creationId="{91DE43FD-EB47-414A-B0AB-169B0FFFA527}"/>
          </ac:spMkLst>
        </pc:spChg>
        <pc:spChg chg="add del mod">
          <ac:chgData name="Rawal, Surya Dev" userId="1fea52e1-4bda-4778-871f-51331d9f6f9f" providerId="ADAL" clId="{B326F288-6783-4F85-A37C-B60304BE8E79}" dt="2024-05-10T16:17:32.823" v="2192" actId="21"/>
          <ac:spMkLst>
            <pc:docMk/>
            <pc:sldMk cId="3881267135" sldId="274"/>
            <ac:spMk id="13" creationId="{7F81704E-21AC-5147-5BC4-8E73ED79632A}"/>
          </ac:spMkLst>
        </pc:spChg>
        <pc:spChg chg="add mod">
          <ac:chgData name="Rawal, Surya Dev" userId="1fea52e1-4bda-4778-871f-51331d9f6f9f" providerId="ADAL" clId="{B326F288-6783-4F85-A37C-B60304BE8E79}" dt="2024-05-10T16:31:05.065" v="2203" actId="20577"/>
          <ac:spMkLst>
            <pc:docMk/>
            <pc:sldMk cId="3881267135" sldId="274"/>
            <ac:spMk id="18" creationId="{5B6715D2-4DFA-2095-66BB-4D2EC1575173}"/>
          </ac:spMkLst>
        </pc:spChg>
        <pc:grpChg chg="add del">
          <ac:chgData name="Rawal, Surya Dev" userId="1fea52e1-4bda-4778-871f-51331d9f6f9f" providerId="ADAL" clId="{B326F288-6783-4F85-A37C-B60304BE8E79}" dt="2024-05-10T16:11:27.381" v="2109" actId="26606"/>
          <ac:grpSpMkLst>
            <pc:docMk/>
            <pc:sldMk cId="3881267135" sldId="274"/>
            <ac:grpSpMk id="14" creationId="{58495BCC-CE77-4CC2-952E-846F41119FD5}"/>
          </ac:grpSpMkLst>
        </pc:grpChg>
        <pc:picChg chg="add del mod">
          <ac:chgData name="Rawal, Surya Dev" userId="1fea52e1-4bda-4778-871f-51331d9f6f9f" providerId="ADAL" clId="{B326F288-6783-4F85-A37C-B60304BE8E79}" dt="2024-05-10T16:17:32.823" v="2192" actId="21"/>
          <ac:picMkLst>
            <pc:docMk/>
            <pc:sldMk cId="3881267135" sldId="274"/>
            <ac:picMk id="5" creationId="{D21863E7-40CF-B581-B00F-ED31CDDF670D}"/>
          </ac:picMkLst>
        </pc:picChg>
        <pc:picChg chg="add mod">
          <ac:chgData name="Rawal, Surya Dev" userId="1fea52e1-4bda-4778-871f-51331d9f6f9f" providerId="ADAL" clId="{B326F288-6783-4F85-A37C-B60304BE8E79}" dt="2024-05-10T16:15:37.517" v="2142" actId="1076"/>
          <ac:picMkLst>
            <pc:docMk/>
            <pc:sldMk cId="3881267135" sldId="274"/>
            <ac:picMk id="6" creationId="{C4C8BDC2-95FD-0FD9-D6FD-9D4617E0B1CB}"/>
          </ac:picMkLst>
        </pc:picChg>
        <pc:picChg chg="add del mod">
          <ac:chgData name="Rawal, Surya Dev" userId="1fea52e1-4bda-4778-871f-51331d9f6f9f" providerId="ADAL" clId="{B326F288-6783-4F85-A37C-B60304BE8E79}" dt="2024-05-10T16:17:32.823" v="2192" actId="21"/>
          <ac:picMkLst>
            <pc:docMk/>
            <pc:sldMk cId="3881267135" sldId="274"/>
            <ac:picMk id="8" creationId="{AF32F681-6329-DA98-E58B-566FA3666EA6}"/>
          </ac:picMkLst>
        </pc:picChg>
        <pc:picChg chg="add del mod">
          <ac:chgData name="Rawal, Surya Dev" userId="1fea52e1-4bda-4778-871f-51331d9f6f9f" providerId="ADAL" clId="{B326F288-6783-4F85-A37C-B60304BE8E79}" dt="2024-05-10T16:17:32.823" v="2192" actId="21"/>
          <ac:picMkLst>
            <pc:docMk/>
            <pc:sldMk cId="3881267135" sldId="274"/>
            <ac:picMk id="11" creationId="{31AA7DA3-26F9-28F1-1E82-48D0C841C7D8}"/>
          </ac:picMkLst>
        </pc:picChg>
      </pc:sldChg>
      <pc:sldChg chg="addSp delSp modSp add mod ord setClrOvrMap">
        <pc:chgData name="Rawal, Surya Dev" userId="1fea52e1-4bda-4778-871f-51331d9f6f9f" providerId="ADAL" clId="{B326F288-6783-4F85-A37C-B60304BE8E79}" dt="2024-05-19T11:59:04.348" v="17004" actId="20577"/>
        <pc:sldMkLst>
          <pc:docMk/>
          <pc:sldMk cId="1645952714" sldId="275"/>
        </pc:sldMkLst>
        <pc:spChg chg="del mod">
          <ac:chgData name="Rawal, Surya Dev" userId="1fea52e1-4bda-4778-871f-51331d9f6f9f" providerId="ADAL" clId="{B326F288-6783-4F85-A37C-B60304BE8E79}" dt="2024-05-10T16:31:54.683" v="2223" actId="21"/>
          <ac:spMkLst>
            <pc:docMk/>
            <pc:sldMk cId="1645952714" sldId="275"/>
            <ac:spMk id="2" creationId="{A41C3417-36BA-9613-92C1-ACDE1B48493B}"/>
          </ac:spMkLst>
        </pc:spChg>
        <pc:spChg chg="del">
          <ac:chgData name="Rawal, Surya Dev" userId="1fea52e1-4bda-4778-871f-51331d9f6f9f" providerId="ADAL" clId="{B326F288-6783-4F85-A37C-B60304BE8E79}" dt="2024-05-10T16:32:03.003" v="2225" actId="21"/>
          <ac:spMkLst>
            <pc:docMk/>
            <pc:sldMk cId="1645952714" sldId="275"/>
            <ac:spMk id="3" creationId="{2933D23A-DC3B-E130-883C-60086F9178B1}"/>
          </ac:spMkLst>
        </pc:spChg>
        <pc:spChg chg="add mod">
          <ac:chgData name="Rawal, Surya Dev" userId="1fea52e1-4bda-4778-871f-51331d9f6f9f" providerId="ADAL" clId="{B326F288-6783-4F85-A37C-B60304BE8E79}" dt="2024-05-11T13:21:38.920" v="2330" actId="26606"/>
          <ac:spMkLst>
            <pc:docMk/>
            <pc:sldMk cId="1645952714" sldId="275"/>
            <ac:spMk id="3" creationId="{E46EE229-6B7B-EF86-8FDF-B6A2990D3C9B}"/>
          </ac:spMkLst>
        </pc:spChg>
        <pc:spChg chg="add del mod">
          <ac:chgData name="Rawal, Surya Dev" userId="1fea52e1-4bda-4778-871f-51331d9f6f9f" providerId="ADAL" clId="{B326F288-6783-4F85-A37C-B60304BE8E79}" dt="2024-05-10T16:32:08.763" v="2227"/>
          <ac:spMkLst>
            <pc:docMk/>
            <pc:sldMk cId="1645952714" sldId="275"/>
            <ac:spMk id="4" creationId="{F2E79177-0DFE-5022-68EC-1DE93F886A59}"/>
          </ac:spMkLst>
        </pc:spChg>
        <pc:spChg chg="add del mod ord">
          <ac:chgData name="Rawal, Surya Dev" userId="1fea52e1-4bda-4778-871f-51331d9f6f9f" providerId="ADAL" clId="{B326F288-6783-4F85-A37C-B60304BE8E79}" dt="2024-05-19T11:59:04.348" v="17004" actId="20577"/>
          <ac:spMkLst>
            <pc:docMk/>
            <pc:sldMk cId="1645952714" sldId="275"/>
            <ac:spMk id="5" creationId="{2EFC4833-3950-0F1A-5260-E57F1F29B887}"/>
          </ac:spMkLst>
        </pc:spChg>
        <pc:spChg chg="add">
          <ac:chgData name="Rawal, Surya Dev" userId="1fea52e1-4bda-4778-871f-51331d9f6f9f" providerId="ADAL" clId="{B326F288-6783-4F85-A37C-B60304BE8E79}" dt="2024-05-11T13:21:38.920" v="2330" actId="26606"/>
          <ac:spMkLst>
            <pc:docMk/>
            <pc:sldMk cId="1645952714" sldId="275"/>
            <ac:spMk id="10" creationId="{5A0118C5-4F8D-4CF4-BADD-53FEACC6C42A}"/>
          </ac:spMkLst>
        </pc:spChg>
        <pc:spChg chg="add">
          <ac:chgData name="Rawal, Surya Dev" userId="1fea52e1-4bda-4778-871f-51331d9f6f9f" providerId="ADAL" clId="{B326F288-6783-4F85-A37C-B60304BE8E79}" dt="2024-05-11T13:21:38.920" v="2330" actId="26606"/>
          <ac:spMkLst>
            <pc:docMk/>
            <pc:sldMk cId="1645952714" sldId="275"/>
            <ac:spMk id="12" creationId="{4E0A5C5C-2A95-428E-9F6A-0D29EBD57C9F}"/>
          </ac:spMkLst>
        </pc:spChg>
        <pc:spChg chg="add">
          <ac:chgData name="Rawal, Surya Dev" userId="1fea52e1-4bda-4778-871f-51331d9f6f9f" providerId="ADAL" clId="{B326F288-6783-4F85-A37C-B60304BE8E79}" dt="2024-05-11T13:21:38.920" v="2330" actId="26606"/>
          <ac:spMkLst>
            <pc:docMk/>
            <pc:sldMk cId="1645952714" sldId="275"/>
            <ac:spMk id="14" creationId="{1056F38F-7C4E-461D-8709-7D0024AE1F79}"/>
          </ac:spMkLst>
        </pc:spChg>
        <pc:spChg chg="add">
          <ac:chgData name="Rawal, Surya Dev" userId="1fea52e1-4bda-4778-871f-51331d9f6f9f" providerId="ADAL" clId="{B326F288-6783-4F85-A37C-B60304BE8E79}" dt="2024-05-11T13:21:38.920" v="2330" actId="26606"/>
          <ac:spMkLst>
            <pc:docMk/>
            <pc:sldMk cId="1645952714" sldId="275"/>
            <ac:spMk id="16" creationId="{C7278469-3C3C-49CE-AEEE-E176A4900B78}"/>
          </ac:spMkLst>
        </pc:spChg>
        <pc:spChg chg="add">
          <ac:chgData name="Rawal, Surya Dev" userId="1fea52e1-4bda-4778-871f-51331d9f6f9f" providerId="ADAL" clId="{B326F288-6783-4F85-A37C-B60304BE8E79}" dt="2024-05-11T13:21:38.920" v="2330" actId="26606"/>
          <ac:spMkLst>
            <pc:docMk/>
            <pc:sldMk cId="1645952714" sldId="275"/>
            <ac:spMk id="22" creationId="{4C6598AB-1C17-4D54-951C-A082D94ACB7A}"/>
          </ac:spMkLst>
        </pc:spChg>
        <pc:spChg chg="add">
          <ac:chgData name="Rawal, Surya Dev" userId="1fea52e1-4bda-4778-871f-51331d9f6f9f" providerId="ADAL" clId="{B326F288-6783-4F85-A37C-B60304BE8E79}" dt="2024-05-11T13:21:38.920" v="2330" actId="26606"/>
          <ac:spMkLst>
            <pc:docMk/>
            <pc:sldMk cId="1645952714" sldId="275"/>
            <ac:spMk id="24" creationId="{C83B66D7-137D-4AC1-B172-53D60F08BEB5}"/>
          </ac:spMkLst>
        </pc:spChg>
        <pc:spChg chg="add">
          <ac:chgData name="Rawal, Surya Dev" userId="1fea52e1-4bda-4778-871f-51331d9f6f9f" providerId="ADAL" clId="{B326F288-6783-4F85-A37C-B60304BE8E79}" dt="2024-05-11T13:21:38.920" v="2330" actId="26606"/>
          <ac:spMkLst>
            <pc:docMk/>
            <pc:sldMk cId="1645952714" sldId="275"/>
            <ac:spMk id="26" creationId="{F6B92503-6984-4D15-8B98-8718709B785D}"/>
          </ac:spMkLst>
        </pc:spChg>
        <pc:spChg chg="add">
          <ac:chgData name="Rawal, Surya Dev" userId="1fea52e1-4bda-4778-871f-51331d9f6f9f" providerId="ADAL" clId="{B326F288-6783-4F85-A37C-B60304BE8E79}" dt="2024-05-11T13:21:38.920" v="2330" actId="26606"/>
          <ac:spMkLst>
            <pc:docMk/>
            <pc:sldMk cId="1645952714" sldId="275"/>
            <ac:spMk id="28" creationId="{08DDF938-524E-4C18-A47D-C00627832366}"/>
          </ac:spMkLst>
        </pc:spChg>
        <pc:grpChg chg="add">
          <ac:chgData name="Rawal, Surya Dev" userId="1fea52e1-4bda-4778-871f-51331d9f6f9f" providerId="ADAL" clId="{B326F288-6783-4F85-A37C-B60304BE8E79}" dt="2024-05-11T13:21:38.920" v="2330" actId="26606"/>
          <ac:grpSpMkLst>
            <pc:docMk/>
            <pc:sldMk cId="1645952714" sldId="275"/>
            <ac:grpSpMk id="18" creationId="{93DC754C-7E09-422D-A8BB-AF632E90DFA2}"/>
          </ac:grpSpMkLst>
        </pc:grpChg>
        <pc:grpChg chg="add">
          <ac:chgData name="Rawal, Surya Dev" userId="1fea52e1-4bda-4778-871f-51331d9f6f9f" providerId="ADAL" clId="{B326F288-6783-4F85-A37C-B60304BE8E79}" dt="2024-05-11T13:21:38.920" v="2330" actId="26606"/>
          <ac:grpSpMkLst>
            <pc:docMk/>
            <pc:sldMk cId="1645952714" sldId="275"/>
            <ac:grpSpMk id="30" creationId="{3773FAF5-C452-4455-9411-D6AF5EBD4CA9}"/>
          </ac:grpSpMkLst>
        </pc:grpChg>
        <pc:picChg chg="add del mod">
          <ac:chgData name="Rawal, Surya Dev" userId="1fea52e1-4bda-4778-871f-51331d9f6f9f" providerId="ADAL" clId="{B326F288-6783-4F85-A37C-B60304BE8E79}" dt="2024-05-11T13:20:54.113" v="2290" actId="21"/>
          <ac:picMkLst>
            <pc:docMk/>
            <pc:sldMk cId="1645952714" sldId="275"/>
            <ac:picMk id="2" creationId="{EFDB28BA-2201-1FC2-BA71-245ACE5FD69F}"/>
          </ac:picMkLst>
        </pc:picChg>
      </pc:sldChg>
      <pc:sldChg chg="addSp delSp add del setBg delDesignElem">
        <pc:chgData name="Rawal, Surya Dev" userId="1fea52e1-4bda-4778-871f-51331d9f6f9f" providerId="ADAL" clId="{B326F288-6783-4F85-A37C-B60304BE8E79}" dt="2024-05-10T16:31:09.044" v="2206"/>
        <pc:sldMkLst>
          <pc:docMk/>
          <pc:sldMk cId="1702510727" sldId="275"/>
        </pc:sldMkLst>
        <pc:spChg chg="add del">
          <ac:chgData name="Rawal, Surya Dev" userId="1fea52e1-4bda-4778-871f-51331d9f6f9f" providerId="ADAL" clId="{B326F288-6783-4F85-A37C-B60304BE8E79}" dt="2024-05-10T16:31:09.044" v="2206"/>
          <ac:spMkLst>
            <pc:docMk/>
            <pc:sldMk cId="1702510727" sldId="275"/>
            <ac:spMk id="1058" creationId="{CBE3092D-4105-4026-9B66-A0011E0CA5E1}"/>
          </ac:spMkLst>
        </pc:spChg>
        <pc:spChg chg="add del">
          <ac:chgData name="Rawal, Surya Dev" userId="1fea52e1-4bda-4778-871f-51331d9f6f9f" providerId="ADAL" clId="{B326F288-6783-4F85-A37C-B60304BE8E79}" dt="2024-05-10T16:31:09.044" v="2206"/>
          <ac:spMkLst>
            <pc:docMk/>
            <pc:sldMk cId="1702510727" sldId="275"/>
            <ac:spMk id="1060" creationId="{D9759409-BDF8-4BFD-9AF3-4B5C04C2A162}"/>
          </ac:spMkLst>
        </pc:spChg>
      </pc:sldChg>
      <pc:sldChg chg="add del ord">
        <pc:chgData name="Rawal, Surya Dev" userId="1fea52e1-4bda-4778-871f-51331d9f6f9f" providerId="ADAL" clId="{B326F288-6783-4F85-A37C-B60304BE8E79}" dt="2024-05-11T13:33:46.052" v="2649" actId="2696"/>
        <pc:sldMkLst>
          <pc:docMk/>
          <pc:sldMk cId="674405825" sldId="276"/>
        </pc:sldMkLst>
      </pc:sldChg>
      <pc:sldChg chg="addSp delSp modSp add mod modAnim">
        <pc:chgData name="Rawal, Surya Dev" userId="1fea52e1-4bda-4778-871f-51331d9f6f9f" providerId="ADAL" clId="{B326F288-6783-4F85-A37C-B60304BE8E79}" dt="2024-05-11T21:24:01.648" v="5615" actId="1076"/>
        <pc:sldMkLst>
          <pc:docMk/>
          <pc:sldMk cId="484150499" sldId="277"/>
        </pc:sldMkLst>
        <pc:spChg chg="mod">
          <ac:chgData name="Rawal, Surya Dev" userId="1fea52e1-4bda-4778-871f-51331d9f6f9f" providerId="ADAL" clId="{B326F288-6783-4F85-A37C-B60304BE8E79}" dt="2024-05-11T21:23:52.542" v="5613" actId="20577"/>
          <ac:spMkLst>
            <pc:docMk/>
            <pc:sldMk cId="484150499" sldId="277"/>
            <ac:spMk id="2" creationId="{D888D68A-DD85-8ED6-9051-7C79F3B6E0D8}"/>
          </ac:spMkLst>
        </pc:spChg>
        <pc:spChg chg="mod">
          <ac:chgData name="Rawal, Surya Dev" userId="1fea52e1-4bda-4778-871f-51331d9f6f9f" providerId="ADAL" clId="{B326F288-6783-4F85-A37C-B60304BE8E79}" dt="2024-05-11T21:24:01.648" v="5615" actId="1076"/>
          <ac:spMkLst>
            <pc:docMk/>
            <pc:sldMk cId="484150499" sldId="277"/>
            <ac:spMk id="6" creationId="{1055700A-F20E-FA69-ED8A-A0E9F4B6C03F}"/>
          </ac:spMkLst>
        </pc:spChg>
        <pc:picChg chg="add del mod">
          <ac:chgData name="Rawal, Surya Dev" userId="1fea52e1-4bda-4778-871f-51331d9f6f9f" providerId="ADAL" clId="{B326F288-6783-4F85-A37C-B60304BE8E79}" dt="2024-05-11T13:35:04.894" v="2662"/>
          <ac:picMkLst>
            <pc:docMk/>
            <pc:sldMk cId="484150499" sldId="277"/>
            <ac:picMk id="3" creationId="{36D98747-4417-D74A-6371-C243BA22AC4D}"/>
          </ac:picMkLst>
        </pc:picChg>
        <pc:picChg chg="add mod">
          <ac:chgData name="Rawal, Surya Dev" userId="1fea52e1-4bda-4778-871f-51331d9f6f9f" providerId="ADAL" clId="{B326F288-6783-4F85-A37C-B60304BE8E79}" dt="2024-05-11T13:35:14.097" v="2664" actId="1076"/>
          <ac:picMkLst>
            <pc:docMk/>
            <pc:sldMk cId="484150499" sldId="277"/>
            <ac:picMk id="1026" creationId="{B2087414-853E-575D-0ACA-AAD7EA4B2684}"/>
          </ac:picMkLst>
        </pc:picChg>
        <pc:picChg chg="del">
          <ac:chgData name="Rawal, Surya Dev" userId="1fea52e1-4bda-4778-871f-51331d9f6f9f" providerId="ADAL" clId="{B326F288-6783-4F85-A37C-B60304BE8E79}" dt="2024-05-11T13:35:02.628" v="2660" actId="21"/>
          <ac:picMkLst>
            <pc:docMk/>
            <pc:sldMk cId="484150499" sldId="277"/>
            <ac:picMk id="1030" creationId="{CA0CD223-10D5-853E-906F-C07CFDBDBE18}"/>
          </ac:picMkLst>
        </pc:picChg>
      </pc:sldChg>
      <pc:sldChg chg="addSp delSp modSp add mod ord">
        <pc:chgData name="Rawal, Surya Dev" userId="1fea52e1-4bda-4778-871f-51331d9f6f9f" providerId="ADAL" clId="{B326F288-6783-4F85-A37C-B60304BE8E79}" dt="2024-05-11T19:48:34.202" v="4445" actId="207"/>
        <pc:sldMkLst>
          <pc:docMk/>
          <pc:sldMk cId="3277731062" sldId="278"/>
        </pc:sldMkLst>
        <pc:spChg chg="mod">
          <ac:chgData name="Rawal, Surya Dev" userId="1fea52e1-4bda-4778-871f-51331d9f6f9f" providerId="ADAL" clId="{B326F288-6783-4F85-A37C-B60304BE8E79}" dt="2024-05-11T19:46:02.122" v="4404" actId="20577"/>
          <ac:spMkLst>
            <pc:docMk/>
            <pc:sldMk cId="3277731062" sldId="278"/>
            <ac:spMk id="2" creationId="{FA5E9B64-D001-7312-8992-3B2C6F18693B}"/>
          </ac:spMkLst>
        </pc:spChg>
        <pc:spChg chg="mod">
          <ac:chgData name="Rawal, Surya Dev" userId="1fea52e1-4bda-4778-871f-51331d9f6f9f" providerId="ADAL" clId="{B326F288-6783-4F85-A37C-B60304BE8E79}" dt="2024-05-11T19:47:45.434" v="4438" actId="27636"/>
          <ac:spMkLst>
            <pc:docMk/>
            <pc:sldMk cId="3277731062" sldId="278"/>
            <ac:spMk id="3" creationId="{BDFF2E76-0731-C828-9CA7-3FC2A6A791A7}"/>
          </ac:spMkLst>
        </pc:spChg>
        <pc:spChg chg="add del mod">
          <ac:chgData name="Rawal, Surya Dev" userId="1fea52e1-4bda-4778-871f-51331d9f6f9f" providerId="ADAL" clId="{B326F288-6783-4F85-A37C-B60304BE8E79}" dt="2024-05-11T19:47:10.783" v="4425" actId="22"/>
          <ac:spMkLst>
            <pc:docMk/>
            <pc:sldMk cId="3277731062" sldId="278"/>
            <ac:spMk id="6" creationId="{544EF29F-B91E-4CA6-8584-615C170562E1}"/>
          </ac:spMkLst>
        </pc:spChg>
        <pc:spChg chg="add del">
          <ac:chgData name="Rawal, Surya Dev" userId="1fea52e1-4bda-4778-871f-51331d9f6f9f" providerId="ADAL" clId="{B326F288-6783-4F85-A37C-B60304BE8E79}" dt="2024-05-11T19:47:16.240" v="4429" actId="22"/>
          <ac:spMkLst>
            <pc:docMk/>
            <pc:sldMk cId="3277731062" sldId="278"/>
            <ac:spMk id="8" creationId="{3E8FBBA7-9D49-0A47-466F-16DC9DF65546}"/>
          </ac:spMkLst>
        </pc:spChg>
        <pc:spChg chg="add mod">
          <ac:chgData name="Rawal, Surya Dev" userId="1fea52e1-4bda-4778-871f-51331d9f6f9f" providerId="ADAL" clId="{B326F288-6783-4F85-A37C-B60304BE8E79}" dt="2024-05-11T19:48:34.202" v="4445" actId="207"/>
          <ac:spMkLst>
            <pc:docMk/>
            <pc:sldMk cId="3277731062" sldId="278"/>
            <ac:spMk id="10" creationId="{6ACD3DFB-3999-F9ED-40E2-D93D9DFE917E}"/>
          </ac:spMkLst>
        </pc:spChg>
        <pc:picChg chg="add mod">
          <ac:chgData name="Rawal, Surya Dev" userId="1fea52e1-4bda-4778-871f-51331d9f6f9f" providerId="ADAL" clId="{B326F288-6783-4F85-A37C-B60304BE8E79}" dt="2024-05-11T19:47:27.185" v="4433" actId="1076"/>
          <ac:picMkLst>
            <pc:docMk/>
            <pc:sldMk cId="3277731062" sldId="278"/>
            <ac:picMk id="4" creationId="{90BC95D1-DECD-2D73-7F52-B310CD7B3E80}"/>
          </ac:picMkLst>
        </pc:picChg>
      </pc:sldChg>
      <pc:sldChg chg="addSp delSp modSp add mod modAnim setClrOvrMap">
        <pc:chgData name="Rawal, Surya Dev" userId="1fea52e1-4bda-4778-871f-51331d9f6f9f" providerId="ADAL" clId="{B326F288-6783-4F85-A37C-B60304BE8E79}" dt="2024-05-11T22:49:21.129" v="6775"/>
        <pc:sldMkLst>
          <pc:docMk/>
          <pc:sldMk cId="4076306715" sldId="279"/>
        </pc:sldMkLst>
        <pc:spChg chg="mod">
          <ac:chgData name="Rawal, Surya Dev" userId="1fea52e1-4bda-4778-871f-51331d9f6f9f" providerId="ADAL" clId="{B326F288-6783-4F85-A37C-B60304BE8E79}" dt="2024-05-11T20:30:15.818" v="4722" actId="1076"/>
          <ac:spMkLst>
            <pc:docMk/>
            <pc:sldMk cId="4076306715" sldId="279"/>
            <ac:spMk id="2" creationId="{FA5E9B64-D001-7312-8992-3B2C6F18693B}"/>
          </ac:spMkLst>
        </pc:spChg>
        <pc:spChg chg="add mod">
          <ac:chgData name="Rawal, Surya Dev" userId="1fea52e1-4bda-4778-871f-51331d9f6f9f" providerId="ADAL" clId="{B326F288-6783-4F85-A37C-B60304BE8E79}" dt="2024-05-11T20:30:10.766" v="4721" actId="1076"/>
          <ac:spMkLst>
            <pc:docMk/>
            <pc:sldMk cId="4076306715" sldId="279"/>
            <ac:spMk id="3" creationId="{A4F89C1C-E82B-344A-1E6C-2A81D8D2D7DA}"/>
          </ac:spMkLst>
        </pc:spChg>
        <pc:spChg chg="del mod">
          <ac:chgData name="Rawal, Surya Dev" userId="1fea52e1-4bda-4778-871f-51331d9f6f9f" providerId="ADAL" clId="{B326F288-6783-4F85-A37C-B60304BE8E79}" dt="2024-05-11T20:07:56.872" v="4551" actId="21"/>
          <ac:spMkLst>
            <pc:docMk/>
            <pc:sldMk cId="4076306715" sldId="279"/>
            <ac:spMk id="8" creationId="{D9D8CDC2-057B-1979-E326-7CB01AC30FCC}"/>
          </ac:spMkLst>
        </pc:spChg>
        <pc:spChg chg="add del">
          <ac:chgData name="Rawal, Surya Dev" userId="1fea52e1-4bda-4778-871f-51331d9f6f9f" providerId="ADAL" clId="{B326F288-6783-4F85-A37C-B60304BE8E79}" dt="2024-05-11T20:20:16.432" v="4628" actId="26606"/>
          <ac:spMkLst>
            <pc:docMk/>
            <pc:sldMk cId="4076306715" sldId="279"/>
            <ac:spMk id="3076" creationId="{5A0118C5-4F8D-4CF4-BADD-53FEACC6C42A}"/>
          </ac:spMkLst>
        </pc:spChg>
        <pc:spChg chg="add del">
          <ac:chgData name="Rawal, Surya Dev" userId="1fea52e1-4bda-4778-871f-51331d9f6f9f" providerId="ADAL" clId="{B326F288-6783-4F85-A37C-B60304BE8E79}" dt="2024-05-11T20:20:16.432" v="4628" actId="26606"/>
          <ac:spMkLst>
            <pc:docMk/>
            <pc:sldMk cId="4076306715" sldId="279"/>
            <ac:spMk id="3077" creationId="{52D7FCC1-2D52-49CE-A986-EE6E0CA64957}"/>
          </ac:spMkLst>
        </pc:spChg>
        <pc:spChg chg="add del">
          <ac:chgData name="Rawal, Surya Dev" userId="1fea52e1-4bda-4778-871f-51331d9f6f9f" providerId="ADAL" clId="{B326F288-6783-4F85-A37C-B60304BE8E79}" dt="2024-05-11T20:20:16.432" v="4628" actId="26606"/>
          <ac:spMkLst>
            <pc:docMk/>
            <pc:sldMk cId="4076306715" sldId="279"/>
            <ac:spMk id="3078" creationId="{28C3CACD-E5A7-4AAC-AE47-75CF7D30FF7C}"/>
          </ac:spMkLst>
        </pc:spChg>
        <pc:spChg chg="add del">
          <ac:chgData name="Rawal, Surya Dev" userId="1fea52e1-4bda-4778-871f-51331d9f6f9f" providerId="ADAL" clId="{B326F288-6783-4F85-A37C-B60304BE8E79}" dt="2024-05-11T20:20:05.842" v="4622" actId="26606"/>
          <ac:spMkLst>
            <pc:docMk/>
            <pc:sldMk cId="4076306715" sldId="279"/>
            <ac:spMk id="3079" creationId="{B95B9BA8-1D69-4796-85F5-B6D0BD52354B}"/>
          </ac:spMkLst>
        </pc:spChg>
        <pc:spChg chg="add del">
          <ac:chgData name="Rawal, Surya Dev" userId="1fea52e1-4bda-4778-871f-51331d9f6f9f" providerId="ADAL" clId="{B326F288-6783-4F85-A37C-B60304BE8E79}" dt="2024-05-11T20:20:06.950" v="4624" actId="26606"/>
          <ac:spMkLst>
            <pc:docMk/>
            <pc:sldMk cId="4076306715" sldId="279"/>
            <ac:spMk id="3089" creationId="{B95B9BA8-1D69-4796-85F5-B6D0BD52354B}"/>
          </ac:spMkLst>
        </pc:spChg>
        <pc:spChg chg="add del">
          <ac:chgData name="Rawal, Surya Dev" userId="1fea52e1-4bda-4778-871f-51331d9f6f9f" providerId="ADAL" clId="{B326F288-6783-4F85-A37C-B60304BE8E79}" dt="2024-05-11T20:20:09.194" v="4626" actId="26606"/>
          <ac:spMkLst>
            <pc:docMk/>
            <pc:sldMk cId="4076306715" sldId="279"/>
            <ac:spMk id="3091" creationId="{B95B9BA8-1D69-4796-85F5-B6D0BD52354B}"/>
          </ac:spMkLst>
        </pc:spChg>
        <pc:grpChg chg="add del">
          <ac:chgData name="Rawal, Surya Dev" userId="1fea52e1-4bda-4778-871f-51331d9f6f9f" providerId="ADAL" clId="{B326F288-6783-4F85-A37C-B60304BE8E79}" dt="2024-05-11T20:20:05.842" v="4622" actId="26606"/>
          <ac:grpSpMkLst>
            <pc:docMk/>
            <pc:sldMk cId="4076306715" sldId="279"/>
            <ac:grpSpMk id="3081" creationId="{D44E3F87-3D58-4B03-86B2-15A5C5B9C964}"/>
          </ac:grpSpMkLst>
        </pc:grpChg>
        <pc:grpChg chg="add del">
          <ac:chgData name="Rawal, Surya Dev" userId="1fea52e1-4bda-4778-871f-51331d9f6f9f" providerId="ADAL" clId="{B326F288-6783-4F85-A37C-B60304BE8E79}" dt="2024-05-11T20:20:16.432" v="4628" actId="26606"/>
          <ac:grpSpMkLst>
            <pc:docMk/>
            <pc:sldMk cId="4076306715" sldId="279"/>
            <ac:grpSpMk id="3085" creationId="{3A35C15A-135A-4FD3-BA11-A046CFA3907A}"/>
          </ac:grpSpMkLst>
        </pc:grpChg>
        <pc:grpChg chg="add del">
          <ac:chgData name="Rawal, Surya Dev" userId="1fea52e1-4bda-4778-871f-51331d9f6f9f" providerId="ADAL" clId="{B326F288-6783-4F85-A37C-B60304BE8E79}" dt="2024-05-11T20:20:09.194" v="4626" actId="26606"/>
          <ac:grpSpMkLst>
            <pc:docMk/>
            <pc:sldMk cId="4076306715" sldId="279"/>
            <ac:grpSpMk id="3092" creationId="{23705FF7-CAB4-430F-A07B-AF2245F17F1C}"/>
          </ac:grpSpMkLst>
        </pc:grpChg>
        <pc:grpChg chg="add del">
          <ac:chgData name="Rawal, Surya Dev" userId="1fea52e1-4bda-4778-871f-51331d9f6f9f" providerId="ADAL" clId="{B326F288-6783-4F85-A37C-B60304BE8E79}" dt="2024-05-11T20:20:16.432" v="4628" actId="26606"/>
          <ac:grpSpMkLst>
            <pc:docMk/>
            <pc:sldMk cId="4076306715" sldId="279"/>
            <ac:grpSpMk id="3093" creationId="{03AF83E4-4DE2-499C-9F36-0279E7E4FBBE}"/>
          </ac:grpSpMkLst>
        </pc:grpChg>
        <pc:picChg chg="del">
          <ac:chgData name="Rawal, Surya Dev" userId="1fea52e1-4bda-4778-871f-51331d9f6f9f" providerId="ADAL" clId="{B326F288-6783-4F85-A37C-B60304BE8E79}" dt="2024-05-11T20:07:49.394" v="4549" actId="21"/>
          <ac:picMkLst>
            <pc:docMk/>
            <pc:sldMk cId="4076306715" sldId="279"/>
            <ac:picMk id="2052" creationId="{A380B066-0934-8AA5-D9D5-495E733C3A84}"/>
          </ac:picMkLst>
        </pc:picChg>
        <pc:picChg chg="add del mod">
          <ac:chgData name="Rawal, Surya Dev" userId="1fea52e1-4bda-4778-871f-51331d9f6f9f" providerId="ADAL" clId="{B326F288-6783-4F85-A37C-B60304BE8E79}" dt="2024-05-11T20:20:18.669" v="4629" actId="21"/>
          <ac:picMkLst>
            <pc:docMk/>
            <pc:sldMk cId="4076306715" sldId="279"/>
            <ac:picMk id="3074" creationId="{AA6CE98F-1586-1F60-DCD6-82D0D5BF2359}"/>
          </ac:picMkLst>
        </pc:picChg>
      </pc:sldChg>
      <pc:sldChg chg="addSp delSp modSp add mod">
        <pc:chgData name="Rawal, Surya Dev" userId="1fea52e1-4bda-4778-871f-51331d9f6f9f" providerId="ADAL" clId="{B326F288-6783-4F85-A37C-B60304BE8E79}" dt="2024-05-20T04:57:10.547" v="19852" actId="1076"/>
        <pc:sldMkLst>
          <pc:docMk/>
          <pc:sldMk cId="3942491139" sldId="280"/>
        </pc:sldMkLst>
        <pc:spChg chg="mod">
          <ac:chgData name="Rawal, Surya Dev" userId="1fea52e1-4bda-4778-871f-51331d9f6f9f" providerId="ADAL" clId="{B326F288-6783-4F85-A37C-B60304BE8E79}" dt="2024-05-20T04:56:09.708" v="19846" actId="14100"/>
          <ac:spMkLst>
            <pc:docMk/>
            <pc:sldMk cId="3942491139" sldId="280"/>
            <ac:spMk id="2" creationId="{A41C3417-36BA-9613-92C1-ACDE1B48493B}"/>
          </ac:spMkLst>
        </pc:spChg>
        <pc:spChg chg="del">
          <ac:chgData name="Rawal, Surya Dev" userId="1fea52e1-4bda-4778-871f-51331d9f6f9f" providerId="ADAL" clId="{B326F288-6783-4F85-A37C-B60304BE8E79}" dt="2024-05-12T17:37:38.299" v="8746" actId="21"/>
          <ac:spMkLst>
            <pc:docMk/>
            <pc:sldMk cId="3942491139" sldId="280"/>
            <ac:spMk id="3" creationId="{2933D23A-DC3B-E130-883C-60086F9178B1}"/>
          </ac:spMkLst>
        </pc:spChg>
        <pc:spChg chg="add mod">
          <ac:chgData name="Rawal, Surya Dev" userId="1fea52e1-4bda-4778-871f-51331d9f6f9f" providerId="ADAL" clId="{B326F288-6783-4F85-A37C-B60304BE8E79}" dt="2024-05-20T04:56:27.291" v="19850" actId="1076"/>
          <ac:spMkLst>
            <pc:docMk/>
            <pc:sldMk cId="3942491139" sldId="280"/>
            <ac:spMk id="3" creationId="{D2782DB6-A7F0-4412-603A-408E6D801618}"/>
          </ac:spMkLst>
        </pc:spChg>
        <pc:spChg chg="del mod">
          <ac:chgData name="Rawal, Surya Dev" userId="1fea52e1-4bda-4778-871f-51331d9f6f9f" providerId="ADAL" clId="{B326F288-6783-4F85-A37C-B60304BE8E79}" dt="2024-05-19T20:04:03.172" v="18830" actId="21"/>
          <ac:spMkLst>
            <pc:docMk/>
            <pc:sldMk cId="3942491139" sldId="280"/>
            <ac:spMk id="5" creationId="{2EFC4833-3950-0F1A-5260-E57F1F29B887}"/>
          </ac:spMkLst>
        </pc:spChg>
        <pc:spChg chg="add del mod">
          <ac:chgData name="Rawal, Surya Dev" userId="1fea52e1-4bda-4778-871f-51331d9f6f9f" providerId="ADAL" clId="{B326F288-6783-4F85-A37C-B60304BE8E79}" dt="2024-05-20T03:56:17.983" v="18925" actId="21"/>
          <ac:spMkLst>
            <pc:docMk/>
            <pc:sldMk cId="3942491139" sldId="280"/>
            <ac:spMk id="6" creationId="{B48BB0C7-4B6B-F6A8-EF98-5E1B19112B32}"/>
          </ac:spMkLst>
        </pc:spChg>
        <pc:picChg chg="add del mod">
          <ac:chgData name="Rawal, Surya Dev" userId="1fea52e1-4bda-4778-871f-51331d9f6f9f" providerId="ADAL" clId="{B326F288-6783-4F85-A37C-B60304BE8E79}" dt="2024-05-19T20:10:31.540" v="18891"/>
          <ac:picMkLst>
            <pc:docMk/>
            <pc:sldMk cId="3942491139" sldId="280"/>
            <ac:picMk id="3" creationId="{B1A66731-D4D4-7589-CD9D-D24B3AF310C1}"/>
          </ac:picMkLst>
        </pc:picChg>
        <pc:picChg chg="add mod">
          <ac:chgData name="Rawal, Surya Dev" userId="1fea52e1-4bda-4778-871f-51331d9f6f9f" providerId="ADAL" clId="{B326F288-6783-4F85-A37C-B60304BE8E79}" dt="2024-05-20T04:55:55.301" v="19841" actId="1076"/>
          <ac:picMkLst>
            <pc:docMk/>
            <pc:sldMk cId="3942491139" sldId="280"/>
            <ac:picMk id="4" creationId="{EF20D365-6085-9868-93F4-78B82C54727B}"/>
          </ac:picMkLst>
        </pc:picChg>
        <pc:picChg chg="add mod">
          <ac:chgData name="Rawal, Surya Dev" userId="1fea52e1-4bda-4778-871f-51331d9f6f9f" providerId="ADAL" clId="{B326F288-6783-4F85-A37C-B60304BE8E79}" dt="2024-05-20T04:57:10.547" v="19852" actId="1076"/>
          <ac:picMkLst>
            <pc:docMk/>
            <pc:sldMk cId="3942491139" sldId="280"/>
            <ac:picMk id="5" creationId="{E6290F59-5D68-1413-E58D-F0C0330F9228}"/>
          </ac:picMkLst>
        </pc:picChg>
        <pc:picChg chg="add del mod">
          <ac:chgData name="Rawal, Surya Dev" userId="1fea52e1-4bda-4778-871f-51331d9f6f9f" providerId="ADAL" clId="{B326F288-6783-4F85-A37C-B60304BE8E79}" dt="2024-05-20T04:51:59.621" v="19810" actId="21"/>
          <ac:picMkLst>
            <pc:docMk/>
            <pc:sldMk cId="3942491139" sldId="280"/>
            <ac:picMk id="8" creationId="{04827873-A90B-0481-365A-64EDADFD89D4}"/>
          </ac:picMkLst>
        </pc:picChg>
        <pc:picChg chg="add del mod">
          <ac:chgData name="Rawal, Surya Dev" userId="1fea52e1-4bda-4778-871f-51331d9f6f9f" providerId="ADAL" clId="{B326F288-6783-4F85-A37C-B60304BE8E79}" dt="2024-05-20T04:53:21.506" v="19821" actId="21"/>
          <ac:picMkLst>
            <pc:docMk/>
            <pc:sldMk cId="3942491139" sldId="280"/>
            <ac:picMk id="4098" creationId="{98D4D737-C29F-5B24-5D38-031ABF9B6C0E}"/>
          </ac:picMkLst>
        </pc:picChg>
        <pc:picChg chg="add del mod">
          <ac:chgData name="Rawal, Surya Dev" userId="1fea52e1-4bda-4778-871f-51331d9f6f9f" providerId="ADAL" clId="{B326F288-6783-4F85-A37C-B60304BE8E79}" dt="2024-05-19T20:04:33.637" v="18840" actId="21"/>
          <ac:picMkLst>
            <pc:docMk/>
            <pc:sldMk cId="3942491139" sldId="280"/>
            <ac:picMk id="5122" creationId="{7F9E9736-F1D7-9362-7351-AF4BB5BF3533}"/>
          </ac:picMkLst>
        </pc:picChg>
      </pc:sldChg>
      <pc:sldChg chg="addSp delSp modSp add del mod">
        <pc:chgData name="Rawal, Surya Dev" userId="1fea52e1-4bda-4778-871f-51331d9f6f9f" providerId="ADAL" clId="{B326F288-6783-4F85-A37C-B60304BE8E79}" dt="2024-05-11T20:22:29.066" v="4683" actId="2696"/>
        <pc:sldMkLst>
          <pc:docMk/>
          <pc:sldMk cId="4257370037" sldId="280"/>
        </pc:sldMkLst>
        <pc:spChg chg="mod">
          <ac:chgData name="Rawal, Surya Dev" userId="1fea52e1-4bda-4778-871f-51331d9f6f9f" providerId="ADAL" clId="{B326F288-6783-4F85-A37C-B60304BE8E79}" dt="2024-05-11T20:22:13.601" v="4680" actId="313"/>
          <ac:spMkLst>
            <pc:docMk/>
            <pc:sldMk cId="4257370037" sldId="280"/>
            <ac:spMk id="2" creationId="{BC7C4AB8-0A42-301C-8C40-4F203A7FE873}"/>
          </ac:spMkLst>
        </pc:spChg>
        <pc:spChg chg="add del mod">
          <ac:chgData name="Rawal, Surya Dev" userId="1fea52e1-4bda-4778-871f-51331d9f6f9f" providerId="ADAL" clId="{B326F288-6783-4F85-A37C-B60304BE8E79}" dt="2024-05-11T20:22:26.093" v="4682" actId="21"/>
          <ac:spMkLst>
            <pc:docMk/>
            <pc:sldMk cId="4257370037" sldId="280"/>
            <ac:spMk id="6" creationId="{F0C8536C-F8D4-0766-A51C-A2F36CEB180C}"/>
          </ac:spMkLst>
        </pc:spChg>
        <pc:graphicFrameChg chg="add del">
          <ac:chgData name="Rawal, Surya Dev" userId="1fea52e1-4bda-4778-871f-51331d9f6f9f" providerId="ADAL" clId="{B326F288-6783-4F85-A37C-B60304BE8E79}" dt="2024-05-11T20:22:26.093" v="4682" actId="21"/>
          <ac:graphicFrameMkLst>
            <pc:docMk/>
            <pc:sldMk cId="4257370037" sldId="280"/>
            <ac:graphicFrameMk id="4" creationId="{B8738E1E-6196-114F-F710-9624832E512E}"/>
          </ac:graphicFrameMkLst>
        </pc:graphicFrameChg>
        <pc:picChg chg="add del mod">
          <ac:chgData name="Rawal, Surya Dev" userId="1fea52e1-4bda-4778-871f-51331d9f6f9f" providerId="ADAL" clId="{B326F288-6783-4F85-A37C-B60304BE8E79}" dt="2024-05-11T20:21:42.902" v="4633"/>
          <ac:picMkLst>
            <pc:docMk/>
            <pc:sldMk cId="4257370037" sldId="280"/>
            <ac:picMk id="3" creationId="{B6A35DCF-AC7B-AD82-F919-59CBD20D6801}"/>
          </ac:picMkLst>
        </pc:picChg>
        <pc:picChg chg="del">
          <ac:chgData name="Rawal, Surya Dev" userId="1fea52e1-4bda-4778-871f-51331d9f6f9f" providerId="ADAL" clId="{B326F288-6783-4F85-A37C-B60304BE8E79}" dt="2024-05-11T20:21:40.559" v="4631" actId="21"/>
          <ac:picMkLst>
            <pc:docMk/>
            <pc:sldMk cId="4257370037" sldId="280"/>
            <ac:picMk id="1026" creationId="{0359C590-31CE-BED4-E188-6A477F2562D0}"/>
          </ac:picMkLst>
        </pc:picChg>
        <pc:picChg chg="add mod">
          <ac:chgData name="Rawal, Surya Dev" userId="1fea52e1-4bda-4778-871f-51331d9f6f9f" providerId="ADAL" clId="{B326F288-6783-4F85-A37C-B60304BE8E79}" dt="2024-05-11T20:21:55.113" v="4636" actId="1076"/>
          <ac:picMkLst>
            <pc:docMk/>
            <pc:sldMk cId="4257370037" sldId="280"/>
            <ac:picMk id="4098" creationId="{4A951A1A-0E21-74AE-30AC-DCEC7E341B41}"/>
          </ac:picMkLst>
        </pc:picChg>
      </pc:sldChg>
      <pc:sldChg chg="addSp delSp modSp add del mod ord">
        <pc:chgData name="Rawal, Surya Dev" userId="1fea52e1-4bda-4778-871f-51331d9f6f9f" providerId="ADAL" clId="{B326F288-6783-4F85-A37C-B60304BE8E79}" dt="2024-05-11T20:36:25.881" v="4726" actId="2696"/>
        <pc:sldMkLst>
          <pc:docMk/>
          <pc:sldMk cId="943115189" sldId="281"/>
        </pc:sldMkLst>
        <pc:spChg chg="del">
          <ac:chgData name="Rawal, Surya Dev" userId="1fea52e1-4bda-4778-871f-51331d9f6f9f" providerId="ADAL" clId="{B326F288-6783-4F85-A37C-B60304BE8E79}" dt="2024-05-11T20:25:56.658" v="4702" actId="21"/>
          <ac:spMkLst>
            <pc:docMk/>
            <pc:sldMk cId="943115189" sldId="281"/>
            <ac:spMk id="2" creationId="{A41C3417-36BA-9613-92C1-ACDE1B48493B}"/>
          </ac:spMkLst>
        </pc:spChg>
        <pc:spChg chg="del">
          <ac:chgData name="Rawal, Surya Dev" userId="1fea52e1-4bda-4778-871f-51331d9f6f9f" providerId="ADAL" clId="{B326F288-6783-4F85-A37C-B60304BE8E79}" dt="2024-05-11T20:23:15.698" v="4693" actId="21"/>
          <ac:spMkLst>
            <pc:docMk/>
            <pc:sldMk cId="943115189" sldId="281"/>
            <ac:spMk id="3" creationId="{2933D23A-DC3B-E130-883C-60086F9178B1}"/>
          </ac:spMkLst>
        </pc:spChg>
        <pc:spChg chg="add del mod">
          <ac:chgData name="Rawal, Surya Dev" userId="1fea52e1-4bda-4778-871f-51331d9f6f9f" providerId="ADAL" clId="{B326F288-6783-4F85-A37C-B60304BE8E79}" dt="2024-05-11T20:23:22.489" v="4695" actId="21"/>
          <ac:spMkLst>
            <pc:docMk/>
            <pc:sldMk cId="943115189" sldId="281"/>
            <ac:spMk id="4" creationId="{16005A8C-21BB-6759-95E0-555211C53FAD}"/>
          </ac:spMkLst>
        </pc:spChg>
        <pc:spChg chg="del">
          <ac:chgData name="Rawal, Surya Dev" userId="1fea52e1-4bda-4778-871f-51331d9f6f9f" providerId="ADAL" clId="{B326F288-6783-4F85-A37C-B60304BE8E79}" dt="2024-05-11T20:23:07.837" v="4692" actId="21"/>
          <ac:spMkLst>
            <pc:docMk/>
            <pc:sldMk cId="943115189" sldId="281"/>
            <ac:spMk id="5" creationId="{2EFC4833-3950-0F1A-5260-E57F1F29B887}"/>
          </ac:spMkLst>
        </pc:spChg>
        <pc:spChg chg="add del mod">
          <ac:chgData name="Rawal, Surya Dev" userId="1fea52e1-4bda-4778-871f-51331d9f6f9f" providerId="ADAL" clId="{B326F288-6783-4F85-A37C-B60304BE8E79}" dt="2024-05-11T20:26:04.876" v="4704" actId="21"/>
          <ac:spMkLst>
            <pc:docMk/>
            <pc:sldMk cId="943115189" sldId="281"/>
            <ac:spMk id="7" creationId="{17B8751D-27C9-DFC0-2AF3-7C558EE79A1F}"/>
          </ac:spMkLst>
        </pc:spChg>
        <pc:picChg chg="add del mod">
          <ac:chgData name="Rawal, Surya Dev" userId="1fea52e1-4bda-4778-871f-51331d9f6f9f" providerId="ADAL" clId="{B326F288-6783-4F85-A37C-B60304BE8E79}" dt="2024-05-11T20:29:11.863" v="4711"/>
          <ac:picMkLst>
            <pc:docMk/>
            <pc:sldMk cId="943115189" sldId="281"/>
            <ac:picMk id="8" creationId="{56325461-00D0-2D7E-5CC3-20F298432176}"/>
          </ac:picMkLst>
        </pc:picChg>
        <pc:picChg chg="add del mod">
          <ac:chgData name="Rawal, Surya Dev" userId="1fea52e1-4bda-4778-871f-51331d9f6f9f" providerId="ADAL" clId="{B326F288-6783-4F85-A37C-B60304BE8E79}" dt="2024-05-11T20:29:09.264" v="4709" actId="21"/>
          <ac:picMkLst>
            <pc:docMk/>
            <pc:sldMk cId="943115189" sldId="281"/>
            <ac:picMk id="5122" creationId="{676604C4-0952-93CE-BDF6-1E5944308CF6}"/>
          </ac:picMkLst>
        </pc:picChg>
      </pc:sldChg>
      <pc:sldChg chg="addSp delSp modSp add mod ord setClrOvrMap">
        <pc:chgData name="Rawal, Surya Dev" userId="1fea52e1-4bda-4778-871f-51331d9f6f9f" providerId="ADAL" clId="{B326F288-6783-4F85-A37C-B60304BE8E79}" dt="2024-05-18T13:13:44.978" v="13251" actId="26606"/>
        <pc:sldMkLst>
          <pc:docMk/>
          <pc:sldMk cId="3922494673" sldId="282"/>
        </pc:sldMkLst>
        <pc:spChg chg="mod">
          <ac:chgData name="Rawal, Surya Dev" userId="1fea52e1-4bda-4778-871f-51331d9f6f9f" providerId="ADAL" clId="{B326F288-6783-4F85-A37C-B60304BE8E79}" dt="2024-05-18T13:13:44.978" v="13251" actId="26606"/>
          <ac:spMkLst>
            <pc:docMk/>
            <pc:sldMk cId="3922494673" sldId="282"/>
            <ac:spMk id="2" creationId="{FA5E9B64-D001-7312-8992-3B2C6F18693B}"/>
          </ac:spMkLst>
        </pc:spChg>
        <pc:spChg chg="mod ord">
          <ac:chgData name="Rawal, Surya Dev" userId="1fea52e1-4bda-4778-871f-51331d9f6f9f" providerId="ADAL" clId="{B326F288-6783-4F85-A37C-B60304BE8E79}" dt="2024-05-18T13:13:44.978" v="13251" actId="26606"/>
          <ac:spMkLst>
            <pc:docMk/>
            <pc:sldMk cId="3922494673" sldId="282"/>
            <ac:spMk id="3" creationId="{A4F89C1C-E82B-344A-1E6C-2A81D8D2D7DA}"/>
          </ac:spMkLst>
        </pc:spChg>
        <pc:spChg chg="add del">
          <ac:chgData name="Rawal, Surya Dev" userId="1fea52e1-4bda-4778-871f-51331d9f6f9f" providerId="ADAL" clId="{B326F288-6783-4F85-A37C-B60304BE8E79}" dt="2024-05-11T20:45:30.944" v="4954" actId="26606"/>
          <ac:spMkLst>
            <pc:docMk/>
            <pc:sldMk cId="3922494673" sldId="282"/>
            <ac:spMk id="6151" creationId="{E8A8EAB8-D2FF-444D-B34B-7D32F106AD0E}"/>
          </ac:spMkLst>
        </pc:spChg>
        <pc:spChg chg="add del">
          <ac:chgData name="Rawal, Surya Dev" userId="1fea52e1-4bda-4778-871f-51331d9f6f9f" providerId="ADAL" clId="{B326F288-6783-4F85-A37C-B60304BE8E79}" dt="2024-05-11T20:55:30.936" v="5206" actId="26606"/>
          <ac:spMkLst>
            <pc:docMk/>
            <pc:sldMk cId="3922494673" sldId="282"/>
            <ac:spMk id="6152" creationId="{A7AE9375-4664-4DB2-922D-2782A6E439AC}"/>
          </ac:spMkLst>
        </pc:spChg>
        <pc:spChg chg="add del">
          <ac:chgData name="Rawal, Surya Dev" userId="1fea52e1-4bda-4778-871f-51331d9f6f9f" providerId="ADAL" clId="{B326F288-6783-4F85-A37C-B60304BE8E79}" dt="2024-05-15T10:22:08.481" v="9256" actId="26606"/>
          <ac:spMkLst>
            <pc:docMk/>
            <pc:sldMk cId="3922494673" sldId="282"/>
            <ac:spMk id="6154" creationId="{D2B783EE-0239-4717-BBEA-8C9EAC61C824}"/>
          </ac:spMkLst>
        </pc:spChg>
        <pc:spChg chg="add del">
          <ac:chgData name="Rawal, Surya Dev" userId="1fea52e1-4bda-4778-871f-51331d9f6f9f" providerId="ADAL" clId="{B326F288-6783-4F85-A37C-B60304BE8E79}" dt="2024-05-15T10:22:08.481" v="9256" actId="26606"/>
          <ac:spMkLst>
            <pc:docMk/>
            <pc:sldMk cId="3922494673" sldId="282"/>
            <ac:spMk id="6156" creationId="{A7B99495-F43F-4D80-A44F-2CB4764EB90B}"/>
          </ac:spMkLst>
        </pc:spChg>
        <pc:spChg chg="add del">
          <ac:chgData name="Rawal, Surya Dev" userId="1fea52e1-4bda-4778-871f-51331d9f6f9f" providerId="ADAL" clId="{B326F288-6783-4F85-A37C-B60304BE8E79}" dt="2024-05-15T10:22:08.481" v="9256" actId="26606"/>
          <ac:spMkLst>
            <pc:docMk/>
            <pc:sldMk cId="3922494673" sldId="282"/>
            <ac:spMk id="6158" creationId="{70BEB1E7-2F88-40BC-B73D-42E5B6F80BFC}"/>
          </ac:spMkLst>
        </pc:spChg>
        <pc:spChg chg="add del">
          <ac:chgData name="Rawal, Surya Dev" userId="1fea52e1-4bda-4778-871f-51331d9f6f9f" providerId="ADAL" clId="{B326F288-6783-4F85-A37C-B60304BE8E79}" dt="2024-05-11T20:55:30.936" v="5206" actId="26606"/>
          <ac:spMkLst>
            <pc:docMk/>
            <pc:sldMk cId="3922494673" sldId="282"/>
            <ac:spMk id="6159" creationId="{C87417AF-190E-4D6E-AFA6-7D3E84B0B430}"/>
          </ac:spMkLst>
        </pc:spChg>
        <pc:spChg chg="add del">
          <ac:chgData name="Rawal, Surya Dev" userId="1fea52e1-4bda-4778-871f-51331d9f6f9f" providerId="ADAL" clId="{B326F288-6783-4F85-A37C-B60304BE8E79}" dt="2024-05-11T20:45:30.569" v="4953" actId="26606"/>
          <ac:spMkLst>
            <pc:docMk/>
            <pc:sldMk cId="3922494673" sldId="282"/>
            <ac:spMk id="6160" creationId="{A7AE9375-4664-4DB2-922D-2782A6E439AC}"/>
          </ac:spMkLst>
        </pc:spChg>
        <pc:spChg chg="add del">
          <ac:chgData name="Rawal, Surya Dev" userId="1fea52e1-4bda-4778-871f-51331d9f6f9f" providerId="ADAL" clId="{B326F288-6783-4F85-A37C-B60304BE8E79}" dt="2024-05-11T20:55:30.936" v="5206" actId="26606"/>
          <ac:spMkLst>
            <pc:docMk/>
            <pc:sldMk cId="3922494673" sldId="282"/>
            <ac:spMk id="6161" creationId="{80B30ED8-273E-4C07-8568-2FE5CC5C483D}"/>
          </ac:spMkLst>
        </pc:spChg>
        <pc:spChg chg="add del">
          <ac:chgData name="Rawal, Surya Dev" userId="1fea52e1-4bda-4778-871f-51331d9f6f9f" providerId="ADAL" clId="{B326F288-6783-4F85-A37C-B60304BE8E79}" dt="2024-05-11T20:56:02.594" v="5208" actId="26606"/>
          <ac:spMkLst>
            <pc:docMk/>
            <pc:sldMk cId="3922494673" sldId="282"/>
            <ac:spMk id="6163" creationId="{A7AE9375-4664-4DB2-922D-2782A6E439AC}"/>
          </ac:spMkLst>
        </pc:spChg>
        <pc:spChg chg="add del">
          <ac:chgData name="Rawal, Surya Dev" userId="1fea52e1-4bda-4778-871f-51331d9f6f9f" providerId="ADAL" clId="{B326F288-6783-4F85-A37C-B60304BE8E79}" dt="2024-05-18T13:13:20.909" v="13244" actId="26606"/>
          <ac:spMkLst>
            <pc:docMk/>
            <pc:sldMk cId="3922494673" sldId="282"/>
            <ac:spMk id="6167" creationId="{6D24BC9E-AC6A-42EE-AFD8-B290720B841F}"/>
          </ac:spMkLst>
        </pc:spChg>
        <pc:spChg chg="add del">
          <ac:chgData name="Rawal, Surya Dev" userId="1fea52e1-4bda-4778-871f-51331d9f6f9f" providerId="ADAL" clId="{B326F288-6783-4F85-A37C-B60304BE8E79}" dt="2024-05-18T13:13:20.909" v="13244" actId="26606"/>
          <ac:spMkLst>
            <pc:docMk/>
            <pc:sldMk cId="3922494673" sldId="282"/>
            <ac:spMk id="6168" creationId="{0990C621-3B8B-4820-8328-D47EF7CE823C}"/>
          </ac:spMkLst>
        </pc:spChg>
        <pc:spChg chg="add del">
          <ac:chgData name="Rawal, Surya Dev" userId="1fea52e1-4bda-4778-871f-51331d9f6f9f" providerId="ADAL" clId="{B326F288-6783-4F85-A37C-B60304BE8E79}" dt="2024-05-18T13:13:20.909" v="13244" actId="26606"/>
          <ac:spMkLst>
            <pc:docMk/>
            <pc:sldMk cId="3922494673" sldId="282"/>
            <ac:spMk id="6169" creationId="{C1A2385B-1D2A-4E17-84FA-6CB7F0AAE473}"/>
          </ac:spMkLst>
        </pc:spChg>
        <pc:spChg chg="add del">
          <ac:chgData name="Rawal, Surya Dev" userId="1fea52e1-4bda-4778-871f-51331d9f6f9f" providerId="ADAL" clId="{B326F288-6783-4F85-A37C-B60304BE8E79}" dt="2024-05-18T13:13:20.909" v="13244" actId="26606"/>
          <ac:spMkLst>
            <pc:docMk/>
            <pc:sldMk cId="3922494673" sldId="282"/>
            <ac:spMk id="6170" creationId="{5E791F2F-79DB-4CC0-9FA1-001E3E91E8B7}"/>
          </ac:spMkLst>
        </pc:spChg>
        <pc:spChg chg="add del">
          <ac:chgData name="Rawal, Surya Dev" userId="1fea52e1-4bda-4778-871f-51331d9f6f9f" providerId="ADAL" clId="{B326F288-6783-4F85-A37C-B60304BE8E79}" dt="2024-05-18T13:13:44.978" v="13251" actId="26606"/>
          <ac:spMkLst>
            <pc:docMk/>
            <pc:sldMk cId="3922494673" sldId="282"/>
            <ac:spMk id="6175" creationId="{A7AE9375-4664-4DB2-922D-2782A6E439AC}"/>
          </ac:spMkLst>
        </pc:spChg>
        <pc:spChg chg="add del">
          <ac:chgData name="Rawal, Surya Dev" userId="1fea52e1-4bda-4778-871f-51331d9f6f9f" providerId="ADAL" clId="{B326F288-6783-4F85-A37C-B60304BE8E79}" dt="2024-05-18T13:13:44.978" v="13251" actId="26606"/>
          <ac:spMkLst>
            <pc:docMk/>
            <pc:sldMk cId="3922494673" sldId="282"/>
            <ac:spMk id="6179" creationId="{C87417AF-190E-4D6E-AFA6-7D3E84B0B430}"/>
          </ac:spMkLst>
        </pc:spChg>
        <pc:spChg chg="add del">
          <ac:chgData name="Rawal, Surya Dev" userId="1fea52e1-4bda-4778-871f-51331d9f6f9f" providerId="ADAL" clId="{B326F288-6783-4F85-A37C-B60304BE8E79}" dt="2024-05-18T13:13:44.978" v="13251" actId="26606"/>
          <ac:spMkLst>
            <pc:docMk/>
            <pc:sldMk cId="3922494673" sldId="282"/>
            <ac:spMk id="6181" creationId="{80B30ED8-273E-4C07-8568-2FE5CC5C483D}"/>
          </ac:spMkLst>
        </pc:spChg>
        <pc:spChg chg="add del">
          <ac:chgData name="Rawal, Surya Dev" userId="1fea52e1-4bda-4778-871f-51331d9f6f9f" providerId="ADAL" clId="{B326F288-6783-4F85-A37C-B60304BE8E79}" dt="2024-05-18T13:13:38.163" v="13246" actId="26606"/>
          <ac:spMkLst>
            <pc:docMk/>
            <pc:sldMk cId="3922494673" sldId="282"/>
            <ac:spMk id="6186" creationId="{E8A8EAB8-D2FF-444D-B34B-7D32F106AD0E}"/>
          </ac:spMkLst>
        </pc:spChg>
        <pc:spChg chg="add del">
          <ac:chgData name="Rawal, Surya Dev" userId="1fea52e1-4bda-4778-871f-51331d9f6f9f" providerId="ADAL" clId="{B326F288-6783-4F85-A37C-B60304BE8E79}" dt="2024-05-18T13:13:41.294" v="13248" actId="26606"/>
          <ac:spMkLst>
            <pc:docMk/>
            <pc:sldMk cId="3922494673" sldId="282"/>
            <ac:spMk id="6194" creationId="{21A51E37-D838-41C8-A7D7-1E15BF264902}"/>
          </ac:spMkLst>
        </pc:spChg>
        <pc:spChg chg="add del">
          <ac:chgData name="Rawal, Surya Dev" userId="1fea52e1-4bda-4778-871f-51331d9f6f9f" providerId="ADAL" clId="{B326F288-6783-4F85-A37C-B60304BE8E79}" dt="2024-05-18T13:13:41.294" v="13248" actId="26606"/>
          <ac:spMkLst>
            <pc:docMk/>
            <pc:sldMk cId="3922494673" sldId="282"/>
            <ac:spMk id="6195" creationId="{BF28A56E-4878-4600-B943-6EE54E2E6AF8}"/>
          </ac:spMkLst>
        </pc:spChg>
        <pc:spChg chg="add del">
          <ac:chgData name="Rawal, Surya Dev" userId="1fea52e1-4bda-4778-871f-51331d9f6f9f" providerId="ADAL" clId="{B326F288-6783-4F85-A37C-B60304BE8E79}" dt="2024-05-18T13:13:44.940" v="13250" actId="26606"/>
          <ac:spMkLst>
            <pc:docMk/>
            <pc:sldMk cId="3922494673" sldId="282"/>
            <ac:spMk id="6197" creationId="{A7AE9375-4664-4DB2-922D-2782A6E439AC}"/>
          </ac:spMkLst>
        </pc:spChg>
        <pc:spChg chg="add">
          <ac:chgData name="Rawal, Surya Dev" userId="1fea52e1-4bda-4778-871f-51331d9f6f9f" providerId="ADAL" clId="{B326F288-6783-4F85-A37C-B60304BE8E79}" dt="2024-05-18T13:13:44.978" v="13251" actId="26606"/>
          <ac:spMkLst>
            <pc:docMk/>
            <pc:sldMk cId="3922494673" sldId="282"/>
            <ac:spMk id="6201" creationId="{E8A8EAB8-D2FF-444D-B34B-7D32F106AD0E}"/>
          </ac:spMkLst>
        </pc:spChg>
        <pc:picChg chg="add mod ord">
          <ac:chgData name="Rawal, Surya Dev" userId="1fea52e1-4bda-4778-871f-51331d9f6f9f" providerId="ADAL" clId="{B326F288-6783-4F85-A37C-B60304BE8E79}" dt="2024-05-18T13:13:44.978" v="13251" actId="26606"/>
          <ac:picMkLst>
            <pc:docMk/>
            <pc:sldMk cId="3922494673" sldId="282"/>
            <ac:picMk id="6146" creationId="{1B448C95-F432-FDB3-7E17-969A11CA59AE}"/>
          </ac:picMkLst>
        </pc:picChg>
        <pc:picChg chg="add del mod">
          <ac:chgData name="Rawal, Surya Dev" userId="1fea52e1-4bda-4778-871f-51331d9f6f9f" providerId="ADAL" clId="{B326F288-6783-4F85-A37C-B60304BE8E79}" dt="2024-05-11T20:52:17.733" v="5130" actId="21"/>
          <ac:picMkLst>
            <pc:docMk/>
            <pc:sldMk cId="3922494673" sldId="282"/>
            <ac:picMk id="6148" creationId="{306FE6AF-3099-3883-98DE-EC2E20E7ED8E}"/>
          </ac:picMkLst>
        </pc:picChg>
        <pc:picChg chg="add mod ord">
          <ac:chgData name="Rawal, Surya Dev" userId="1fea52e1-4bda-4778-871f-51331d9f6f9f" providerId="ADAL" clId="{B326F288-6783-4F85-A37C-B60304BE8E79}" dt="2024-05-18T13:13:44.978" v="13251" actId="26606"/>
          <ac:picMkLst>
            <pc:docMk/>
            <pc:sldMk cId="3922494673" sldId="282"/>
            <ac:picMk id="6150" creationId="{C49E4AAE-0261-B00B-FAF6-0C32C7302FD0}"/>
          </ac:picMkLst>
        </pc:picChg>
        <pc:cxnChg chg="add del">
          <ac:chgData name="Rawal, Surya Dev" userId="1fea52e1-4bda-4778-871f-51331d9f6f9f" providerId="ADAL" clId="{B326F288-6783-4F85-A37C-B60304BE8E79}" dt="2024-05-11T20:45:30.944" v="4954" actId="26606"/>
          <ac:cxnSpMkLst>
            <pc:docMk/>
            <pc:sldMk cId="3922494673" sldId="282"/>
            <ac:cxnSpMk id="6153" creationId="{EEA38897-7BA3-4408-8083-3235339C4A60}"/>
          </ac:cxnSpMkLst>
        </pc:cxnChg>
        <pc:cxnChg chg="add del">
          <ac:chgData name="Rawal, Surya Dev" userId="1fea52e1-4bda-4778-871f-51331d9f6f9f" providerId="ADAL" clId="{B326F288-6783-4F85-A37C-B60304BE8E79}" dt="2024-05-11T20:45:30.944" v="4954" actId="26606"/>
          <ac:cxnSpMkLst>
            <pc:docMk/>
            <pc:sldMk cId="3922494673" sldId="282"/>
            <ac:cxnSpMk id="6155" creationId="{F11AD06B-AB20-4097-8606-5DA00DBACE88}"/>
          </ac:cxnSpMkLst>
        </pc:cxnChg>
        <pc:cxnChg chg="add del">
          <ac:chgData name="Rawal, Surya Dev" userId="1fea52e1-4bda-4778-871f-51331d9f6f9f" providerId="ADAL" clId="{B326F288-6783-4F85-A37C-B60304BE8E79}" dt="2024-05-11T20:55:30.936" v="5206" actId="26606"/>
          <ac:cxnSpMkLst>
            <pc:docMk/>
            <pc:sldMk cId="3922494673" sldId="282"/>
            <ac:cxnSpMk id="6157" creationId="{EE504C98-6397-41C1-A8D8-2D9C4ED307E0}"/>
          </ac:cxnSpMkLst>
        </pc:cxnChg>
        <pc:cxnChg chg="add del">
          <ac:chgData name="Rawal, Surya Dev" userId="1fea52e1-4bda-4778-871f-51331d9f6f9f" providerId="ADAL" clId="{B326F288-6783-4F85-A37C-B60304BE8E79}" dt="2024-05-11T20:45:30.569" v="4953" actId="26606"/>
          <ac:cxnSpMkLst>
            <pc:docMk/>
            <pc:sldMk cId="3922494673" sldId="282"/>
            <ac:cxnSpMk id="6162" creationId="{EE504C98-6397-41C1-A8D8-2D9C4ED307E0}"/>
          </ac:cxnSpMkLst>
        </pc:cxnChg>
        <pc:cxnChg chg="add del">
          <ac:chgData name="Rawal, Surya Dev" userId="1fea52e1-4bda-4778-871f-51331d9f6f9f" providerId="ADAL" clId="{B326F288-6783-4F85-A37C-B60304BE8E79}" dt="2024-05-11T20:45:30.569" v="4953" actId="26606"/>
          <ac:cxnSpMkLst>
            <pc:docMk/>
            <pc:sldMk cId="3922494673" sldId="282"/>
            <ac:cxnSpMk id="6164" creationId="{B7188D9B-1674-419B-A379-D1632A7EC3A2}"/>
          </ac:cxnSpMkLst>
        </pc:cxnChg>
        <pc:cxnChg chg="add del">
          <ac:chgData name="Rawal, Surya Dev" userId="1fea52e1-4bda-4778-871f-51331d9f6f9f" providerId="ADAL" clId="{B326F288-6783-4F85-A37C-B60304BE8E79}" dt="2024-05-11T20:56:02.594" v="5208" actId="26606"/>
          <ac:cxnSpMkLst>
            <pc:docMk/>
            <pc:sldMk cId="3922494673" sldId="282"/>
            <ac:cxnSpMk id="6165" creationId="{EE504C98-6397-41C1-A8D8-2D9C4ED307E0}"/>
          </ac:cxnSpMkLst>
        </pc:cxnChg>
        <pc:cxnChg chg="add del">
          <ac:chgData name="Rawal, Surya Dev" userId="1fea52e1-4bda-4778-871f-51331d9f6f9f" providerId="ADAL" clId="{B326F288-6783-4F85-A37C-B60304BE8E79}" dt="2024-05-11T20:56:02.594" v="5208" actId="26606"/>
          <ac:cxnSpMkLst>
            <pc:docMk/>
            <pc:sldMk cId="3922494673" sldId="282"/>
            <ac:cxnSpMk id="6166" creationId="{B7188D9B-1674-419B-A379-D1632A7EC3A2}"/>
          </ac:cxnSpMkLst>
        </pc:cxnChg>
        <pc:cxnChg chg="add del">
          <ac:chgData name="Rawal, Surya Dev" userId="1fea52e1-4bda-4778-871f-51331d9f6f9f" providerId="ADAL" clId="{B326F288-6783-4F85-A37C-B60304BE8E79}" dt="2024-05-18T13:13:44.978" v="13251" actId="26606"/>
          <ac:cxnSpMkLst>
            <pc:docMk/>
            <pc:sldMk cId="3922494673" sldId="282"/>
            <ac:cxnSpMk id="6177" creationId="{EE504C98-6397-41C1-A8D8-2D9C4ED307E0}"/>
          </ac:cxnSpMkLst>
        </pc:cxnChg>
        <pc:cxnChg chg="add del">
          <ac:chgData name="Rawal, Surya Dev" userId="1fea52e1-4bda-4778-871f-51331d9f6f9f" providerId="ADAL" clId="{B326F288-6783-4F85-A37C-B60304BE8E79}" dt="2024-05-18T13:13:38.163" v="13246" actId="26606"/>
          <ac:cxnSpMkLst>
            <pc:docMk/>
            <pc:sldMk cId="3922494673" sldId="282"/>
            <ac:cxnSpMk id="6188" creationId="{EEA38897-7BA3-4408-8083-3235339C4A60}"/>
          </ac:cxnSpMkLst>
        </pc:cxnChg>
        <pc:cxnChg chg="add del">
          <ac:chgData name="Rawal, Surya Dev" userId="1fea52e1-4bda-4778-871f-51331d9f6f9f" providerId="ADAL" clId="{B326F288-6783-4F85-A37C-B60304BE8E79}" dt="2024-05-18T13:13:38.163" v="13246" actId="26606"/>
          <ac:cxnSpMkLst>
            <pc:docMk/>
            <pc:sldMk cId="3922494673" sldId="282"/>
            <ac:cxnSpMk id="6190" creationId="{CA240C79-242E-4918-9F28-B101847D1CC6}"/>
          </ac:cxnSpMkLst>
        </pc:cxnChg>
        <pc:cxnChg chg="add del">
          <ac:chgData name="Rawal, Surya Dev" userId="1fea52e1-4bda-4778-871f-51331d9f6f9f" providerId="ADAL" clId="{B326F288-6783-4F85-A37C-B60304BE8E79}" dt="2024-05-18T13:13:38.163" v="13246" actId="26606"/>
          <ac:cxnSpMkLst>
            <pc:docMk/>
            <pc:sldMk cId="3922494673" sldId="282"/>
            <ac:cxnSpMk id="6192" creationId="{F11AD06B-AB20-4097-8606-5DA00DBACE88}"/>
          </ac:cxnSpMkLst>
        </pc:cxnChg>
        <pc:cxnChg chg="add del">
          <ac:chgData name="Rawal, Surya Dev" userId="1fea52e1-4bda-4778-871f-51331d9f6f9f" providerId="ADAL" clId="{B326F288-6783-4F85-A37C-B60304BE8E79}" dt="2024-05-18T13:13:44.940" v="13250" actId="26606"/>
          <ac:cxnSpMkLst>
            <pc:docMk/>
            <pc:sldMk cId="3922494673" sldId="282"/>
            <ac:cxnSpMk id="6198" creationId="{EE504C98-6397-41C1-A8D8-2D9C4ED307E0}"/>
          </ac:cxnSpMkLst>
        </pc:cxnChg>
        <pc:cxnChg chg="add del">
          <ac:chgData name="Rawal, Surya Dev" userId="1fea52e1-4bda-4778-871f-51331d9f6f9f" providerId="ADAL" clId="{B326F288-6783-4F85-A37C-B60304BE8E79}" dt="2024-05-18T13:13:44.940" v="13250" actId="26606"/>
          <ac:cxnSpMkLst>
            <pc:docMk/>
            <pc:sldMk cId="3922494673" sldId="282"/>
            <ac:cxnSpMk id="6199" creationId="{B7188D9B-1674-419B-A379-D1632A7EC3A2}"/>
          </ac:cxnSpMkLst>
        </pc:cxnChg>
        <pc:cxnChg chg="add">
          <ac:chgData name="Rawal, Surya Dev" userId="1fea52e1-4bda-4778-871f-51331d9f6f9f" providerId="ADAL" clId="{B326F288-6783-4F85-A37C-B60304BE8E79}" dt="2024-05-18T13:13:44.978" v="13251" actId="26606"/>
          <ac:cxnSpMkLst>
            <pc:docMk/>
            <pc:sldMk cId="3922494673" sldId="282"/>
            <ac:cxnSpMk id="6202" creationId="{EEA38897-7BA3-4408-8083-3235339C4A60}"/>
          </ac:cxnSpMkLst>
        </pc:cxnChg>
        <pc:cxnChg chg="add">
          <ac:chgData name="Rawal, Surya Dev" userId="1fea52e1-4bda-4778-871f-51331d9f6f9f" providerId="ADAL" clId="{B326F288-6783-4F85-A37C-B60304BE8E79}" dt="2024-05-18T13:13:44.978" v="13251" actId="26606"/>
          <ac:cxnSpMkLst>
            <pc:docMk/>
            <pc:sldMk cId="3922494673" sldId="282"/>
            <ac:cxnSpMk id="6203" creationId="{CA240C79-242E-4918-9F28-B101847D1CC6}"/>
          </ac:cxnSpMkLst>
        </pc:cxnChg>
        <pc:cxnChg chg="add">
          <ac:chgData name="Rawal, Surya Dev" userId="1fea52e1-4bda-4778-871f-51331d9f6f9f" providerId="ADAL" clId="{B326F288-6783-4F85-A37C-B60304BE8E79}" dt="2024-05-18T13:13:44.978" v="13251" actId="26606"/>
          <ac:cxnSpMkLst>
            <pc:docMk/>
            <pc:sldMk cId="3922494673" sldId="282"/>
            <ac:cxnSpMk id="6204" creationId="{F11AD06B-AB20-4097-8606-5DA00DBACE88}"/>
          </ac:cxnSpMkLst>
        </pc:cxnChg>
      </pc:sldChg>
      <pc:sldChg chg="addSp delSp modSp add mod ord setClrOvrMap">
        <pc:chgData name="Rawal, Surya Dev" userId="1fea52e1-4bda-4778-871f-51331d9f6f9f" providerId="ADAL" clId="{B326F288-6783-4F85-A37C-B60304BE8E79}" dt="2024-05-12T10:27:09.184" v="7415" actId="1076"/>
        <pc:sldMkLst>
          <pc:docMk/>
          <pc:sldMk cId="3651191921" sldId="283"/>
        </pc:sldMkLst>
        <pc:spChg chg="mod">
          <ac:chgData name="Rawal, Surya Dev" userId="1fea52e1-4bda-4778-871f-51331d9f6f9f" providerId="ADAL" clId="{B326F288-6783-4F85-A37C-B60304BE8E79}" dt="2024-05-11T22:48:33.668" v="6772" actId="1076"/>
          <ac:spMkLst>
            <pc:docMk/>
            <pc:sldMk cId="3651191921" sldId="283"/>
            <ac:spMk id="2" creationId="{FA5E9B64-D001-7312-8992-3B2C6F18693B}"/>
          </ac:spMkLst>
        </pc:spChg>
        <pc:spChg chg="add mod">
          <ac:chgData name="Rawal, Surya Dev" userId="1fea52e1-4bda-4778-871f-51331d9f6f9f" providerId="ADAL" clId="{B326F288-6783-4F85-A37C-B60304BE8E79}" dt="2024-05-11T22:46:19.017" v="6744" actId="14100"/>
          <ac:spMkLst>
            <pc:docMk/>
            <pc:sldMk cId="3651191921" sldId="283"/>
            <ac:spMk id="6" creationId="{5148F45E-F72E-94E7-94DF-613311922948}"/>
          </ac:spMkLst>
        </pc:spChg>
        <pc:spChg chg="mod ord">
          <ac:chgData name="Rawal, Surya Dev" userId="1fea52e1-4bda-4778-871f-51331d9f6f9f" providerId="ADAL" clId="{B326F288-6783-4F85-A37C-B60304BE8E79}" dt="2024-05-12T10:27:09.184" v="7415" actId="1076"/>
          <ac:spMkLst>
            <pc:docMk/>
            <pc:sldMk cId="3651191921" sldId="283"/>
            <ac:spMk id="8" creationId="{D9D8CDC2-057B-1979-E326-7CB01AC30FCC}"/>
          </ac:spMkLst>
        </pc:spChg>
        <pc:spChg chg="add del">
          <ac:chgData name="Rawal, Surya Dev" userId="1fea52e1-4bda-4778-871f-51331d9f6f9f" providerId="ADAL" clId="{B326F288-6783-4F85-A37C-B60304BE8E79}" dt="2024-05-11T21:11:45.335" v="5468" actId="26606"/>
          <ac:spMkLst>
            <pc:docMk/>
            <pc:sldMk cId="3651191921" sldId="283"/>
            <ac:spMk id="7173" creationId="{8161EA6B-09CA-445B-AB0D-8DF76FA92DEF}"/>
          </ac:spMkLst>
        </pc:spChg>
        <pc:spChg chg="add del">
          <ac:chgData name="Rawal, Surya Dev" userId="1fea52e1-4bda-4778-871f-51331d9f6f9f" providerId="ADAL" clId="{B326F288-6783-4F85-A37C-B60304BE8E79}" dt="2024-05-11T21:11:45.335" v="5468" actId="26606"/>
          <ac:spMkLst>
            <pc:docMk/>
            <pc:sldMk cId="3651191921" sldId="283"/>
            <ac:spMk id="7175" creationId="{D7A453D2-15D8-4403-815F-291FA16340D9}"/>
          </ac:spMkLst>
        </pc:spChg>
        <pc:spChg chg="add del">
          <ac:chgData name="Rawal, Surya Dev" userId="1fea52e1-4bda-4778-871f-51331d9f6f9f" providerId="ADAL" clId="{B326F288-6783-4F85-A37C-B60304BE8E79}" dt="2024-05-11T21:11:32.046" v="5453" actId="26606"/>
          <ac:spMkLst>
            <pc:docMk/>
            <pc:sldMk cId="3651191921" sldId="283"/>
            <ac:spMk id="7176" creationId="{73AD41DB-DF9F-49BC-85AE-6AB1840AD517}"/>
          </ac:spMkLst>
        </pc:spChg>
        <pc:spChg chg="add del">
          <ac:chgData name="Rawal, Surya Dev" userId="1fea52e1-4bda-4778-871f-51331d9f6f9f" providerId="ADAL" clId="{B326F288-6783-4F85-A37C-B60304BE8E79}" dt="2024-05-11T21:10:02.974" v="5421" actId="26606"/>
          <ac:spMkLst>
            <pc:docMk/>
            <pc:sldMk cId="3651191921" sldId="283"/>
            <ac:spMk id="7177" creationId="{5A0118C5-4F8D-4CF4-BADD-53FEACC6C42A}"/>
          </ac:spMkLst>
        </pc:spChg>
        <pc:spChg chg="add del">
          <ac:chgData name="Rawal, Surya Dev" userId="1fea52e1-4bda-4778-871f-51331d9f6f9f" providerId="ADAL" clId="{B326F288-6783-4F85-A37C-B60304BE8E79}" dt="2024-05-11T21:10:02.974" v="5421" actId="26606"/>
          <ac:spMkLst>
            <pc:docMk/>
            <pc:sldMk cId="3651191921" sldId="283"/>
            <ac:spMk id="7179" creationId="{F98F79A4-A6C7-4101-B1E9-27E05CB7CFA0}"/>
          </ac:spMkLst>
        </pc:spChg>
        <pc:spChg chg="add del">
          <ac:chgData name="Rawal, Surya Dev" userId="1fea52e1-4bda-4778-871f-51331d9f6f9f" providerId="ADAL" clId="{B326F288-6783-4F85-A37C-B60304BE8E79}" dt="2024-05-11T21:10:02.974" v="5421" actId="26606"/>
          <ac:spMkLst>
            <pc:docMk/>
            <pc:sldMk cId="3651191921" sldId="283"/>
            <ac:spMk id="7181" creationId="{79AFCB35-9C04-4524-A0B1-57FF6865D013}"/>
          </ac:spMkLst>
        </pc:spChg>
        <pc:spChg chg="add del">
          <ac:chgData name="Rawal, Surya Dev" userId="1fea52e1-4bda-4778-871f-51331d9f6f9f" providerId="ADAL" clId="{B326F288-6783-4F85-A37C-B60304BE8E79}" dt="2024-05-11T21:10:02.974" v="5421" actId="26606"/>
          <ac:spMkLst>
            <pc:docMk/>
            <pc:sldMk cId="3651191921" sldId="283"/>
            <ac:spMk id="7183" creationId="{D11AD2AD-0BA0-4DD3-8EEA-84686A0E718C}"/>
          </ac:spMkLst>
        </pc:spChg>
        <pc:spChg chg="add del">
          <ac:chgData name="Rawal, Surya Dev" userId="1fea52e1-4bda-4778-871f-51331d9f6f9f" providerId="ADAL" clId="{B326F288-6783-4F85-A37C-B60304BE8E79}" dt="2024-05-11T21:11:12.183" v="5440" actId="26606"/>
          <ac:spMkLst>
            <pc:docMk/>
            <pc:sldMk cId="3651191921" sldId="283"/>
            <ac:spMk id="7184" creationId="{305265DC-CF6B-4AE8-B3F3-2A7A16374D31}"/>
          </ac:spMkLst>
        </pc:spChg>
        <pc:spChg chg="add del">
          <ac:chgData name="Rawal, Surya Dev" userId="1fea52e1-4bda-4778-871f-51331d9f6f9f" providerId="ADAL" clId="{B326F288-6783-4F85-A37C-B60304BE8E79}" dt="2024-05-11T21:10:02.974" v="5421" actId="26606"/>
          <ac:spMkLst>
            <pc:docMk/>
            <pc:sldMk cId="3651191921" sldId="283"/>
            <ac:spMk id="7185" creationId="{83C8019B-3985-409B-9B87-494B974EE9A2}"/>
          </ac:spMkLst>
        </pc:spChg>
        <pc:spChg chg="add del">
          <ac:chgData name="Rawal, Surya Dev" userId="1fea52e1-4bda-4778-871f-51331d9f6f9f" providerId="ADAL" clId="{B326F288-6783-4F85-A37C-B60304BE8E79}" dt="2024-05-11T21:10:02.974" v="5421" actId="26606"/>
          <ac:spMkLst>
            <pc:docMk/>
            <pc:sldMk cId="3651191921" sldId="283"/>
            <ac:spMk id="7187" creationId="{9E5C5460-229E-46C8-A712-CC317985420F}"/>
          </ac:spMkLst>
        </pc:spChg>
        <pc:spChg chg="add del">
          <ac:chgData name="Rawal, Surya Dev" userId="1fea52e1-4bda-4778-871f-51331d9f6f9f" providerId="ADAL" clId="{B326F288-6783-4F85-A37C-B60304BE8E79}" dt="2024-05-11T21:10:02.974" v="5421" actId="26606"/>
          <ac:spMkLst>
            <pc:docMk/>
            <pc:sldMk cId="3651191921" sldId="283"/>
            <ac:spMk id="7189" creationId="{B85A4DB3-61AA-49A1-85A9-B3397CD519AB}"/>
          </ac:spMkLst>
        </pc:spChg>
        <pc:spChg chg="add del">
          <ac:chgData name="Rawal, Surya Dev" userId="1fea52e1-4bda-4778-871f-51331d9f6f9f" providerId="ADAL" clId="{B326F288-6783-4F85-A37C-B60304BE8E79}" dt="2024-05-11T21:11:14.068" v="5442" actId="26606"/>
          <ac:spMkLst>
            <pc:docMk/>
            <pc:sldMk cId="3651191921" sldId="283"/>
            <ac:spMk id="7192" creationId="{E8A8EAB8-D2FF-444D-B34B-7D32F106AD0E}"/>
          </ac:spMkLst>
        </pc:spChg>
        <pc:spChg chg="add del">
          <ac:chgData name="Rawal, Surya Dev" userId="1fea52e1-4bda-4778-871f-51331d9f6f9f" providerId="ADAL" clId="{B326F288-6783-4F85-A37C-B60304BE8E79}" dt="2024-05-11T21:11:21.528" v="5444" actId="26606"/>
          <ac:spMkLst>
            <pc:docMk/>
            <pc:sldMk cId="3651191921" sldId="283"/>
            <ac:spMk id="7196" creationId="{B95B9BA8-1D69-4796-85F5-B6D0BD52354B}"/>
          </ac:spMkLst>
        </pc:spChg>
        <pc:spChg chg="add del">
          <ac:chgData name="Rawal, Surya Dev" userId="1fea52e1-4bda-4778-871f-51331d9f6f9f" providerId="ADAL" clId="{B326F288-6783-4F85-A37C-B60304BE8E79}" dt="2024-05-11T21:10:04.972" v="5423" actId="26606"/>
          <ac:spMkLst>
            <pc:docMk/>
            <pc:sldMk cId="3651191921" sldId="283"/>
            <ac:spMk id="7198" creationId="{E8A8EAB8-D2FF-444D-B34B-7D32F106AD0E}"/>
          </ac:spMkLst>
        </pc:spChg>
        <pc:spChg chg="add del">
          <ac:chgData name="Rawal, Surya Dev" userId="1fea52e1-4bda-4778-871f-51331d9f6f9f" providerId="ADAL" clId="{B326F288-6783-4F85-A37C-B60304BE8E79}" dt="2024-05-11T21:10:04.972" v="5423" actId="26606"/>
          <ac:spMkLst>
            <pc:docMk/>
            <pc:sldMk cId="3651191921" sldId="283"/>
            <ac:spMk id="7199" creationId="{C61F2F60-14E3-4196-B7CE-175E46F04481}"/>
          </ac:spMkLst>
        </pc:spChg>
        <pc:spChg chg="add del">
          <ac:chgData name="Rawal, Surya Dev" userId="1fea52e1-4bda-4778-871f-51331d9f6f9f" providerId="ADAL" clId="{B326F288-6783-4F85-A37C-B60304BE8E79}" dt="2024-05-11T21:11:45.335" v="5468" actId="26606"/>
          <ac:spMkLst>
            <pc:docMk/>
            <pc:sldMk cId="3651191921" sldId="283"/>
            <ac:spMk id="7201" creationId="{E2D3D3F2-ABBB-4453-B1C5-1BEBF7E4DD56}"/>
          </ac:spMkLst>
        </pc:spChg>
        <pc:spChg chg="add del">
          <ac:chgData name="Rawal, Surya Dev" userId="1fea52e1-4bda-4778-871f-51331d9f6f9f" providerId="ADAL" clId="{B326F288-6783-4F85-A37C-B60304BE8E79}" dt="2024-05-11T21:11:31.984" v="5450" actId="26606"/>
          <ac:spMkLst>
            <pc:docMk/>
            <pc:sldMk cId="3651191921" sldId="283"/>
            <ac:spMk id="7205" creationId="{A7AE9375-4664-4DB2-922D-2782A6E439AC}"/>
          </ac:spMkLst>
        </pc:spChg>
        <pc:spChg chg="add del">
          <ac:chgData name="Rawal, Surya Dev" userId="1fea52e1-4bda-4778-871f-51331d9f6f9f" providerId="ADAL" clId="{B326F288-6783-4F85-A37C-B60304BE8E79}" dt="2024-05-11T21:11:45.335" v="5468" actId="26606"/>
          <ac:spMkLst>
            <pc:docMk/>
            <pc:sldMk cId="3651191921" sldId="283"/>
            <ac:spMk id="7212" creationId="{B8114C98-A349-4111-A123-E8EAB86ABE30}"/>
          </ac:spMkLst>
        </pc:spChg>
        <pc:spChg chg="add del">
          <ac:chgData name="Rawal, Surya Dev" userId="1fea52e1-4bda-4778-871f-51331d9f6f9f" providerId="ADAL" clId="{B326F288-6783-4F85-A37C-B60304BE8E79}" dt="2024-05-11T21:11:47.847" v="5470" actId="26606"/>
          <ac:spMkLst>
            <pc:docMk/>
            <pc:sldMk cId="3651191921" sldId="283"/>
            <ac:spMk id="7225" creationId="{305265DC-CF6B-4AE8-B3F3-2A7A16374D31}"/>
          </ac:spMkLst>
        </pc:spChg>
        <pc:spChg chg="add del">
          <ac:chgData name="Rawal, Surya Dev" userId="1fea52e1-4bda-4778-871f-51331d9f6f9f" providerId="ADAL" clId="{B326F288-6783-4F85-A37C-B60304BE8E79}" dt="2024-05-11T21:11:55.345" v="5472" actId="26606"/>
          <ac:spMkLst>
            <pc:docMk/>
            <pc:sldMk cId="3651191921" sldId="283"/>
            <ac:spMk id="7230" creationId="{9CE0A68D-28EF-49D9-B84B-5DAB38714976}"/>
          </ac:spMkLst>
        </pc:spChg>
        <pc:spChg chg="add del">
          <ac:chgData name="Rawal, Surya Dev" userId="1fea52e1-4bda-4778-871f-51331d9f6f9f" providerId="ADAL" clId="{B326F288-6783-4F85-A37C-B60304BE8E79}" dt="2024-05-11T21:11:55.345" v="5472" actId="26606"/>
          <ac:spMkLst>
            <pc:docMk/>
            <pc:sldMk cId="3651191921" sldId="283"/>
            <ac:spMk id="7231" creationId="{1FA0C3DC-24DE-44E3-9D41-CAA5F3B20751}"/>
          </ac:spMkLst>
        </pc:spChg>
        <pc:spChg chg="add del">
          <ac:chgData name="Rawal, Surya Dev" userId="1fea52e1-4bda-4778-871f-51331d9f6f9f" providerId="ADAL" clId="{B326F288-6783-4F85-A37C-B60304BE8E79}" dt="2024-05-11T21:11:57.071" v="5474" actId="26606"/>
          <ac:spMkLst>
            <pc:docMk/>
            <pc:sldMk cId="3651191921" sldId="283"/>
            <ac:spMk id="7233" creationId="{9D25F302-27C5-414F-97F8-6EA0A6C028BA}"/>
          </ac:spMkLst>
        </pc:spChg>
        <pc:spChg chg="add del">
          <ac:chgData name="Rawal, Surya Dev" userId="1fea52e1-4bda-4778-871f-51331d9f6f9f" providerId="ADAL" clId="{B326F288-6783-4F85-A37C-B60304BE8E79}" dt="2024-05-11T21:11:57.071" v="5474" actId="26606"/>
          <ac:spMkLst>
            <pc:docMk/>
            <pc:sldMk cId="3651191921" sldId="283"/>
            <ac:spMk id="7234" creationId="{830A36F8-48C2-4842-A87B-8CE8DF4E7FD2}"/>
          </ac:spMkLst>
        </pc:spChg>
        <pc:spChg chg="add del">
          <ac:chgData name="Rawal, Surya Dev" userId="1fea52e1-4bda-4778-871f-51331d9f6f9f" providerId="ADAL" clId="{B326F288-6783-4F85-A37C-B60304BE8E79}" dt="2024-05-11T21:11:57.071" v="5474" actId="26606"/>
          <ac:spMkLst>
            <pc:docMk/>
            <pc:sldMk cId="3651191921" sldId="283"/>
            <ac:spMk id="7235" creationId="{8F451A30-466B-4996-9BA5-CD6ABCC6D558}"/>
          </ac:spMkLst>
        </pc:spChg>
        <pc:spChg chg="add del">
          <ac:chgData name="Rawal, Surya Dev" userId="1fea52e1-4bda-4778-871f-51331d9f6f9f" providerId="ADAL" clId="{B326F288-6783-4F85-A37C-B60304BE8E79}" dt="2024-05-11T21:12:00.409" v="5476" actId="26606"/>
          <ac:spMkLst>
            <pc:docMk/>
            <pc:sldMk cId="3651191921" sldId="283"/>
            <ac:spMk id="7237" creationId="{B95B9BA8-1D69-4796-85F5-B6D0BD52354B}"/>
          </ac:spMkLst>
        </pc:spChg>
        <pc:spChg chg="add del">
          <ac:chgData name="Rawal, Surya Dev" userId="1fea52e1-4bda-4778-871f-51331d9f6f9f" providerId="ADAL" clId="{B326F288-6783-4F85-A37C-B60304BE8E79}" dt="2024-05-11T21:12:03.356" v="5478" actId="26606"/>
          <ac:spMkLst>
            <pc:docMk/>
            <pc:sldMk cId="3651191921" sldId="283"/>
            <ac:spMk id="7244" creationId="{B95B9BA8-1D69-4796-85F5-B6D0BD52354B}"/>
          </ac:spMkLst>
        </pc:spChg>
        <pc:grpChg chg="add del">
          <ac:chgData name="Rawal, Surya Dev" userId="1fea52e1-4bda-4778-871f-51331d9f6f9f" providerId="ADAL" clId="{B326F288-6783-4F85-A37C-B60304BE8E79}" dt="2024-05-11T21:11:32.046" v="5453" actId="26606"/>
          <ac:grpSpMkLst>
            <pc:docMk/>
            <pc:sldMk cId="3651191921" sldId="283"/>
            <ac:grpSpMk id="7178" creationId="{A4AE1828-51FD-4AD7-BCF6-9AF5C696CE5D}"/>
          </ac:grpSpMkLst>
        </pc:grpChg>
        <pc:grpChg chg="add del">
          <ac:chgData name="Rawal, Surya Dev" userId="1fea52e1-4bda-4778-871f-51331d9f6f9f" providerId="ADAL" clId="{B326F288-6783-4F85-A37C-B60304BE8E79}" dt="2024-05-11T21:11:12.183" v="5440" actId="26606"/>
          <ac:grpSpMkLst>
            <pc:docMk/>
            <pc:sldMk cId="3651191921" sldId="283"/>
            <ac:grpSpMk id="7186" creationId="{37EA779C-87BF-454F-919D-A3DA98FD8A79}"/>
          </ac:grpSpMkLst>
        </pc:grpChg>
        <pc:grpChg chg="add del">
          <ac:chgData name="Rawal, Surya Dev" userId="1fea52e1-4bda-4778-871f-51331d9f6f9f" providerId="ADAL" clId="{B326F288-6783-4F85-A37C-B60304BE8E79}" dt="2024-05-11T21:11:45.335" v="5468" actId="26606"/>
          <ac:grpSpMkLst>
            <pc:docMk/>
            <pc:sldMk cId="3651191921" sldId="283"/>
            <ac:grpSpMk id="7188" creationId="{1EA1DAFF-CECA-492F-BFA1-22C64956B8D9}"/>
          </ac:grpSpMkLst>
        </pc:grpChg>
        <pc:grpChg chg="add del">
          <ac:chgData name="Rawal, Surya Dev" userId="1fea52e1-4bda-4778-871f-51331d9f6f9f" providerId="ADAL" clId="{B326F288-6783-4F85-A37C-B60304BE8E79}" dt="2024-05-11T21:10:02.974" v="5421" actId="26606"/>
          <ac:grpSpMkLst>
            <pc:docMk/>
            <pc:sldMk cId="3651191921" sldId="283"/>
            <ac:grpSpMk id="7191" creationId="{0C156BF8-7FF7-440F-BE2B-417DFFE8BFA5}"/>
          </ac:grpSpMkLst>
        </pc:grpChg>
        <pc:grpChg chg="add del">
          <ac:chgData name="Rawal, Surya Dev" userId="1fea52e1-4bda-4778-871f-51331d9f6f9f" providerId="ADAL" clId="{B326F288-6783-4F85-A37C-B60304BE8E79}" dt="2024-05-11T21:11:45.335" v="5468" actId="26606"/>
          <ac:grpSpMkLst>
            <pc:docMk/>
            <pc:sldMk cId="3651191921" sldId="283"/>
            <ac:grpSpMk id="7195" creationId="{AF19A774-30A5-488B-9BAF-629C6440294E}"/>
          </ac:grpSpMkLst>
        </pc:grpChg>
        <pc:grpChg chg="add del">
          <ac:chgData name="Rawal, Surya Dev" userId="1fea52e1-4bda-4778-871f-51331d9f6f9f" providerId="ADAL" clId="{B326F288-6783-4F85-A37C-B60304BE8E79}" dt="2024-05-11T21:11:21.528" v="5444" actId="26606"/>
          <ac:grpSpMkLst>
            <pc:docMk/>
            <pc:sldMk cId="3651191921" sldId="283"/>
            <ac:grpSpMk id="7197" creationId="{D44E3F87-3D58-4B03-86B2-15A5C5B9C964}"/>
          </ac:grpSpMkLst>
        </pc:grpChg>
        <pc:grpChg chg="add del">
          <ac:chgData name="Rawal, Surya Dev" userId="1fea52e1-4bda-4778-871f-51331d9f6f9f" providerId="ADAL" clId="{B326F288-6783-4F85-A37C-B60304BE8E79}" dt="2024-05-11T21:11:45.335" v="5468" actId="26606"/>
          <ac:grpSpMkLst>
            <pc:docMk/>
            <pc:sldMk cId="3651191921" sldId="283"/>
            <ac:grpSpMk id="7203" creationId="{8214E4A5-A0D2-42C4-8D14-D2A7E495F041}"/>
          </ac:grpSpMkLst>
        </pc:grpChg>
        <pc:grpChg chg="add del">
          <ac:chgData name="Rawal, Surya Dev" userId="1fea52e1-4bda-4778-871f-51331d9f6f9f" providerId="ADAL" clId="{B326F288-6783-4F85-A37C-B60304BE8E79}" dt="2024-05-11T21:11:45.335" v="5468" actId="26606"/>
          <ac:grpSpMkLst>
            <pc:docMk/>
            <pc:sldMk cId="3651191921" sldId="283"/>
            <ac:grpSpMk id="7213" creationId="{670FB431-AE18-414D-92F4-1D12D1991152}"/>
          </ac:grpSpMkLst>
        </pc:grpChg>
        <pc:grpChg chg="add del">
          <ac:chgData name="Rawal, Surya Dev" userId="1fea52e1-4bda-4778-871f-51331d9f6f9f" providerId="ADAL" clId="{B326F288-6783-4F85-A37C-B60304BE8E79}" dt="2024-05-11T21:11:47.847" v="5470" actId="26606"/>
          <ac:grpSpMkLst>
            <pc:docMk/>
            <pc:sldMk cId="3651191921" sldId="283"/>
            <ac:grpSpMk id="7226" creationId="{37EA779C-87BF-454F-919D-A3DA98FD8A79}"/>
          </ac:grpSpMkLst>
        </pc:grpChg>
        <pc:grpChg chg="add del">
          <ac:chgData name="Rawal, Surya Dev" userId="1fea52e1-4bda-4778-871f-51331d9f6f9f" providerId="ADAL" clId="{B326F288-6783-4F85-A37C-B60304BE8E79}" dt="2024-05-11T21:12:00.409" v="5476" actId="26606"/>
          <ac:grpSpMkLst>
            <pc:docMk/>
            <pc:sldMk cId="3651191921" sldId="283"/>
            <ac:grpSpMk id="7238" creationId="{CC09AFE8-9934-40C0-A058-4008A3B197E7}"/>
          </ac:grpSpMkLst>
        </pc:grpChg>
        <pc:grpChg chg="add del">
          <ac:chgData name="Rawal, Surya Dev" userId="1fea52e1-4bda-4778-871f-51331d9f6f9f" providerId="ADAL" clId="{B326F288-6783-4F85-A37C-B60304BE8E79}" dt="2024-05-11T21:12:03.356" v="5478" actId="26606"/>
          <ac:grpSpMkLst>
            <pc:docMk/>
            <pc:sldMk cId="3651191921" sldId="283"/>
            <ac:grpSpMk id="7245" creationId="{D44E3F87-3D58-4B03-86B2-15A5C5B9C964}"/>
          </ac:grpSpMkLst>
        </pc:grpChg>
        <pc:picChg chg="add del mod">
          <ac:chgData name="Rawal, Surya Dev" userId="1fea52e1-4bda-4778-871f-51331d9f6f9f" providerId="ADAL" clId="{B326F288-6783-4F85-A37C-B60304BE8E79}" dt="2024-05-11T21:03:06.310" v="5345"/>
          <ac:picMkLst>
            <pc:docMk/>
            <pc:sldMk cId="3651191921" sldId="283"/>
            <ac:picMk id="3" creationId="{4D8449D0-FACD-2E46-3B88-58D4CF7B3EE0}"/>
          </ac:picMkLst>
        </pc:picChg>
        <pc:picChg chg="add del">
          <ac:chgData name="Rawal, Surya Dev" userId="1fea52e1-4bda-4778-871f-51331d9f6f9f" providerId="ADAL" clId="{B326F288-6783-4F85-A37C-B60304BE8E79}" dt="2024-05-11T21:14:01.406" v="5518"/>
          <ac:picMkLst>
            <pc:docMk/>
            <pc:sldMk cId="3651191921" sldId="283"/>
            <ac:picMk id="4" creationId="{4E1CF1B8-9D67-48C8-28C3-851DB3688F17}"/>
          </ac:picMkLst>
        </pc:picChg>
        <pc:picChg chg="add del mod">
          <ac:chgData name="Rawal, Surya Dev" userId="1fea52e1-4bda-4778-871f-51331d9f6f9f" providerId="ADAL" clId="{B326F288-6783-4F85-A37C-B60304BE8E79}" dt="2024-05-11T22:43:37.347" v="6702" actId="21"/>
          <ac:picMkLst>
            <pc:docMk/>
            <pc:sldMk cId="3651191921" sldId="283"/>
            <ac:picMk id="5" creationId="{FDA49DFC-A871-C934-3A8D-0B6E163ED506}"/>
          </ac:picMkLst>
        </pc:picChg>
        <pc:picChg chg="add del mod">
          <ac:chgData name="Rawal, Surya Dev" userId="1fea52e1-4bda-4778-871f-51331d9f6f9f" providerId="ADAL" clId="{B326F288-6783-4F85-A37C-B60304BE8E79}" dt="2024-05-11T22:44:18.066" v="6707" actId="21"/>
          <ac:picMkLst>
            <pc:docMk/>
            <pc:sldMk cId="3651191921" sldId="283"/>
            <ac:picMk id="7" creationId="{AFDB9EDB-B769-BCEE-E4D7-6F6D18BD481D}"/>
          </ac:picMkLst>
        </pc:picChg>
        <pc:picChg chg="add del">
          <ac:chgData name="Rawal, Surya Dev" userId="1fea52e1-4bda-4778-871f-51331d9f6f9f" providerId="ADAL" clId="{B326F288-6783-4F85-A37C-B60304BE8E79}" dt="2024-05-11T22:44:13.072" v="6706"/>
          <ac:picMkLst>
            <pc:docMk/>
            <pc:sldMk cId="3651191921" sldId="283"/>
            <ac:picMk id="9" creationId="{632D4D17-085C-C3EB-6B43-E3355EA8A43D}"/>
          </ac:picMkLst>
        </pc:picChg>
        <pc:picChg chg="add del mod">
          <ac:chgData name="Rawal, Surya Dev" userId="1fea52e1-4bda-4778-871f-51331d9f6f9f" providerId="ADAL" clId="{B326F288-6783-4F85-A37C-B60304BE8E79}" dt="2024-05-11T22:44:20.435" v="6709"/>
          <ac:picMkLst>
            <pc:docMk/>
            <pc:sldMk cId="3651191921" sldId="283"/>
            <ac:picMk id="10" creationId="{13B30D99-5EDA-0AA8-0F7E-9C8093D17D60}"/>
          </ac:picMkLst>
        </pc:picChg>
        <pc:picChg chg="add mod">
          <ac:chgData name="Rawal, Surya Dev" userId="1fea52e1-4bda-4778-871f-51331d9f6f9f" providerId="ADAL" clId="{B326F288-6783-4F85-A37C-B60304BE8E79}" dt="2024-05-11T22:45:31.550" v="6730" actId="1076"/>
          <ac:picMkLst>
            <pc:docMk/>
            <pc:sldMk cId="3651191921" sldId="283"/>
            <ac:picMk id="11" creationId="{208AFF33-02A9-E90A-51F2-88A89AB5428E}"/>
          </ac:picMkLst>
        </pc:picChg>
        <pc:picChg chg="del mod">
          <ac:chgData name="Rawal, Surya Dev" userId="1fea52e1-4bda-4778-871f-51331d9f6f9f" providerId="ADAL" clId="{B326F288-6783-4F85-A37C-B60304BE8E79}" dt="2024-05-11T21:03:04.248" v="5343" actId="21"/>
          <ac:picMkLst>
            <pc:docMk/>
            <pc:sldMk cId="3651191921" sldId="283"/>
            <ac:picMk id="2052" creationId="{A380B066-0934-8AA5-D9D5-495E733C3A84}"/>
          </ac:picMkLst>
        </pc:picChg>
        <pc:picChg chg="add del mod ord">
          <ac:chgData name="Rawal, Surya Dev" userId="1fea52e1-4bda-4778-871f-51331d9f6f9f" providerId="ADAL" clId="{B326F288-6783-4F85-A37C-B60304BE8E79}" dt="2024-05-11T21:12:48.351" v="5516" actId="21"/>
          <ac:picMkLst>
            <pc:docMk/>
            <pc:sldMk cId="3651191921" sldId="283"/>
            <ac:picMk id="7170" creationId="{51CF7FFE-43EB-63AB-4014-AA8222C3E898}"/>
          </ac:picMkLst>
        </pc:picChg>
        <pc:picChg chg="add del mod">
          <ac:chgData name="Rawal, Surya Dev" userId="1fea52e1-4bda-4778-871f-51331d9f6f9f" providerId="ADAL" clId="{B326F288-6783-4F85-A37C-B60304BE8E79}" dt="2024-05-11T21:11:36.648" v="5462"/>
          <ac:picMkLst>
            <pc:docMk/>
            <pc:sldMk cId="3651191921" sldId="283"/>
            <ac:picMk id="7172" creationId="{8F41E7DB-7FB7-BB20-5DBA-E16193040401}"/>
          </ac:picMkLst>
        </pc:picChg>
        <pc:picChg chg="add del mod ord">
          <ac:chgData name="Rawal, Surya Dev" userId="1fea52e1-4bda-4778-871f-51331d9f6f9f" providerId="ADAL" clId="{B326F288-6783-4F85-A37C-B60304BE8E79}" dt="2024-05-11T21:11:35.383" v="5460"/>
          <ac:picMkLst>
            <pc:docMk/>
            <pc:sldMk cId="3651191921" sldId="283"/>
            <ac:picMk id="7174" creationId="{F92F3492-59A0-AD5C-ED45-30ABD2E00468}"/>
          </ac:picMkLst>
        </pc:picChg>
        <pc:cxnChg chg="add del">
          <ac:chgData name="Rawal, Surya Dev" userId="1fea52e1-4bda-4778-871f-51331d9f6f9f" providerId="ADAL" clId="{B326F288-6783-4F85-A37C-B60304BE8E79}" dt="2024-05-11T21:11:14.068" v="5442" actId="26606"/>
          <ac:cxnSpMkLst>
            <pc:docMk/>
            <pc:sldMk cId="3651191921" sldId="283"/>
            <ac:cxnSpMk id="7193" creationId="{EEA38897-7BA3-4408-8083-3235339C4A60}"/>
          </ac:cxnSpMkLst>
        </pc:cxnChg>
        <pc:cxnChg chg="add del">
          <ac:chgData name="Rawal, Surya Dev" userId="1fea52e1-4bda-4778-871f-51331d9f6f9f" providerId="ADAL" clId="{B326F288-6783-4F85-A37C-B60304BE8E79}" dt="2024-05-11T21:11:14.068" v="5442" actId="26606"/>
          <ac:cxnSpMkLst>
            <pc:docMk/>
            <pc:sldMk cId="3651191921" sldId="283"/>
            <ac:cxnSpMk id="7194" creationId="{F11AD06B-AB20-4097-8606-5DA00DBACE88}"/>
          </ac:cxnSpMkLst>
        </pc:cxnChg>
        <pc:cxnChg chg="add del">
          <ac:chgData name="Rawal, Surya Dev" userId="1fea52e1-4bda-4778-871f-51331d9f6f9f" providerId="ADAL" clId="{B326F288-6783-4F85-A37C-B60304BE8E79}" dt="2024-05-11T21:11:31.984" v="5450" actId="26606"/>
          <ac:cxnSpMkLst>
            <pc:docMk/>
            <pc:sldMk cId="3651191921" sldId="283"/>
            <ac:cxnSpMk id="7206" creationId="{EE504C98-6397-41C1-A8D8-2D9C4ED307E0}"/>
          </ac:cxnSpMkLst>
        </pc:cxnChg>
        <pc:cxnChg chg="add del">
          <ac:chgData name="Rawal, Surya Dev" userId="1fea52e1-4bda-4778-871f-51331d9f6f9f" providerId="ADAL" clId="{B326F288-6783-4F85-A37C-B60304BE8E79}" dt="2024-05-11T21:11:31.984" v="5450" actId="26606"/>
          <ac:cxnSpMkLst>
            <pc:docMk/>
            <pc:sldMk cId="3651191921" sldId="283"/>
            <ac:cxnSpMk id="7207" creationId="{B7188D9B-1674-419B-A379-D1632A7EC3A2}"/>
          </ac:cxnSpMkLst>
        </pc:cxnChg>
      </pc:sldChg>
      <pc:sldChg chg="delSp modSp add del mod ord">
        <pc:chgData name="Rawal, Surya Dev" userId="1fea52e1-4bda-4778-871f-51331d9f6f9f" providerId="ADAL" clId="{B326F288-6783-4F85-A37C-B60304BE8E79}" dt="2024-05-19T13:22:57.956" v="17968" actId="2696"/>
        <pc:sldMkLst>
          <pc:docMk/>
          <pc:sldMk cId="4133226664" sldId="284"/>
        </pc:sldMkLst>
        <pc:spChg chg="mod">
          <ac:chgData name="Rawal, Surya Dev" userId="1fea52e1-4bda-4778-871f-51331d9f6f9f" providerId="ADAL" clId="{B326F288-6783-4F85-A37C-B60304BE8E79}" dt="2024-05-19T13:18:12.527" v="17760" actId="20577"/>
          <ac:spMkLst>
            <pc:docMk/>
            <pc:sldMk cId="4133226664" sldId="284"/>
            <ac:spMk id="2" creationId="{A41C3417-36BA-9613-92C1-ACDE1B48493B}"/>
          </ac:spMkLst>
        </pc:spChg>
        <pc:spChg chg="del mod">
          <ac:chgData name="Rawal, Surya Dev" userId="1fea52e1-4bda-4778-871f-51331d9f6f9f" providerId="ADAL" clId="{B326F288-6783-4F85-A37C-B60304BE8E79}" dt="2024-05-12T11:37:42.258" v="8361" actId="21"/>
          <ac:spMkLst>
            <pc:docMk/>
            <pc:sldMk cId="4133226664" sldId="284"/>
            <ac:spMk id="3" creationId="{2933D23A-DC3B-E130-883C-60086F9178B1}"/>
          </ac:spMkLst>
        </pc:spChg>
        <pc:spChg chg="del">
          <ac:chgData name="Rawal, Surya Dev" userId="1fea52e1-4bda-4778-871f-51331d9f6f9f" providerId="ADAL" clId="{B326F288-6783-4F85-A37C-B60304BE8E79}" dt="2024-05-12T11:36:12.784" v="8320" actId="21"/>
          <ac:spMkLst>
            <pc:docMk/>
            <pc:sldMk cId="4133226664" sldId="284"/>
            <ac:spMk id="5" creationId="{2EFC4833-3950-0F1A-5260-E57F1F29B887}"/>
          </ac:spMkLst>
        </pc:spChg>
      </pc:sldChg>
      <pc:sldChg chg="addSp delSp modSp add del mod ord modAnim">
        <pc:chgData name="Rawal, Surya Dev" userId="1fea52e1-4bda-4778-871f-51331d9f6f9f" providerId="ADAL" clId="{B326F288-6783-4F85-A37C-B60304BE8E79}" dt="2024-05-12T10:47:37.444" v="7840" actId="2696"/>
        <pc:sldMkLst>
          <pc:docMk/>
          <pc:sldMk cId="1067618937" sldId="285"/>
        </pc:sldMkLst>
        <pc:spChg chg="mod">
          <ac:chgData name="Rawal, Surya Dev" userId="1fea52e1-4bda-4778-871f-51331d9f6f9f" providerId="ADAL" clId="{B326F288-6783-4F85-A37C-B60304BE8E79}" dt="2024-05-12T09:38:34.969" v="6900" actId="1076"/>
          <ac:spMkLst>
            <pc:docMk/>
            <pc:sldMk cId="1067618937" sldId="285"/>
            <ac:spMk id="2" creationId="{A41C3417-36BA-9613-92C1-ACDE1B48493B}"/>
          </ac:spMkLst>
        </pc:spChg>
        <pc:spChg chg="del">
          <ac:chgData name="Rawal, Surya Dev" userId="1fea52e1-4bda-4778-871f-51331d9f6f9f" providerId="ADAL" clId="{B326F288-6783-4F85-A37C-B60304BE8E79}" dt="2024-05-11T21:16:15.997" v="5533" actId="21"/>
          <ac:spMkLst>
            <pc:docMk/>
            <pc:sldMk cId="1067618937" sldId="285"/>
            <ac:spMk id="3" creationId="{2933D23A-DC3B-E130-883C-60086F9178B1}"/>
          </ac:spMkLst>
        </pc:spChg>
        <pc:spChg chg="add mod">
          <ac:chgData name="Rawal, Surya Dev" userId="1fea52e1-4bda-4778-871f-51331d9f6f9f" providerId="ADAL" clId="{B326F288-6783-4F85-A37C-B60304BE8E79}" dt="2024-05-12T09:38:16.232" v="6897" actId="207"/>
          <ac:spMkLst>
            <pc:docMk/>
            <pc:sldMk cId="1067618937" sldId="285"/>
            <ac:spMk id="4" creationId="{D725ABD5-FF88-57E4-38F9-CAE80B237D02}"/>
          </ac:spMkLst>
        </pc:spChg>
        <pc:spChg chg="del">
          <ac:chgData name="Rawal, Surya Dev" userId="1fea52e1-4bda-4778-871f-51331d9f6f9f" providerId="ADAL" clId="{B326F288-6783-4F85-A37C-B60304BE8E79}" dt="2024-05-11T21:16:13.031" v="5532" actId="21"/>
          <ac:spMkLst>
            <pc:docMk/>
            <pc:sldMk cId="1067618937" sldId="285"/>
            <ac:spMk id="5" creationId="{2EFC4833-3950-0F1A-5260-E57F1F29B887}"/>
          </ac:spMkLst>
        </pc:spChg>
        <pc:spChg chg="add mod">
          <ac:chgData name="Rawal, Surya Dev" userId="1fea52e1-4bda-4778-871f-51331d9f6f9f" providerId="ADAL" clId="{B326F288-6783-4F85-A37C-B60304BE8E79}" dt="2024-05-12T09:38:26.890" v="6898" actId="1076"/>
          <ac:spMkLst>
            <pc:docMk/>
            <pc:sldMk cId="1067618937" sldId="285"/>
            <ac:spMk id="6" creationId="{DA20B6FD-12BD-7EA8-7E6C-E2DA1C711E5C}"/>
          </ac:spMkLst>
        </pc:spChg>
        <pc:spChg chg="add del mod">
          <ac:chgData name="Rawal, Surya Dev" userId="1fea52e1-4bda-4778-871f-51331d9f6f9f" providerId="ADAL" clId="{B326F288-6783-4F85-A37C-B60304BE8E79}" dt="2024-05-12T10:47:28.225" v="7837" actId="21"/>
          <ac:spMkLst>
            <pc:docMk/>
            <pc:sldMk cId="1067618937" sldId="285"/>
            <ac:spMk id="7" creationId="{1D580F56-CB58-0A49-65F7-CECC34FEBC21}"/>
          </ac:spMkLst>
        </pc:spChg>
        <pc:picChg chg="add mod">
          <ac:chgData name="Rawal, Surya Dev" userId="1fea52e1-4bda-4778-871f-51331d9f6f9f" providerId="ADAL" clId="{B326F288-6783-4F85-A37C-B60304BE8E79}" dt="2024-05-12T09:38:54.088" v="6906" actId="1076"/>
          <ac:picMkLst>
            <pc:docMk/>
            <pc:sldMk cId="1067618937" sldId="285"/>
            <ac:picMk id="9218" creationId="{597FBB1E-CD29-1076-7C74-28EB0A598AF7}"/>
          </ac:picMkLst>
        </pc:picChg>
      </pc:sldChg>
      <pc:sldChg chg="addSp delSp modSp add del mod">
        <pc:chgData name="Rawal, Surya Dev" userId="1fea52e1-4bda-4778-871f-51331d9f6f9f" providerId="ADAL" clId="{B326F288-6783-4F85-A37C-B60304BE8E79}" dt="2024-05-11T22:41:03.801" v="6655" actId="2696"/>
        <pc:sldMkLst>
          <pc:docMk/>
          <pc:sldMk cId="3477521584" sldId="286"/>
        </pc:sldMkLst>
        <pc:spChg chg="mod">
          <ac:chgData name="Rawal, Surya Dev" userId="1fea52e1-4bda-4778-871f-51331d9f6f9f" providerId="ADAL" clId="{B326F288-6783-4F85-A37C-B60304BE8E79}" dt="2024-05-11T21:51:38.721" v="5832" actId="1076"/>
          <ac:spMkLst>
            <pc:docMk/>
            <pc:sldMk cId="3477521584" sldId="286"/>
            <ac:spMk id="2" creationId="{FA5E9B64-D001-7312-8992-3B2C6F18693B}"/>
          </ac:spMkLst>
        </pc:spChg>
        <pc:spChg chg="del mod">
          <ac:chgData name="Rawal, Surya Dev" userId="1fea52e1-4bda-4778-871f-51331d9f6f9f" providerId="ADAL" clId="{B326F288-6783-4F85-A37C-B60304BE8E79}" dt="2024-05-11T21:51:11.903" v="5829" actId="21"/>
          <ac:spMkLst>
            <pc:docMk/>
            <pc:sldMk cId="3477521584" sldId="286"/>
            <ac:spMk id="8" creationId="{D9D8CDC2-057B-1979-E326-7CB01AC30FCC}"/>
          </ac:spMkLst>
        </pc:spChg>
        <pc:picChg chg="add del mod">
          <ac:chgData name="Rawal, Surya Dev" userId="1fea52e1-4bda-4778-871f-51331d9f6f9f" providerId="ADAL" clId="{B326F288-6783-4F85-A37C-B60304BE8E79}" dt="2024-05-11T21:50:51.054" v="5825"/>
          <ac:picMkLst>
            <pc:docMk/>
            <pc:sldMk cId="3477521584" sldId="286"/>
            <ac:picMk id="3" creationId="{C21BCF1E-117A-313D-E3CF-068E0A9C4DF9}"/>
          </ac:picMkLst>
        </pc:picChg>
        <pc:picChg chg="del mod">
          <ac:chgData name="Rawal, Surya Dev" userId="1fea52e1-4bda-4778-871f-51331d9f6f9f" providerId="ADAL" clId="{B326F288-6783-4F85-A37C-B60304BE8E79}" dt="2024-05-11T21:50:47.463" v="5823" actId="21"/>
          <ac:picMkLst>
            <pc:docMk/>
            <pc:sldMk cId="3477521584" sldId="286"/>
            <ac:picMk id="5" creationId="{FDA49DFC-A871-C934-3A8D-0B6E163ED506}"/>
          </ac:picMkLst>
        </pc:picChg>
        <pc:picChg chg="add mod">
          <ac:chgData name="Rawal, Surya Dev" userId="1fea52e1-4bda-4778-871f-51331d9f6f9f" providerId="ADAL" clId="{B326F288-6783-4F85-A37C-B60304BE8E79}" dt="2024-05-11T21:51:42.709" v="5834" actId="1076"/>
          <ac:picMkLst>
            <pc:docMk/>
            <pc:sldMk cId="3477521584" sldId="286"/>
            <ac:picMk id="8194" creationId="{BD81196B-AF81-3AD4-689E-F64467F79898}"/>
          </ac:picMkLst>
        </pc:picChg>
      </pc:sldChg>
      <pc:sldChg chg="addSp delSp modSp add mod modTransition modAnim">
        <pc:chgData name="Rawal, Surya Dev" userId="1fea52e1-4bda-4778-871f-51331d9f6f9f" providerId="ADAL" clId="{B326F288-6783-4F85-A37C-B60304BE8E79}" dt="2024-05-12T10:27:50.056" v="7420" actId="20577"/>
        <pc:sldMkLst>
          <pc:docMk/>
          <pc:sldMk cId="2981480308" sldId="287"/>
        </pc:sldMkLst>
        <pc:spChg chg="mod">
          <ac:chgData name="Rawal, Surya Dev" userId="1fea52e1-4bda-4778-871f-51331d9f6f9f" providerId="ADAL" clId="{B326F288-6783-4F85-A37C-B60304BE8E79}" dt="2024-05-12T10:27:50.056" v="7420" actId="20577"/>
          <ac:spMkLst>
            <pc:docMk/>
            <pc:sldMk cId="2981480308" sldId="287"/>
            <ac:spMk id="2" creationId="{FA5E9B64-D001-7312-8992-3B2C6F18693B}"/>
          </ac:spMkLst>
        </pc:spChg>
        <pc:spChg chg="add mod">
          <ac:chgData name="Rawal, Surya Dev" userId="1fea52e1-4bda-4778-871f-51331d9f6f9f" providerId="ADAL" clId="{B326F288-6783-4F85-A37C-B60304BE8E79}" dt="2024-05-11T22:37:10.708" v="6606" actId="1076"/>
          <ac:spMkLst>
            <pc:docMk/>
            <pc:sldMk cId="2981480308" sldId="287"/>
            <ac:spMk id="5" creationId="{629DA0EC-A62E-2FA7-64E6-2EFD692183BA}"/>
          </ac:spMkLst>
        </pc:spChg>
        <pc:spChg chg="add mod">
          <ac:chgData name="Rawal, Surya Dev" userId="1fea52e1-4bda-4778-871f-51331d9f6f9f" providerId="ADAL" clId="{B326F288-6783-4F85-A37C-B60304BE8E79}" dt="2024-05-11T22:29:32.944" v="6488" actId="255"/>
          <ac:spMkLst>
            <pc:docMk/>
            <pc:sldMk cId="2981480308" sldId="287"/>
            <ac:spMk id="10" creationId="{2E200F22-EC65-DB52-1D3D-FB63BF1EAF6E}"/>
          </ac:spMkLst>
        </pc:spChg>
        <pc:spChg chg="add mod">
          <ac:chgData name="Rawal, Surya Dev" userId="1fea52e1-4bda-4778-871f-51331d9f6f9f" providerId="ADAL" clId="{B326F288-6783-4F85-A37C-B60304BE8E79}" dt="2024-05-11T22:23:42.894" v="6352" actId="1076"/>
          <ac:spMkLst>
            <pc:docMk/>
            <pc:sldMk cId="2981480308" sldId="287"/>
            <ac:spMk id="11" creationId="{CFD3D61E-9E47-73B9-2375-4EBDD4E9592D}"/>
          </ac:spMkLst>
        </pc:spChg>
        <pc:spChg chg="add mod">
          <ac:chgData name="Rawal, Surya Dev" userId="1fea52e1-4bda-4778-871f-51331d9f6f9f" providerId="ADAL" clId="{B326F288-6783-4F85-A37C-B60304BE8E79}" dt="2024-05-11T22:23:42.894" v="6352" actId="1076"/>
          <ac:spMkLst>
            <pc:docMk/>
            <pc:sldMk cId="2981480308" sldId="287"/>
            <ac:spMk id="12" creationId="{5D4117BD-B607-81BC-E113-9357D8767094}"/>
          </ac:spMkLst>
        </pc:spChg>
        <pc:spChg chg="add del mod">
          <ac:chgData name="Rawal, Surya Dev" userId="1fea52e1-4bda-4778-871f-51331d9f6f9f" providerId="ADAL" clId="{B326F288-6783-4F85-A37C-B60304BE8E79}" dt="2024-05-11T22:03:29.453" v="6018" actId="21"/>
          <ac:spMkLst>
            <pc:docMk/>
            <pc:sldMk cId="2981480308" sldId="287"/>
            <ac:spMk id="13" creationId="{9C988011-204B-5536-69DE-6A4BCE55DADB}"/>
          </ac:spMkLst>
        </pc:spChg>
        <pc:spChg chg="add mod">
          <ac:chgData name="Rawal, Surya Dev" userId="1fea52e1-4bda-4778-871f-51331d9f6f9f" providerId="ADAL" clId="{B326F288-6783-4F85-A37C-B60304BE8E79}" dt="2024-05-11T22:23:42.894" v="6352" actId="1076"/>
          <ac:spMkLst>
            <pc:docMk/>
            <pc:sldMk cId="2981480308" sldId="287"/>
            <ac:spMk id="14" creationId="{D5E23398-3CB4-769A-2949-07E8263AB6E5}"/>
          </ac:spMkLst>
        </pc:spChg>
        <pc:spChg chg="add mod">
          <ac:chgData name="Rawal, Surya Dev" userId="1fea52e1-4bda-4778-871f-51331d9f6f9f" providerId="ADAL" clId="{B326F288-6783-4F85-A37C-B60304BE8E79}" dt="2024-05-11T22:22:03.556" v="6336" actId="1076"/>
          <ac:spMkLst>
            <pc:docMk/>
            <pc:sldMk cId="2981480308" sldId="287"/>
            <ac:spMk id="19" creationId="{480244D5-310E-A0D9-06A9-7B6FED927175}"/>
          </ac:spMkLst>
        </pc:spChg>
        <pc:spChg chg="add del mod">
          <ac:chgData name="Rawal, Surya Dev" userId="1fea52e1-4bda-4778-871f-51331d9f6f9f" providerId="ADAL" clId="{B326F288-6783-4F85-A37C-B60304BE8E79}" dt="2024-05-11T22:30:02.156" v="6490" actId="21"/>
          <ac:spMkLst>
            <pc:docMk/>
            <pc:sldMk cId="2981480308" sldId="287"/>
            <ac:spMk id="20" creationId="{78C2DA68-B35F-6226-D6C1-890C70764BB2}"/>
          </ac:spMkLst>
        </pc:spChg>
        <pc:spChg chg="add del mod">
          <ac:chgData name="Rawal, Surya Dev" userId="1fea52e1-4bda-4778-871f-51331d9f6f9f" providerId="ADAL" clId="{B326F288-6783-4F85-A37C-B60304BE8E79}" dt="2024-05-11T22:31:05.301" v="6541" actId="21"/>
          <ac:spMkLst>
            <pc:docMk/>
            <pc:sldMk cId="2981480308" sldId="287"/>
            <ac:spMk id="23" creationId="{4A4FD458-3C4C-56F6-870E-1337121AB43E}"/>
          </ac:spMkLst>
        </pc:spChg>
        <pc:spChg chg="add mod">
          <ac:chgData name="Rawal, Surya Dev" userId="1fea52e1-4bda-4778-871f-51331d9f6f9f" providerId="ADAL" clId="{B326F288-6783-4F85-A37C-B60304BE8E79}" dt="2024-05-11T22:33:02.816" v="6588" actId="1076"/>
          <ac:spMkLst>
            <pc:docMk/>
            <pc:sldMk cId="2981480308" sldId="287"/>
            <ac:spMk id="24" creationId="{010B9B79-A89C-AACA-C7C3-0145D3D59F36}"/>
          </ac:spMkLst>
        </pc:spChg>
        <pc:spChg chg="add mod">
          <ac:chgData name="Rawal, Surya Dev" userId="1fea52e1-4bda-4778-871f-51331d9f6f9f" providerId="ADAL" clId="{B326F288-6783-4F85-A37C-B60304BE8E79}" dt="2024-05-11T22:23:24.477" v="6351" actId="571"/>
          <ac:spMkLst>
            <pc:docMk/>
            <pc:sldMk cId="2981480308" sldId="287"/>
            <ac:spMk id="25" creationId="{C9F92337-2D91-1805-40BA-908266B97CBF}"/>
          </ac:spMkLst>
        </pc:spChg>
        <pc:spChg chg="add del mod">
          <ac:chgData name="Rawal, Surya Dev" userId="1fea52e1-4bda-4778-871f-51331d9f6f9f" providerId="ADAL" clId="{B326F288-6783-4F85-A37C-B60304BE8E79}" dt="2024-05-11T22:30:14.712" v="6492" actId="21"/>
          <ac:spMkLst>
            <pc:docMk/>
            <pc:sldMk cId="2981480308" sldId="287"/>
            <ac:spMk id="26" creationId="{0A873A1C-812F-EAB4-AB0D-04C12F564F17}"/>
          </ac:spMkLst>
        </pc:spChg>
        <pc:spChg chg="add mod">
          <ac:chgData name="Rawal, Surya Dev" userId="1fea52e1-4bda-4778-871f-51331d9f6f9f" providerId="ADAL" clId="{B326F288-6783-4F85-A37C-B60304BE8E79}" dt="2024-05-11T22:47:00.573" v="6767" actId="20577"/>
          <ac:spMkLst>
            <pc:docMk/>
            <pc:sldMk cId="2981480308" sldId="287"/>
            <ac:spMk id="27" creationId="{181BA8E0-435E-45C6-4B34-9E22EFB467B4}"/>
          </ac:spMkLst>
        </pc:spChg>
        <pc:spChg chg="add mod">
          <ac:chgData name="Rawal, Surya Dev" userId="1fea52e1-4bda-4778-871f-51331d9f6f9f" providerId="ADAL" clId="{B326F288-6783-4F85-A37C-B60304BE8E79}" dt="2024-05-11T22:33:10.953" v="6589" actId="1076"/>
          <ac:spMkLst>
            <pc:docMk/>
            <pc:sldMk cId="2981480308" sldId="287"/>
            <ac:spMk id="28" creationId="{58E6FF4B-D576-D91B-E671-10B1C48520AF}"/>
          </ac:spMkLst>
        </pc:spChg>
        <pc:picChg chg="add mod">
          <ac:chgData name="Rawal, Surya Dev" userId="1fea52e1-4bda-4778-871f-51331d9f6f9f" providerId="ADAL" clId="{B326F288-6783-4F85-A37C-B60304BE8E79}" dt="2024-05-11T22:20:21.651" v="6275" actId="1076"/>
          <ac:picMkLst>
            <pc:docMk/>
            <pc:sldMk cId="2981480308" sldId="287"/>
            <ac:picMk id="4" creationId="{E275A275-E074-BBB3-D3AB-859209E51B90}"/>
          </ac:picMkLst>
        </pc:picChg>
        <pc:picChg chg="add del mod">
          <ac:chgData name="Rawal, Surya Dev" userId="1fea52e1-4bda-4778-871f-51331d9f6f9f" providerId="ADAL" clId="{B326F288-6783-4F85-A37C-B60304BE8E79}" dt="2024-05-11T21:55:22.619" v="5875" actId="21"/>
          <ac:picMkLst>
            <pc:docMk/>
            <pc:sldMk cId="2981480308" sldId="287"/>
            <ac:picMk id="7" creationId="{79236DD0-84EC-763C-892A-29E31F9B3148}"/>
          </ac:picMkLst>
        </pc:picChg>
        <pc:picChg chg="add del mod">
          <ac:chgData name="Rawal, Surya Dev" userId="1fea52e1-4bda-4778-871f-51331d9f6f9f" providerId="ADAL" clId="{B326F288-6783-4F85-A37C-B60304BE8E79}" dt="2024-05-11T21:55:57.938" v="5883" actId="931"/>
          <ac:picMkLst>
            <pc:docMk/>
            <pc:sldMk cId="2981480308" sldId="287"/>
            <ac:picMk id="9" creationId="{EF0321A4-4C3A-33D7-946D-00C81298C4FC}"/>
          </ac:picMkLst>
        </pc:picChg>
        <pc:picChg chg="add del mod">
          <ac:chgData name="Rawal, Surya Dev" userId="1fea52e1-4bda-4778-871f-51331d9f6f9f" providerId="ADAL" clId="{B326F288-6783-4F85-A37C-B60304BE8E79}" dt="2024-05-11T22:06:12.557" v="6079" actId="21"/>
          <ac:picMkLst>
            <pc:docMk/>
            <pc:sldMk cId="2981480308" sldId="287"/>
            <ac:picMk id="16" creationId="{BBF866BF-395D-2D5A-D266-770D17516719}"/>
          </ac:picMkLst>
        </pc:picChg>
        <pc:picChg chg="add mod">
          <ac:chgData name="Rawal, Surya Dev" userId="1fea52e1-4bda-4778-871f-51331d9f6f9f" providerId="ADAL" clId="{B326F288-6783-4F85-A37C-B60304BE8E79}" dt="2024-05-11T22:21:59.135" v="6335" actId="1076"/>
          <ac:picMkLst>
            <pc:docMk/>
            <pc:sldMk cId="2981480308" sldId="287"/>
            <ac:picMk id="18" creationId="{DA5B690F-B92C-4213-3081-2F744A892B9C}"/>
          </ac:picMkLst>
        </pc:picChg>
        <pc:picChg chg="add mod">
          <ac:chgData name="Rawal, Surya Dev" userId="1fea52e1-4bda-4778-871f-51331d9f6f9f" providerId="ADAL" clId="{B326F288-6783-4F85-A37C-B60304BE8E79}" dt="2024-05-11T22:33:19.651" v="6590" actId="1076"/>
          <ac:picMkLst>
            <pc:docMk/>
            <pc:sldMk cId="2981480308" sldId="287"/>
            <ac:picMk id="22" creationId="{9B86C516-BB1E-9AD3-F504-CB0EF5828995}"/>
          </ac:picMkLst>
        </pc:picChg>
        <pc:picChg chg="del">
          <ac:chgData name="Rawal, Surya Dev" userId="1fea52e1-4bda-4778-871f-51331d9f6f9f" providerId="ADAL" clId="{B326F288-6783-4F85-A37C-B60304BE8E79}" dt="2024-05-11T21:51:57.013" v="5836" actId="21"/>
          <ac:picMkLst>
            <pc:docMk/>
            <pc:sldMk cId="2981480308" sldId="287"/>
            <ac:picMk id="8194" creationId="{BD81196B-AF81-3AD4-689E-F64467F79898}"/>
          </ac:picMkLst>
        </pc:picChg>
      </pc:sldChg>
      <pc:sldChg chg="addSp delSp modSp add del mod ord">
        <pc:chgData name="Rawal, Surya Dev" userId="1fea52e1-4bda-4778-871f-51331d9f6f9f" providerId="ADAL" clId="{B326F288-6783-4F85-A37C-B60304BE8E79}" dt="2024-05-20T04:48:16.152" v="19770" actId="1076"/>
        <pc:sldMkLst>
          <pc:docMk/>
          <pc:sldMk cId="2242985007" sldId="288"/>
        </pc:sldMkLst>
        <pc:spChg chg="mod">
          <ac:chgData name="Rawal, Surya Dev" userId="1fea52e1-4bda-4778-871f-51331d9f6f9f" providerId="ADAL" clId="{B326F288-6783-4F85-A37C-B60304BE8E79}" dt="2024-05-20T04:46:17.077" v="19750" actId="1076"/>
          <ac:spMkLst>
            <pc:docMk/>
            <pc:sldMk cId="2242985007" sldId="288"/>
            <ac:spMk id="2" creationId="{A41C3417-36BA-9613-92C1-ACDE1B48493B}"/>
          </ac:spMkLst>
        </pc:spChg>
        <pc:spChg chg="del">
          <ac:chgData name="Rawal, Surya Dev" userId="1fea52e1-4bda-4778-871f-51331d9f6f9f" providerId="ADAL" clId="{B326F288-6783-4F85-A37C-B60304BE8E79}" dt="2024-05-12T09:41:28.559" v="6913" actId="21"/>
          <ac:spMkLst>
            <pc:docMk/>
            <pc:sldMk cId="2242985007" sldId="288"/>
            <ac:spMk id="3" creationId="{2933D23A-DC3B-E130-883C-60086F9178B1}"/>
          </ac:spMkLst>
        </pc:spChg>
        <pc:spChg chg="add del mod">
          <ac:chgData name="Rawal, Surya Dev" userId="1fea52e1-4bda-4778-871f-51331d9f6f9f" providerId="ADAL" clId="{B326F288-6783-4F85-A37C-B60304BE8E79}" dt="2024-05-20T04:41:56.200" v="19653" actId="21"/>
          <ac:spMkLst>
            <pc:docMk/>
            <pc:sldMk cId="2242985007" sldId="288"/>
            <ac:spMk id="3" creationId="{B6A6BCB1-57EB-34E6-4636-F7F5B009E5B6}"/>
          </ac:spMkLst>
        </pc:spChg>
        <pc:spChg chg="add mod">
          <ac:chgData name="Rawal, Surya Dev" userId="1fea52e1-4bda-4778-871f-51331d9f6f9f" providerId="ADAL" clId="{B326F288-6783-4F85-A37C-B60304BE8E79}" dt="2024-05-20T04:48:16.152" v="19770" actId="1076"/>
          <ac:spMkLst>
            <pc:docMk/>
            <pc:sldMk cId="2242985007" sldId="288"/>
            <ac:spMk id="4" creationId="{CFCCF6B9-7474-3793-2000-5C3ED5A9FCA2}"/>
          </ac:spMkLst>
        </pc:spChg>
        <pc:spChg chg="del">
          <ac:chgData name="Rawal, Surya Dev" userId="1fea52e1-4bda-4778-871f-51331d9f6f9f" providerId="ADAL" clId="{B326F288-6783-4F85-A37C-B60304BE8E79}" dt="2024-05-12T09:42:40.836" v="6958" actId="21"/>
          <ac:spMkLst>
            <pc:docMk/>
            <pc:sldMk cId="2242985007" sldId="288"/>
            <ac:spMk id="5" creationId="{2EFC4833-3950-0F1A-5260-E57F1F29B887}"/>
          </ac:spMkLst>
        </pc:spChg>
        <pc:spChg chg="add mod">
          <ac:chgData name="Rawal, Surya Dev" userId="1fea52e1-4bda-4778-871f-51331d9f6f9f" providerId="ADAL" clId="{B326F288-6783-4F85-A37C-B60304BE8E79}" dt="2024-05-20T04:45:57.473" v="19744" actId="1076"/>
          <ac:spMkLst>
            <pc:docMk/>
            <pc:sldMk cId="2242985007" sldId="288"/>
            <ac:spMk id="5" creationId="{BB669711-3662-D264-C864-57AF50340856}"/>
          </ac:spMkLst>
        </pc:spChg>
        <pc:spChg chg="add mod">
          <ac:chgData name="Rawal, Surya Dev" userId="1fea52e1-4bda-4778-871f-51331d9f6f9f" providerId="ADAL" clId="{B326F288-6783-4F85-A37C-B60304BE8E79}" dt="2024-05-18T21:00:07.351" v="14936" actId="1076"/>
          <ac:spMkLst>
            <pc:docMk/>
            <pc:sldMk cId="2242985007" sldId="288"/>
            <ac:spMk id="7" creationId="{D0777519-4AA8-A422-4321-C526F684A49E}"/>
          </ac:spMkLst>
        </pc:spChg>
        <pc:spChg chg="add del mod">
          <ac:chgData name="Rawal, Surya Dev" userId="1fea52e1-4bda-4778-871f-51331d9f6f9f" providerId="ADAL" clId="{B326F288-6783-4F85-A37C-B60304BE8E79}" dt="2024-05-19T11:34:03.237" v="16193" actId="21"/>
          <ac:spMkLst>
            <pc:docMk/>
            <pc:sldMk cId="2242985007" sldId="288"/>
            <ac:spMk id="8" creationId="{38E377C8-C26E-4C4A-C509-1E8F14E078D3}"/>
          </ac:spMkLst>
        </pc:spChg>
        <pc:spChg chg="add del mod">
          <ac:chgData name="Rawal, Surya Dev" userId="1fea52e1-4bda-4778-871f-51331d9f6f9f" providerId="ADAL" clId="{B326F288-6783-4F85-A37C-B60304BE8E79}" dt="2024-05-20T04:45:21.163" v="19736"/>
          <ac:spMkLst>
            <pc:docMk/>
            <pc:sldMk cId="2242985007" sldId="288"/>
            <ac:spMk id="8" creationId="{BEE5A595-720B-BD5C-04A6-585BD2E69369}"/>
          </ac:spMkLst>
        </pc:spChg>
        <pc:picChg chg="add del mod">
          <ac:chgData name="Rawal, Surya Dev" userId="1fea52e1-4bda-4778-871f-51331d9f6f9f" providerId="ADAL" clId="{B326F288-6783-4F85-A37C-B60304BE8E79}" dt="2024-05-20T04:46:08.688" v="19748" actId="14100"/>
          <ac:picMkLst>
            <pc:docMk/>
            <pc:sldMk cId="2242985007" sldId="288"/>
            <ac:picMk id="6" creationId="{6CFED72E-ED16-3CF9-F8C1-34029C707D6C}"/>
          </ac:picMkLst>
        </pc:picChg>
        <pc:picChg chg="add mod">
          <ac:chgData name="Rawal, Surya Dev" userId="1fea52e1-4bda-4778-871f-51331d9f6f9f" providerId="ADAL" clId="{B326F288-6783-4F85-A37C-B60304BE8E79}" dt="2024-05-20T04:46:11.965" v="19749" actId="1076"/>
          <ac:picMkLst>
            <pc:docMk/>
            <pc:sldMk cId="2242985007" sldId="288"/>
            <ac:picMk id="3074" creationId="{093DA277-19E1-1D6D-05A4-FCFB312D881E}"/>
          </ac:picMkLst>
        </pc:picChg>
      </pc:sldChg>
      <pc:sldChg chg="addSp delSp modSp add mod modAnim modNotesTx">
        <pc:chgData name="Rawal, Surya Dev" userId="1fea52e1-4bda-4778-871f-51331d9f6f9f" providerId="ADAL" clId="{B326F288-6783-4F85-A37C-B60304BE8E79}" dt="2024-05-19T19:35:11.764" v="18446" actId="1076"/>
        <pc:sldMkLst>
          <pc:docMk/>
          <pc:sldMk cId="2895016992" sldId="289"/>
        </pc:sldMkLst>
        <pc:spChg chg="add del mod">
          <ac:chgData name="Rawal, Surya Dev" userId="1fea52e1-4bda-4778-871f-51331d9f6f9f" providerId="ADAL" clId="{B326F288-6783-4F85-A37C-B60304BE8E79}" dt="2024-05-18T20:50:03.535" v="14658" actId="1076"/>
          <ac:spMkLst>
            <pc:docMk/>
            <pc:sldMk cId="2895016992" sldId="289"/>
            <ac:spMk id="2" creationId="{A41C3417-36BA-9613-92C1-ACDE1B48493B}"/>
          </ac:spMkLst>
        </pc:spChg>
        <pc:spChg chg="add del mod">
          <ac:chgData name="Rawal, Surya Dev" userId="1fea52e1-4bda-4778-871f-51331d9f6f9f" providerId="ADAL" clId="{B326F288-6783-4F85-A37C-B60304BE8E79}" dt="2024-05-13T09:31:52.080" v="9187" actId="767"/>
          <ac:spMkLst>
            <pc:docMk/>
            <pc:sldMk cId="2895016992" sldId="289"/>
            <ac:spMk id="3" creationId="{FBBE42D0-FEEB-DB17-1B73-89B87458BAC9}"/>
          </ac:spMkLst>
        </pc:spChg>
        <pc:spChg chg="mod">
          <ac:chgData name="Rawal, Surya Dev" userId="1fea52e1-4bda-4778-871f-51331d9f6f9f" providerId="ADAL" clId="{B326F288-6783-4F85-A37C-B60304BE8E79}" dt="2024-05-19T19:35:11.764" v="18446" actId="1076"/>
          <ac:spMkLst>
            <pc:docMk/>
            <pc:sldMk cId="2895016992" sldId="289"/>
            <ac:spMk id="4" creationId="{D725ABD5-FF88-57E4-38F9-CAE80B237D02}"/>
          </ac:spMkLst>
        </pc:spChg>
        <pc:spChg chg="add del mod">
          <ac:chgData name="Rawal, Surya Dev" userId="1fea52e1-4bda-4778-871f-51331d9f6f9f" providerId="ADAL" clId="{B326F288-6783-4F85-A37C-B60304BE8E79}" dt="2024-05-18T20:49:20.355" v="14599" actId="478"/>
          <ac:spMkLst>
            <pc:docMk/>
            <pc:sldMk cId="2895016992" sldId="289"/>
            <ac:spMk id="5" creationId="{5CFC3531-8F19-D837-6309-09508F354D58}"/>
          </ac:spMkLst>
        </pc:spChg>
        <pc:spChg chg="mod">
          <ac:chgData name="Rawal, Surya Dev" userId="1fea52e1-4bda-4778-871f-51331d9f6f9f" providerId="ADAL" clId="{B326F288-6783-4F85-A37C-B60304BE8E79}" dt="2024-05-19T19:35:02.828" v="18443" actId="1076"/>
          <ac:spMkLst>
            <pc:docMk/>
            <pc:sldMk cId="2895016992" sldId="289"/>
            <ac:spMk id="6" creationId="{DA20B6FD-12BD-7EA8-7E6C-E2DA1C711E5C}"/>
          </ac:spMkLst>
        </pc:spChg>
        <pc:picChg chg="add del mod">
          <ac:chgData name="Rawal, Surya Dev" userId="1fea52e1-4bda-4778-871f-51331d9f6f9f" providerId="ADAL" clId="{B326F288-6783-4F85-A37C-B60304BE8E79}" dt="2024-05-18T11:47:18.168" v="10941" actId="21"/>
          <ac:picMkLst>
            <pc:docMk/>
            <pc:sldMk cId="2895016992" sldId="289"/>
            <ac:picMk id="1026" creationId="{3D95C501-DFB8-4EF9-A850-24656D549DEB}"/>
          </ac:picMkLst>
        </pc:picChg>
        <pc:picChg chg="del">
          <ac:chgData name="Rawal, Surya Dev" userId="1fea52e1-4bda-4778-871f-51331d9f6f9f" providerId="ADAL" clId="{B326F288-6783-4F85-A37C-B60304BE8E79}" dt="2024-05-13T10:29:38.898" v="9233" actId="21"/>
          <ac:picMkLst>
            <pc:docMk/>
            <pc:sldMk cId="2895016992" sldId="289"/>
            <ac:picMk id="9218" creationId="{597FBB1E-CD29-1076-7C74-28EB0A598AF7}"/>
          </ac:picMkLst>
        </pc:picChg>
      </pc:sldChg>
      <pc:sldChg chg="addSp delSp modSp add mod delAnim modNotesTx">
        <pc:chgData name="Rawal, Surya Dev" userId="1fea52e1-4bda-4778-871f-51331d9f6f9f" providerId="ADAL" clId="{B326F288-6783-4F85-A37C-B60304BE8E79}" dt="2024-05-18T13:18:20.289" v="13379" actId="20577"/>
        <pc:sldMkLst>
          <pc:docMk/>
          <pc:sldMk cId="4093313158" sldId="290"/>
        </pc:sldMkLst>
        <pc:spChg chg="mod">
          <ac:chgData name="Rawal, Surya Dev" userId="1fea52e1-4bda-4778-871f-51331d9f6f9f" providerId="ADAL" clId="{B326F288-6783-4F85-A37C-B60304BE8E79}" dt="2024-05-18T12:27:37.098" v="11493" actId="1076"/>
          <ac:spMkLst>
            <pc:docMk/>
            <pc:sldMk cId="4093313158" sldId="290"/>
            <ac:spMk id="2" creationId="{BB9C8A53-F89F-4424-4199-41AA3CF478B2}"/>
          </ac:spMkLst>
        </pc:spChg>
        <pc:spChg chg="del">
          <ac:chgData name="Rawal, Surya Dev" userId="1fea52e1-4bda-4778-871f-51331d9f6f9f" providerId="ADAL" clId="{B326F288-6783-4F85-A37C-B60304BE8E79}" dt="2024-05-12T09:46:56.633" v="7090" actId="21"/>
          <ac:spMkLst>
            <pc:docMk/>
            <pc:sldMk cId="4093313158" sldId="290"/>
            <ac:spMk id="3" creationId="{0A5566EB-F9F0-1026-0A7A-F91E01EB603F}"/>
          </ac:spMkLst>
        </pc:spChg>
        <pc:spChg chg="mod">
          <ac:chgData name="Rawal, Surya Dev" userId="1fea52e1-4bda-4778-871f-51331d9f6f9f" providerId="ADAL" clId="{B326F288-6783-4F85-A37C-B60304BE8E79}" dt="2024-05-18T12:26:06.661" v="11472"/>
          <ac:spMkLst>
            <pc:docMk/>
            <pc:sldMk cId="4093313158" sldId="290"/>
            <ac:spMk id="4" creationId="{4CC803A2-BCCE-8133-17E2-4E9FE0639B7B}"/>
          </ac:spMkLst>
        </pc:spChg>
        <pc:spChg chg="add del mod">
          <ac:chgData name="Rawal, Surya Dev" userId="1fea52e1-4bda-4778-871f-51331d9f6f9f" providerId="ADAL" clId="{B326F288-6783-4F85-A37C-B60304BE8E79}" dt="2024-05-12T09:46:59.862" v="7091" actId="21"/>
          <ac:spMkLst>
            <pc:docMk/>
            <pc:sldMk cId="4093313158" sldId="290"/>
            <ac:spMk id="5" creationId="{FC46E96E-B81D-8903-E5C8-B0466A712CCD}"/>
          </ac:spMkLst>
        </pc:spChg>
        <pc:spChg chg="add del mod">
          <ac:chgData name="Rawal, Surya Dev" userId="1fea52e1-4bda-4778-871f-51331d9f6f9f" providerId="ADAL" clId="{B326F288-6783-4F85-A37C-B60304BE8E79}" dt="2024-05-12T10:22:38.073" v="7383" actId="21"/>
          <ac:spMkLst>
            <pc:docMk/>
            <pc:sldMk cId="4093313158" sldId="290"/>
            <ac:spMk id="7" creationId="{513232A5-AD8B-B72D-9E39-DE5D79135A08}"/>
          </ac:spMkLst>
        </pc:spChg>
        <pc:spChg chg="mod">
          <ac:chgData name="Rawal, Surya Dev" userId="1fea52e1-4bda-4778-871f-51331d9f6f9f" providerId="ADAL" clId="{B326F288-6783-4F85-A37C-B60304BE8E79}" dt="2024-05-18T12:27:33.159" v="11492" actId="1076"/>
          <ac:spMkLst>
            <pc:docMk/>
            <pc:sldMk cId="4093313158" sldId="290"/>
            <ac:spMk id="7" creationId="{6CB4740F-C4B5-DDF6-631C-8D3F47A29B41}"/>
          </ac:spMkLst>
        </pc:spChg>
        <pc:spChg chg="add del mod">
          <ac:chgData name="Rawal, Surya Dev" userId="1fea52e1-4bda-4778-871f-51331d9f6f9f" providerId="ADAL" clId="{B326F288-6783-4F85-A37C-B60304BE8E79}" dt="2024-05-12T11:28:47.344" v="7979" actId="478"/>
          <ac:spMkLst>
            <pc:docMk/>
            <pc:sldMk cId="4093313158" sldId="290"/>
            <ac:spMk id="8" creationId="{160D620D-EA44-A848-63A6-601242947C7C}"/>
          </ac:spMkLst>
        </pc:spChg>
        <pc:spChg chg="add del mod">
          <ac:chgData name="Rawal, Surya Dev" userId="1fea52e1-4bda-4778-871f-51331d9f6f9f" providerId="ADAL" clId="{B326F288-6783-4F85-A37C-B60304BE8E79}" dt="2024-05-18T12:09:52.798" v="11112" actId="21"/>
          <ac:spMkLst>
            <pc:docMk/>
            <pc:sldMk cId="4093313158" sldId="290"/>
            <ac:spMk id="9" creationId="{D6AFD9CE-2E87-D6DD-A137-BE5FFBACF397}"/>
          </ac:spMkLst>
        </pc:spChg>
        <pc:spChg chg="mod">
          <ac:chgData name="Rawal, Surya Dev" userId="1fea52e1-4bda-4778-871f-51331d9f6f9f" providerId="ADAL" clId="{B326F288-6783-4F85-A37C-B60304BE8E79}" dt="2024-05-18T12:27:33.159" v="11492" actId="1076"/>
          <ac:spMkLst>
            <pc:docMk/>
            <pc:sldMk cId="4093313158" sldId="290"/>
            <ac:spMk id="14" creationId="{9E00B29B-CCCF-AA91-49C2-1AF37F752515}"/>
          </ac:spMkLst>
        </pc:spChg>
        <pc:grpChg chg="add del mod">
          <ac:chgData name="Rawal, Surya Dev" userId="1fea52e1-4bda-4778-871f-51331d9f6f9f" providerId="ADAL" clId="{B326F288-6783-4F85-A37C-B60304BE8E79}" dt="2024-05-18T12:26:07.737" v="11473"/>
          <ac:grpSpMkLst>
            <pc:docMk/>
            <pc:sldMk cId="4093313158" sldId="290"/>
            <ac:grpSpMk id="3" creationId="{A09ECDCC-6DC7-3684-6657-87CFF5E4E1E7}"/>
          </ac:grpSpMkLst>
        </pc:grpChg>
        <pc:grpChg chg="add mod">
          <ac:chgData name="Rawal, Surya Dev" userId="1fea52e1-4bda-4778-871f-51331d9f6f9f" providerId="ADAL" clId="{B326F288-6783-4F85-A37C-B60304BE8E79}" dt="2024-05-18T12:27:33.159" v="11492" actId="1076"/>
          <ac:grpSpMkLst>
            <pc:docMk/>
            <pc:sldMk cId="4093313158" sldId="290"/>
            <ac:grpSpMk id="6" creationId="{D6EA7D44-9D70-D8AF-3AA2-689D723E58C3}"/>
          </ac:grpSpMkLst>
        </pc:grpChg>
        <pc:grpChg chg="add mod">
          <ac:chgData name="Rawal, Surya Dev" userId="1fea52e1-4bda-4778-871f-51331d9f6f9f" providerId="ADAL" clId="{B326F288-6783-4F85-A37C-B60304BE8E79}" dt="2024-05-18T12:27:33.159" v="11492" actId="1076"/>
          <ac:grpSpMkLst>
            <pc:docMk/>
            <pc:sldMk cId="4093313158" sldId="290"/>
            <ac:grpSpMk id="12" creationId="{0C652623-AC5A-D478-C966-27E687CE090D}"/>
          </ac:grpSpMkLst>
        </pc:grpChg>
        <pc:picChg chg="mod">
          <ac:chgData name="Rawal, Surya Dev" userId="1fea52e1-4bda-4778-871f-51331d9f6f9f" providerId="ADAL" clId="{B326F288-6783-4F85-A37C-B60304BE8E79}" dt="2024-05-18T12:26:06.661" v="11472"/>
          <ac:picMkLst>
            <pc:docMk/>
            <pc:sldMk cId="4093313158" sldId="290"/>
            <ac:picMk id="5" creationId="{43E9C48A-8A25-2B39-CB4C-0D3EC2328996}"/>
          </ac:picMkLst>
        </pc:picChg>
        <pc:picChg chg="add del mod">
          <ac:chgData name="Rawal, Surya Dev" userId="1fea52e1-4bda-4778-871f-51331d9f6f9f" providerId="ADAL" clId="{B326F288-6783-4F85-A37C-B60304BE8E79}" dt="2024-05-12T09:47:03.855" v="7094"/>
          <ac:picMkLst>
            <pc:docMk/>
            <pc:sldMk cId="4093313158" sldId="290"/>
            <ac:picMk id="6" creationId="{8626144A-5497-B797-C4CA-252F9E5EF66D}"/>
          </ac:picMkLst>
        </pc:picChg>
        <pc:picChg chg="mod">
          <ac:chgData name="Rawal, Surya Dev" userId="1fea52e1-4bda-4778-871f-51331d9f6f9f" providerId="ADAL" clId="{B326F288-6783-4F85-A37C-B60304BE8E79}" dt="2024-05-18T12:27:33.159" v="11492" actId="1076"/>
          <ac:picMkLst>
            <pc:docMk/>
            <pc:sldMk cId="4093313158" sldId="290"/>
            <ac:picMk id="8" creationId="{CBBC3DFA-7BC8-0F15-2FDF-D9B295E57A5A}"/>
          </ac:picMkLst>
        </pc:picChg>
        <pc:picChg chg="add del mod">
          <ac:chgData name="Rawal, Surya Dev" userId="1fea52e1-4bda-4778-871f-51331d9f6f9f" providerId="ADAL" clId="{B326F288-6783-4F85-A37C-B60304BE8E79}" dt="2024-05-18T12:26:40.530" v="11477"/>
          <ac:picMkLst>
            <pc:docMk/>
            <pc:sldMk cId="4093313158" sldId="290"/>
            <ac:picMk id="10" creationId="{1123111A-C894-AB0F-141D-CF4E7BA4BBD9}"/>
          </ac:picMkLst>
        </pc:picChg>
        <pc:picChg chg="add del mod">
          <ac:chgData name="Rawal, Surya Dev" userId="1fea52e1-4bda-4778-871f-51331d9f6f9f" providerId="ADAL" clId="{B326F288-6783-4F85-A37C-B60304BE8E79}" dt="2024-05-18T12:26:46.129" v="11481"/>
          <ac:picMkLst>
            <pc:docMk/>
            <pc:sldMk cId="4093313158" sldId="290"/>
            <ac:picMk id="11" creationId="{7B3F7BE2-2305-9DC1-F900-CDFFD6A76069}"/>
          </ac:picMkLst>
        </pc:picChg>
        <pc:picChg chg="mod">
          <ac:chgData name="Rawal, Surya Dev" userId="1fea52e1-4bda-4778-871f-51331d9f6f9f" providerId="ADAL" clId="{B326F288-6783-4F85-A37C-B60304BE8E79}" dt="2024-05-18T12:27:33.159" v="11492" actId="1076"/>
          <ac:picMkLst>
            <pc:docMk/>
            <pc:sldMk cId="4093313158" sldId="290"/>
            <ac:picMk id="13" creationId="{918CF397-B242-92B0-B66B-BE1BB176E436}"/>
          </ac:picMkLst>
        </pc:picChg>
        <pc:picChg chg="del">
          <ac:chgData name="Rawal, Surya Dev" userId="1fea52e1-4bda-4778-871f-51331d9f6f9f" providerId="ADAL" clId="{B326F288-6783-4F85-A37C-B60304BE8E79}" dt="2024-05-12T09:47:00.945" v="7092" actId="21"/>
          <ac:picMkLst>
            <pc:docMk/>
            <pc:sldMk cId="4093313158" sldId="290"/>
            <ac:picMk id="2050" creationId="{36F3099A-2FF7-0D1C-5B0E-4B86ABE264D0}"/>
          </ac:picMkLst>
        </pc:picChg>
        <pc:picChg chg="add mod">
          <ac:chgData name="Rawal, Surya Dev" userId="1fea52e1-4bda-4778-871f-51331d9f6f9f" providerId="ADAL" clId="{B326F288-6783-4F85-A37C-B60304BE8E79}" dt="2024-05-18T12:27:26.252" v="11491" actId="1076"/>
          <ac:picMkLst>
            <pc:docMk/>
            <pc:sldMk cId="4093313158" sldId="290"/>
            <ac:picMk id="11266" creationId="{EFB958B4-348F-BC3A-9696-29CD350D2C4C}"/>
          </ac:picMkLst>
        </pc:picChg>
      </pc:sldChg>
      <pc:sldChg chg="addSp delSp modSp add mod delAnim modAnim">
        <pc:chgData name="Rawal, Surya Dev" userId="1fea52e1-4bda-4778-871f-51331d9f6f9f" providerId="ADAL" clId="{B326F288-6783-4F85-A37C-B60304BE8E79}" dt="2024-05-12T10:46:05.865" v="7828" actId="14100"/>
        <pc:sldMkLst>
          <pc:docMk/>
          <pc:sldMk cId="221320629" sldId="291"/>
        </pc:sldMkLst>
        <pc:spChg chg="mod">
          <ac:chgData name="Rawal, Surya Dev" userId="1fea52e1-4bda-4778-871f-51331d9f6f9f" providerId="ADAL" clId="{B326F288-6783-4F85-A37C-B60304BE8E79}" dt="2024-05-12T10:37:49.591" v="7759" actId="1076"/>
          <ac:spMkLst>
            <pc:docMk/>
            <pc:sldMk cId="221320629" sldId="291"/>
            <ac:spMk id="2" creationId="{FA5E9B64-D001-7312-8992-3B2C6F18693B}"/>
          </ac:spMkLst>
        </pc:spChg>
        <pc:spChg chg="del mod">
          <ac:chgData name="Rawal, Surya Dev" userId="1fea52e1-4bda-4778-871f-51331d9f6f9f" providerId="ADAL" clId="{B326F288-6783-4F85-A37C-B60304BE8E79}" dt="2024-05-12T10:29:25.117" v="7423"/>
          <ac:spMkLst>
            <pc:docMk/>
            <pc:sldMk cId="221320629" sldId="291"/>
            <ac:spMk id="3" creationId="{A4F89C1C-E82B-344A-1E6C-2A81D8D2D7DA}"/>
          </ac:spMkLst>
        </pc:spChg>
        <pc:spChg chg="add del mod">
          <ac:chgData name="Rawal, Surya Dev" userId="1fea52e1-4bda-4778-871f-51331d9f6f9f" providerId="ADAL" clId="{B326F288-6783-4F85-A37C-B60304BE8E79}" dt="2024-05-12T10:29:32.808" v="7427"/>
          <ac:spMkLst>
            <pc:docMk/>
            <pc:sldMk cId="221320629" sldId="291"/>
            <ac:spMk id="5" creationId="{9BE05B18-9971-4DBB-B4A0-6728152F865C}"/>
          </ac:spMkLst>
        </pc:spChg>
        <pc:spChg chg="add del mod">
          <ac:chgData name="Rawal, Surya Dev" userId="1fea52e1-4bda-4778-871f-51331d9f6f9f" providerId="ADAL" clId="{B326F288-6783-4F85-A37C-B60304BE8E79}" dt="2024-05-12T10:29:32.808" v="7427"/>
          <ac:spMkLst>
            <pc:docMk/>
            <pc:sldMk cId="221320629" sldId="291"/>
            <ac:spMk id="6" creationId="{64449A4E-F5CE-E77F-4D43-8D604EC642B6}"/>
          </ac:spMkLst>
        </pc:spChg>
        <pc:spChg chg="add del mod">
          <ac:chgData name="Rawal, Surya Dev" userId="1fea52e1-4bda-4778-871f-51331d9f6f9f" providerId="ADAL" clId="{B326F288-6783-4F85-A37C-B60304BE8E79}" dt="2024-05-12T10:29:32.808" v="7427"/>
          <ac:spMkLst>
            <pc:docMk/>
            <pc:sldMk cId="221320629" sldId="291"/>
            <ac:spMk id="7" creationId="{74CF4628-8954-31F7-E546-26594D15361F}"/>
          </ac:spMkLst>
        </pc:spChg>
        <pc:spChg chg="add del mod">
          <ac:chgData name="Rawal, Surya Dev" userId="1fea52e1-4bda-4778-871f-51331d9f6f9f" providerId="ADAL" clId="{B326F288-6783-4F85-A37C-B60304BE8E79}" dt="2024-05-12T10:29:32.808" v="7427"/>
          <ac:spMkLst>
            <pc:docMk/>
            <pc:sldMk cId="221320629" sldId="291"/>
            <ac:spMk id="8" creationId="{23D8116F-35FC-F7A6-FF35-075FC67EDD64}"/>
          </ac:spMkLst>
        </pc:spChg>
        <pc:spChg chg="add del mod">
          <ac:chgData name="Rawal, Surya Dev" userId="1fea52e1-4bda-4778-871f-51331d9f6f9f" providerId="ADAL" clId="{B326F288-6783-4F85-A37C-B60304BE8E79}" dt="2024-05-12T10:29:32.808" v="7427"/>
          <ac:spMkLst>
            <pc:docMk/>
            <pc:sldMk cId="221320629" sldId="291"/>
            <ac:spMk id="9" creationId="{1FEF2951-797C-6DA8-35AD-B5B57722D3C1}"/>
          </ac:spMkLst>
        </pc:spChg>
        <pc:spChg chg="add del mod">
          <ac:chgData name="Rawal, Surya Dev" userId="1fea52e1-4bda-4778-871f-51331d9f6f9f" providerId="ADAL" clId="{B326F288-6783-4F85-A37C-B60304BE8E79}" dt="2024-05-12T10:29:32.808" v="7427"/>
          <ac:spMkLst>
            <pc:docMk/>
            <pc:sldMk cId="221320629" sldId="291"/>
            <ac:spMk id="11" creationId="{79A103F3-183D-2B48-8C70-99DD3177EE44}"/>
          </ac:spMkLst>
        </pc:spChg>
        <pc:spChg chg="add del mod">
          <ac:chgData name="Rawal, Surya Dev" userId="1fea52e1-4bda-4778-871f-51331d9f6f9f" providerId="ADAL" clId="{B326F288-6783-4F85-A37C-B60304BE8E79}" dt="2024-05-12T10:29:32.808" v="7427"/>
          <ac:spMkLst>
            <pc:docMk/>
            <pc:sldMk cId="221320629" sldId="291"/>
            <ac:spMk id="13" creationId="{EF1A1EE7-261F-6BAF-791B-19CC22C280C8}"/>
          </ac:spMkLst>
        </pc:spChg>
        <pc:spChg chg="add del mod">
          <ac:chgData name="Rawal, Surya Dev" userId="1fea52e1-4bda-4778-871f-51331d9f6f9f" providerId="ADAL" clId="{B326F288-6783-4F85-A37C-B60304BE8E79}" dt="2024-05-12T10:29:32.808" v="7427"/>
          <ac:spMkLst>
            <pc:docMk/>
            <pc:sldMk cId="221320629" sldId="291"/>
            <ac:spMk id="14" creationId="{D67D009F-5DF6-4D6E-AA11-243EC6E5F04F}"/>
          </ac:spMkLst>
        </pc:spChg>
        <pc:spChg chg="add del mod">
          <ac:chgData name="Rawal, Surya Dev" userId="1fea52e1-4bda-4778-871f-51331d9f6f9f" providerId="ADAL" clId="{B326F288-6783-4F85-A37C-B60304BE8E79}" dt="2024-05-12T10:29:32.808" v="7427"/>
          <ac:spMkLst>
            <pc:docMk/>
            <pc:sldMk cId="221320629" sldId="291"/>
            <ac:spMk id="15" creationId="{0253287A-E071-F20F-EA8B-AAFCD311CAEE}"/>
          </ac:spMkLst>
        </pc:spChg>
        <pc:spChg chg="add mod">
          <ac:chgData name="Rawal, Surya Dev" userId="1fea52e1-4bda-4778-871f-51331d9f6f9f" providerId="ADAL" clId="{B326F288-6783-4F85-A37C-B60304BE8E79}" dt="2024-05-12T10:46:05.865" v="7828" actId="14100"/>
          <ac:spMkLst>
            <pc:docMk/>
            <pc:sldMk cId="221320629" sldId="291"/>
            <ac:spMk id="18" creationId="{C109C4B5-27F2-B7DE-6181-779741E2F99F}"/>
          </ac:spMkLst>
        </pc:spChg>
        <pc:spChg chg="add mod">
          <ac:chgData name="Rawal, Surya Dev" userId="1fea52e1-4bda-4778-871f-51331d9f6f9f" providerId="ADAL" clId="{B326F288-6783-4F85-A37C-B60304BE8E79}" dt="2024-05-12T10:46:05.865" v="7828" actId="14100"/>
          <ac:spMkLst>
            <pc:docMk/>
            <pc:sldMk cId="221320629" sldId="291"/>
            <ac:spMk id="19" creationId="{5F1B481A-80B0-DA4A-337F-E77770689E33}"/>
          </ac:spMkLst>
        </pc:spChg>
        <pc:spChg chg="add mod">
          <ac:chgData name="Rawal, Surya Dev" userId="1fea52e1-4bda-4778-871f-51331d9f6f9f" providerId="ADAL" clId="{B326F288-6783-4F85-A37C-B60304BE8E79}" dt="2024-05-12T10:46:05.865" v="7828" actId="14100"/>
          <ac:spMkLst>
            <pc:docMk/>
            <pc:sldMk cId="221320629" sldId="291"/>
            <ac:spMk id="20" creationId="{AE997FDF-28B2-F88A-F56C-030CDEEF08EC}"/>
          </ac:spMkLst>
        </pc:spChg>
        <pc:spChg chg="add mod">
          <ac:chgData name="Rawal, Surya Dev" userId="1fea52e1-4bda-4778-871f-51331d9f6f9f" providerId="ADAL" clId="{B326F288-6783-4F85-A37C-B60304BE8E79}" dt="2024-05-12T10:46:05.865" v="7828" actId="14100"/>
          <ac:spMkLst>
            <pc:docMk/>
            <pc:sldMk cId="221320629" sldId="291"/>
            <ac:spMk id="21" creationId="{B292BB60-4955-5BAE-F97A-4E2AE7A5B32A}"/>
          </ac:spMkLst>
        </pc:spChg>
        <pc:spChg chg="add mod">
          <ac:chgData name="Rawal, Surya Dev" userId="1fea52e1-4bda-4778-871f-51331d9f6f9f" providerId="ADAL" clId="{B326F288-6783-4F85-A37C-B60304BE8E79}" dt="2024-05-12T10:46:05.865" v="7828" actId="14100"/>
          <ac:spMkLst>
            <pc:docMk/>
            <pc:sldMk cId="221320629" sldId="291"/>
            <ac:spMk id="22" creationId="{0F4B6E6D-E69A-523D-F89A-06AAAEB7D28F}"/>
          </ac:spMkLst>
        </pc:spChg>
        <pc:spChg chg="add mod">
          <ac:chgData name="Rawal, Surya Dev" userId="1fea52e1-4bda-4778-871f-51331d9f6f9f" providerId="ADAL" clId="{B326F288-6783-4F85-A37C-B60304BE8E79}" dt="2024-05-12T10:46:05.865" v="7828" actId="14100"/>
          <ac:spMkLst>
            <pc:docMk/>
            <pc:sldMk cId="221320629" sldId="291"/>
            <ac:spMk id="24" creationId="{F5BE1494-D377-D547-722A-C1EF5C0B5BC0}"/>
          </ac:spMkLst>
        </pc:spChg>
        <pc:spChg chg="add mod">
          <ac:chgData name="Rawal, Surya Dev" userId="1fea52e1-4bda-4778-871f-51331d9f6f9f" providerId="ADAL" clId="{B326F288-6783-4F85-A37C-B60304BE8E79}" dt="2024-05-12T10:46:05.865" v="7828" actId="14100"/>
          <ac:spMkLst>
            <pc:docMk/>
            <pc:sldMk cId="221320629" sldId="291"/>
            <ac:spMk id="26" creationId="{311EA8B3-F378-7437-6535-322B0936D8F1}"/>
          </ac:spMkLst>
        </pc:spChg>
        <pc:spChg chg="add mod">
          <ac:chgData name="Rawal, Surya Dev" userId="1fea52e1-4bda-4778-871f-51331d9f6f9f" providerId="ADAL" clId="{B326F288-6783-4F85-A37C-B60304BE8E79}" dt="2024-05-12T10:46:05.865" v="7828" actId="14100"/>
          <ac:spMkLst>
            <pc:docMk/>
            <pc:sldMk cId="221320629" sldId="291"/>
            <ac:spMk id="27" creationId="{90A3A80A-176F-2D99-CEF8-1EE86BB0DA6D}"/>
          </ac:spMkLst>
        </pc:spChg>
        <pc:spChg chg="add mod">
          <ac:chgData name="Rawal, Surya Dev" userId="1fea52e1-4bda-4778-871f-51331d9f6f9f" providerId="ADAL" clId="{B326F288-6783-4F85-A37C-B60304BE8E79}" dt="2024-05-12T10:46:05.865" v="7828" actId="14100"/>
          <ac:spMkLst>
            <pc:docMk/>
            <pc:sldMk cId="221320629" sldId="291"/>
            <ac:spMk id="28" creationId="{20EA8BD2-9E44-B598-7AC6-9E235FBF216B}"/>
          </ac:spMkLst>
        </pc:spChg>
        <pc:picChg chg="add del mod">
          <ac:chgData name="Rawal, Surya Dev" userId="1fea52e1-4bda-4778-871f-51331d9f6f9f" providerId="ADAL" clId="{B326F288-6783-4F85-A37C-B60304BE8E79}" dt="2024-05-12T10:29:32.808" v="7427"/>
          <ac:picMkLst>
            <pc:docMk/>
            <pc:sldMk cId="221320629" sldId="291"/>
            <ac:picMk id="4" creationId="{EACCA267-C44D-49FC-FF64-5869F69CCA25}"/>
          </ac:picMkLst>
        </pc:picChg>
        <pc:picChg chg="add del mod">
          <ac:chgData name="Rawal, Surya Dev" userId="1fea52e1-4bda-4778-871f-51331d9f6f9f" providerId="ADAL" clId="{B326F288-6783-4F85-A37C-B60304BE8E79}" dt="2024-05-12T10:29:32.808" v="7427"/>
          <ac:picMkLst>
            <pc:docMk/>
            <pc:sldMk cId="221320629" sldId="291"/>
            <ac:picMk id="10" creationId="{BAE76745-FFDB-AE3E-7F44-4D99E6F534FC}"/>
          </ac:picMkLst>
        </pc:picChg>
        <pc:picChg chg="add del mod">
          <ac:chgData name="Rawal, Surya Dev" userId="1fea52e1-4bda-4778-871f-51331d9f6f9f" providerId="ADAL" clId="{B326F288-6783-4F85-A37C-B60304BE8E79}" dt="2024-05-12T10:29:32.808" v="7427"/>
          <ac:picMkLst>
            <pc:docMk/>
            <pc:sldMk cId="221320629" sldId="291"/>
            <ac:picMk id="12" creationId="{0B33A21B-F57B-EFA6-334F-DB2F2089A9C3}"/>
          </ac:picMkLst>
        </pc:picChg>
        <pc:picChg chg="add del mod">
          <ac:chgData name="Rawal, Surya Dev" userId="1fea52e1-4bda-4778-871f-51331d9f6f9f" providerId="ADAL" clId="{B326F288-6783-4F85-A37C-B60304BE8E79}" dt="2024-05-12T10:29:39.012" v="7433"/>
          <ac:picMkLst>
            <pc:docMk/>
            <pc:sldMk cId="221320629" sldId="291"/>
            <ac:picMk id="16" creationId="{4479AD99-A193-E4A0-7F2B-C0F1A92FADF5}"/>
          </ac:picMkLst>
        </pc:picChg>
        <pc:picChg chg="add mod">
          <ac:chgData name="Rawal, Surya Dev" userId="1fea52e1-4bda-4778-871f-51331d9f6f9f" providerId="ADAL" clId="{B326F288-6783-4F85-A37C-B60304BE8E79}" dt="2024-05-12T10:46:05.865" v="7828" actId="14100"/>
          <ac:picMkLst>
            <pc:docMk/>
            <pc:sldMk cId="221320629" sldId="291"/>
            <ac:picMk id="17" creationId="{8A773E8A-C57B-EE46-109F-DC30D8D92726}"/>
          </ac:picMkLst>
        </pc:picChg>
        <pc:picChg chg="add mod">
          <ac:chgData name="Rawal, Surya Dev" userId="1fea52e1-4bda-4778-871f-51331d9f6f9f" providerId="ADAL" clId="{B326F288-6783-4F85-A37C-B60304BE8E79}" dt="2024-05-12T10:46:05.865" v="7828" actId="14100"/>
          <ac:picMkLst>
            <pc:docMk/>
            <pc:sldMk cId="221320629" sldId="291"/>
            <ac:picMk id="23" creationId="{A4375420-ADAC-7C9C-35AB-2698797AA706}"/>
          </ac:picMkLst>
        </pc:picChg>
        <pc:picChg chg="add mod">
          <ac:chgData name="Rawal, Surya Dev" userId="1fea52e1-4bda-4778-871f-51331d9f6f9f" providerId="ADAL" clId="{B326F288-6783-4F85-A37C-B60304BE8E79}" dt="2024-05-12T10:46:05.865" v="7828" actId="14100"/>
          <ac:picMkLst>
            <pc:docMk/>
            <pc:sldMk cId="221320629" sldId="291"/>
            <ac:picMk id="25" creationId="{7C1A4475-468F-BCC3-13C0-C66520DA1AB0}"/>
          </ac:picMkLst>
        </pc:picChg>
      </pc:sldChg>
      <pc:sldChg chg="add del">
        <pc:chgData name="Rawal, Surya Dev" userId="1fea52e1-4bda-4778-871f-51331d9f6f9f" providerId="ADAL" clId="{B326F288-6783-4F85-A37C-B60304BE8E79}" dt="2024-05-12T10:47:37.420" v="7839" actId="2890"/>
        <pc:sldMkLst>
          <pc:docMk/>
          <pc:sldMk cId="386284462" sldId="292"/>
        </pc:sldMkLst>
      </pc:sldChg>
      <pc:sldChg chg="addSp delSp modSp add mod ord delAnim modAnim">
        <pc:chgData name="Rawal, Surya Dev" userId="1fea52e1-4bda-4778-871f-51331d9f6f9f" providerId="ADAL" clId="{B326F288-6783-4F85-A37C-B60304BE8E79}" dt="2024-05-13T10:32:54.378" v="9247" actId="1076"/>
        <pc:sldMkLst>
          <pc:docMk/>
          <pc:sldMk cId="3480769516" sldId="292"/>
        </pc:sldMkLst>
        <pc:spChg chg="mod">
          <ac:chgData name="Rawal, Surya Dev" userId="1fea52e1-4bda-4778-871f-51331d9f6f9f" providerId="ADAL" clId="{B326F288-6783-4F85-A37C-B60304BE8E79}" dt="2024-05-13T10:32:40.757" v="9240" actId="1076"/>
          <ac:spMkLst>
            <pc:docMk/>
            <pc:sldMk cId="3480769516" sldId="292"/>
            <ac:spMk id="2" creationId="{A41C3417-36BA-9613-92C1-ACDE1B48493B}"/>
          </ac:spMkLst>
        </pc:spChg>
        <pc:spChg chg="del">
          <ac:chgData name="Rawal, Surya Dev" userId="1fea52e1-4bda-4778-871f-51331d9f6f9f" providerId="ADAL" clId="{B326F288-6783-4F85-A37C-B60304BE8E79}" dt="2024-05-12T10:47:55.971" v="7844" actId="21"/>
          <ac:spMkLst>
            <pc:docMk/>
            <pc:sldMk cId="3480769516" sldId="292"/>
            <ac:spMk id="4" creationId="{D725ABD5-FF88-57E4-38F9-CAE80B237D02}"/>
          </ac:spMkLst>
        </pc:spChg>
        <pc:spChg chg="del">
          <ac:chgData name="Rawal, Surya Dev" userId="1fea52e1-4bda-4778-871f-51331d9f6f9f" providerId="ADAL" clId="{B326F288-6783-4F85-A37C-B60304BE8E79}" dt="2024-05-12T10:47:51.729" v="7843" actId="21"/>
          <ac:spMkLst>
            <pc:docMk/>
            <pc:sldMk cId="3480769516" sldId="292"/>
            <ac:spMk id="6" creationId="{DA20B6FD-12BD-7EA8-7E6C-E2DA1C711E5C}"/>
          </ac:spMkLst>
        </pc:spChg>
        <pc:picChg chg="add mod">
          <ac:chgData name="Rawal, Surya Dev" userId="1fea52e1-4bda-4778-871f-51331d9f6f9f" providerId="ADAL" clId="{B326F288-6783-4F85-A37C-B60304BE8E79}" dt="2024-05-13T10:32:54.378" v="9247" actId="1076"/>
          <ac:picMkLst>
            <pc:docMk/>
            <pc:sldMk cId="3480769516" sldId="292"/>
            <ac:picMk id="3" creationId="{55884268-E768-728B-6F14-6593A3D80B13}"/>
          </ac:picMkLst>
        </pc:picChg>
        <pc:picChg chg="del">
          <ac:chgData name="Rawal, Surya Dev" userId="1fea52e1-4bda-4778-871f-51331d9f6f9f" providerId="ADAL" clId="{B326F288-6783-4F85-A37C-B60304BE8E79}" dt="2024-05-12T10:47:46.734" v="7842" actId="21"/>
          <ac:picMkLst>
            <pc:docMk/>
            <pc:sldMk cId="3480769516" sldId="292"/>
            <ac:picMk id="9218" creationId="{597FBB1E-CD29-1076-7C74-28EB0A598AF7}"/>
          </ac:picMkLst>
        </pc:picChg>
      </pc:sldChg>
      <pc:sldChg chg="addSp delSp modSp add mod ord addAnim delAnim modNotesTx">
        <pc:chgData name="Rawal, Surya Dev" userId="1fea52e1-4bda-4778-871f-51331d9f6f9f" providerId="ADAL" clId="{B326F288-6783-4F85-A37C-B60304BE8E79}" dt="2024-05-18T08:00:32.525" v="10829" actId="21"/>
        <pc:sldMkLst>
          <pc:docMk/>
          <pc:sldMk cId="1793637467" sldId="293"/>
        </pc:sldMkLst>
        <pc:spChg chg="mod">
          <ac:chgData name="Rawal, Surya Dev" userId="1fea52e1-4bda-4778-871f-51331d9f6f9f" providerId="ADAL" clId="{B326F288-6783-4F85-A37C-B60304BE8E79}" dt="2024-05-12T10:49:53.535" v="7967" actId="20577"/>
          <ac:spMkLst>
            <pc:docMk/>
            <pc:sldMk cId="1793637467" sldId="293"/>
            <ac:spMk id="2" creationId="{A41C3417-36BA-9613-92C1-ACDE1B48493B}"/>
          </ac:spMkLst>
        </pc:spChg>
        <pc:spChg chg="mod">
          <ac:chgData name="Rawal, Surya Dev" userId="1fea52e1-4bda-4778-871f-51331d9f6f9f" providerId="ADAL" clId="{B326F288-6783-4F85-A37C-B60304BE8E79}" dt="2024-05-13T06:59:50.121" v="8764" actId="20577"/>
          <ac:spMkLst>
            <pc:docMk/>
            <pc:sldMk cId="1793637467" sldId="293"/>
            <ac:spMk id="4" creationId="{D725ABD5-FF88-57E4-38F9-CAE80B237D02}"/>
          </ac:spMkLst>
        </pc:spChg>
        <pc:spChg chg="add del mod">
          <ac:chgData name="Rawal, Surya Dev" userId="1fea52e1-4bda-4778-871f-51331d9f6f9f" providerId="ADAL" clId="{B326F288-6783-4F85-A37C-B60304BE8E79}" dt="2024-05-18T08:00:32.525" v="10829" actId="21"/>
          <ac:spMkLst>
            <pc:docMk/>
            <pc:sldMk cId="1793637467" sldId="293"/>
            <ac:spMk id="6" creationId="{DA20B6FD-12BD-7EA8-7E6C-E2DA1C711E5C}"/>
          </ac:spMkLst>
        </pc:spChg>
        <pc:picChg chg="add del mod">
          <ac:chgData name="Rawal, Surya Dev" userId="1fea52e1-4bda-4778-871f-51331d9f6f9f" providerId="ADAL" clId="{B326F288-6783-4F85-A37C-B60304BE8E79}" dt="2024-05-13T10:32:33.564" v="9238" actId="21"/>
          <ac:picMkLst>
            <pc:docMk/>
            <pc:sldMk cId="1793637467" sldId="293"/>
            <ac:picMk id="1026" creationId="{521F1014-BF9C-FA9C-C0C5-68E5D22CA093}"/>
          </ac:picMkLst>
        </pc:picChg>
      </pc:sldChg>
      <pc:sldChg chg="modSp add del mod">
        <pc:chgData name="Rawal, Surya Dev" userId="1fea52e1-4bda-4778-871f-51331d9f6f9f" providerId="ADAL" clId="{B326F288-6783-4F85-A37C-B60304BE8E79}" dt="2024-05-18T13:40:35.280" v="14040" actId="2696"/>
        <pc:sldMkLst>
          <pc:docMk/>
          <pc:sldMk cId="4180348118" sldId="294"/>
        </pc:sldMkLst>
        <pc:spChg chg="mod">
          <ac:chgData name="Rawal, Surya Dev" userId="1fea52e1-4bda-4778-871f-51331d9f6f9f" providerId="ADAL" clId="{B326F288-6783-4F85-A37C-B60304BE8E79}" dt="2024-05-12T11:34:34.320" v="8261" actId="20577"/>
          <ac:spMkLst>
            <pc:docMk/>
            <pc:sldMk cId="4180348118" sldId="294"/>
            <ac:spMk id="2" creationId="{FA5E9B64-D001-7312-8992-3B2C6F18693B}"/>
          </ac:spMkLst>
        </pc:spChg>
        <pc:spChg chg="mod">
          <ac:chgData name="Rawal, Surya Dev" userId="1fea52e1-4bda-4778-871f-51331d9f6f9f" providerId="ADAL" clId="{B326F288-6783-4F85-A37C-B60304BE8E79}" dt="2024-05-12T11:34:45.132" v="8262" actId="20577"/>
          <ac:spMkLst>
            <pc:docMk/>
            <pc:sldMk cId="4180348118" sldId="294"/>
            <ac:spMk id="3" creationId="{BDFF2E76-0731-C828-9CA7-3FC2A6A791A7}"/>
          </ac:spMkLst>
        </pc:spChg>
      </pc:sldChg>
      <pc:sldChg chg="modSp add del mod">
        <pc:chgData name="Rawal, Surya Dev" userId="1fea52e1-4bda-4778-871f-51331d9f6f9f" providerId="ADAL" clId="{B326F288-6783-4F85-A37C-B60304BE8E79}" dt="2024-05-18T13:41:44.118" v="14089" actId="2696"/>
        <pc:sldMkLst>
          <pc:docMk/>
          <pc:sldMk cId="4134870706" sldId="295"/>
        </pc:sldMkLst>
        <pc:spChg chg="mod">
          <ac:chgData name="Rawal, Surya Dev" userId="1fea52e1-4bda-4778-871f-51331d9f6f9f" providerId="ADAL" clId="{B326F288-6783-4F85-A37C-B60304BE8E79}" dt="2024-05-12T11:34:57.893" v="8286" actId="20577"/>
          <ac:spMkLst>
            <pc:docMk/>
            <pc:sldMk cId="4134870706" sldId="295"/>
            <ac:spMk id="2" creationId="{FA5E9B64-D001-7312-8992-3B2C6F18693B}"/>
          </ac:spMkLst>
        </pc:spChg>
        <pc:spChg chg="mod">
          <ac:chgData name="Rawal, Surya Dev" userId="1fea52e1-4bda-4778-871f-51331d9f6f9f" providerId="ADAL" clId="{B326F288-6783-4F85-A37C-B60304BE8E79}" dt="2024-05-12T11:35:01.355" v="8288" actId="5793"/>
          <ac:spMkLst>
            <pc:docMk/>
            <pc:sldMk cId="4134870706" sldId="295"/>
            <ac:spMk id="3" creationId="{BDFF2E76-0731-C828-9CA7-3FC2A6A791A7}"/>
          </ac:spMkLst>
        </pc:spChg>
      </pc:sldChg>
      <pc:sldChg chg="addSp delSp modSp add mod ord">
        <pc:chgData name="Rawal, Surya Dev" userId="1fea52e1-4bda-4778-871f-51331d9f6f9f" providerId="ADAL" clId="{B326F288-6783-4F85-A37C-B60304BE8E79}" dt="2024-05-19T13:07:34.588" v="17521" actId="1076"/>
        <pc:sldMkLst>
          <pc:docMk/>
          <pc:sldMk cId="1138657003" sldId="296"/>
        </pc:sldMkLst>
        <pc:spChg chg="mod">
          <ac:chgData name="Rawal, Surya Dev" userId="1fea52e1-4bda-4778-871f-51331d9f6f9f" providerId="ADAL" clId="{B326F288-6783-4F85-A37C-B60304BE8E79}" dt="2024-05-19T13:05:11.944" v="17510" actId="14100"/>
          <ac:spMkLst>
            <pc:docMk/>
            <pc:sldMk cId="1138657003" sldId="296"/>
            <ac:spMk id="2" creationId="{A41C3417-36BA-9613-92C1-ACDE1B48493B}"/>
          </ac:spMkLst>
        </pc:spChg>
        <pc:picChg chg="add del mod">
          <ac:chgData name="Rawal, Surya Dev" userId="1fea52e1-4bda-4778-871f-51331d9f6f9f" providerId="ADAL" clId="{B326F288-6783-4F85-A37C-B60304BE8E79}" dt="2024-05-19T13:07:29.199" v="17518" actId="21"/>
          <ac:picMkLst>
            <pc:docMk/>
            <pc:sldMk cId="1138657003" sldId="296"/>
            <ac:picMk id="4" creationId="{19057EC2-D04D-C714-D960-86800CE1A178}"/>
          </ac:picMkLst>
        </pc:picChg>
        <pc:picChg chg="add del mod">
          <ac:chgData name="Rawal, Surya Dev" userId="1fea52e1-4bda-4778-871f-51331d9f6f9f" providerId="ADAL" clId="{B326F288-6783-4F85-A37C-B60304BE8E79}" dt="2024-05-19T13:07:33.243" v="17520" actId="21"/>
          <ac:picMkLst>
            <pc:docMk/>
            <pc:sldMk cId="1138657003" sldId="296"/>
            <ac:picMk id="6" creationId="{035875AA-749A-01C1-6FD7-B50A6FF3686B}"/>
          </ac:picMkLst>
        </pc:picChg>
        <pc:picChg chg="add mod">
          <ac:chgData name="Rawal, Surya Dev" userId="1fea52e1-4bda-4778-871f-51331d9f6f9f" providerId="ADAL" clId="{B326F288-6783-4F85-A37C-B60304BE8E79}" dt="2024-05-19T13:07:34.588" v="17521" actId="1076"/>
          <ac:picMkLst>
            <pc:docMk/>
            <pc:sldMk cId="1138657003" sldId="296"/>
            <ac:picMk id="8" creationId="{3EDEEEC4-2AE3-D036-8DB1-B64909E6965A}"/>
          </ac:picMkLst>
        </pc:picChg>
        <pc:picChg chg="add del mod">
          <ac:chgData name="Rawal, Surya Dev" userId="1fea52e1-4bda-4778-871f-51331d9f6f9f" providerId="ADAL" clId="{B326F288-6783-4F85-A37C-B60304BE8E79}" dt="2024-05-19T11:31:10.716" v="16134" actId="21"/>
          <ac:picMkLst>
            <pc:docMk/>
            <pc:sldMk cId="1138657003" sldId="296"/>
            <ac:picMk id="2050" creationId="{6F7114A7-1F0E-FB4D-E0DC-814CA315A722}"/>
          </ac:picMkLst>
        </pc:picChg>
      </pc:sldChg>
      <pc:sldChg chg="addSp delSp modSp add mod addAnim delAnim setClrOvrMap modNotesTx">
        <pc:chgData name="Rawal, Surya Dev" userId="1fea52e1-4bda-4778-871f-51331d9f6f9f" providerId="ADAL" clId="{B326F288-6783-4F85-A37C-B60304BE8E79}" dt="2024-05-19T13:14:22.165" v="17693" actId="20577"/>
        <pc:sldMkLst>
          <pc:docMk/>
          <pc:sldMk cId="181154223" sldId="297"/>
        </pc:sldMkLst>
        <pc:spChg chg="mod">
          <ac:chgData name="Rawal, Surya Dev" userId="1fea52e1-4bda-4778-871f-51331d9f6f9f" providerId="ADAL" clId="{B326F288-6783-4F85-A37C-B60304BE8E79}" dt="2024-05-19T11:39:11.927" v="16553" actId="14100"/>
          <ac:spMkLst>
            <pc:docMk/>
            <pc:sldMk cId="181154223" sldId="297"/>
            <ac:spMk id="2" creationId="{A41C3417-36BA-9613-92C1-ACDE1B48493B}"/>
          </ac:spMkLst>
        </pc:spChg>
        <pc:spChg chg="add del">
          <ac:chgData name="Rawal, Surya Dev" userId="1fea52e1-4bda-4778-871f-51331d9f6f9f" providerId="ADAL" clId="{B326F288-6783-4F85-A37C-B60304BE8E79}" dt="2024-05-19T09:12:30.311" v="15626" actId="26606"/>
          <ac:spMkLst>
            <pc:docMk/>
            <pc:sldMk cId="181154223" sldId="297"/>
            <ac:spMk id="11" creationId="{022BDE4A-8A20-4A69-9C5A-581C82036A4D}"/>
          </ac:spMkLst>
        </pc:spChg>
        <pc:spChg chg="add del">
          <ac:chgData name="Rawal, Surya Dev" userId="1fea52e1-4bda-4778-871f-51331d9f6f9f" providerId="ADAL" clId="{B326F288-6783-4F85-A37C-B60304BE8E79}" dt="2024-05-19T09:12:46.997" v="15630" actId="26606"/>
          <ac:spMkLst>
            <pc:docMk/>
            <pc:sldMk cId="181154223" sldId="297"/>
            <ac:spMk id="13" creationId="{0277405F-0B4F-4418-B773-1B38814125B6}"/>
          </ac:spMkLst>
        </pc:spChg>
        <pc:spChg chg="add del">
          <ac:chgData name="Rawal, Surya Dev" userId="1fea52e1-4bda-4778-871f-51331d9f6f9f" providerId="ADAL" clId="{B326F288-6783-4F85-A37C-B60304BE8E79}" dt="2024-05-19T09:12:46.997" v="15630" actId="26606"/>
          <ac:spMkLst>
            <pc:docMk/>
            <pc:sldMk cId="181154223" sldId="297"/>
            <ac:spMk id="14" creationId="{FB5B0058-AF13-4859-B429-4EDDE2A26F7F}"/>
          </ac:spMkLst>
        </pc:spChg>
        <pc:spChg chg="add del">
          <ac:chgData name="Rawal, Surya Dev" userId="1fea52e1-4bda-4778-871f-51331d9f6f9f" providerId="ADAL" clId="{B326F288-6783-4F85-A37C-B60304BE8E79}" dt="2024-05-19T09:12:45.760" v="15629" actId="26606"/>
          <ac:spMkLst>
            <pc:docMk/>
            <pc:sldMk cId="181154223" sldId="297"/>
            <ac:spMk id="19" creationId="{08373A3F-54E0-424E-A84D-3522122109F4}"/>
          </ac:spMkLst>
        </pc:spChg>
        <pc:grpChg chg="add del">
          <ac:chgData name="Rawal, Surya Dev" userId="1fea52e1-4bda-4778-871f-51331d9f6f9f" providerId="ADAL" clId="{B326F288-6783-4F85-A37C-B60304BE8E79}" dt="2024-05-19T09:12:45.760" v="15629" actId="26606"/>
          <ac:grpSpMkLst>
            <pc:docMk/>
            <pc:sldMk cId="181154223" sldId="297"/>
            <ac:grpSpMk id="21" creationId="{B7BAEF06-AB74-442C-8C30-B88233FD836C}"/>
          </ac:grpSpMkLst>
        </pc:grpChg>
        <pc:grpChg chg="add del">
          <ac:chgData name="Rawal, Surya Dev" userId="1fea52e1-4bda-4778-871f-51331d9f6f9f" providerId="ADAL" clId="{B326F288-6783-4F85-A37C-B60304BE8E79}" dt="2024-05-19T09:12:45.760" v="15629" actId="26606"/>
          <ac:grpSpMkLst>
            <pc:docMk/>
            <pc:sldMk cId="181154223" sldId="297"/>
            <ac:grpSpMk id="29" creationId="{C9829185-6353-4E3C-B082-AA7F5193916F}"/>
          </ac:grpSpMkLst>
        </pc:grpChg>
        <pc:picChg chg="add mod">
          <ac:chgData name="Rawal, Surya Dev" userId="1fea52e1-4bda-4778-871f-51331d9f6f9f" providerId="ADAL" clId="{B326F288-6783-4F85-A37C-B60304BE8E79}" dt="2024-05-19T09:17:03.937" v="15643" actId="1076"/>
          <ac:picMkLst>
            <pc:docMk/>
            <pc:sldMk cId="181154223" sldId="297"/>
            <ac:picMk id="4" creationId="{ED819C03-785B-5269-326F-59A9BB0DCA88}"/>
          </ac:picMkLst>
        </pc:picChg>
        <pc:picChg chg="add mod">
          <ac:chgData name="Rawal, Surya Dev" userId="1fea52e1-4bda-4778-871f-51331d9f6f9f" providerId="ADAL" clId="{B326F288-6783-4F85-A37C-B60304BE8E79}" dt="2024-05-19T09:16:59.623" v="15642" actId="14100"/>
          <ac:picMkLst>
            <pc:docMk/>
            <pc:sldMk cId="181154223" sldId="297"/>
            <ac:picMk id="6" creationId="{BBFDB531-B0D1-C282-1814-EDA801BA2415}"/>
          </ac:picMkLst>
        </pc:picChg>
      </pc:sldChg>
      <pc:sldChg chg="modSp add del mod">
        <pc:chgData name="Rawal, Surya Dev" userId="1fea52e1-4bda-4778-871f-51331d9f6f9f" providerId="ADAL" clId="{B326F288-6783-4F85-A37C-B60304BE8E79}" dt="2024-05-19T12:02:28.674" v="17055" actId="2696"/>
        <pc:sldMkLst>
          <pc:docMk/>
          <pc:sldMk cId="1859445272" sldId="298"/>
        </pc:sldMkLst>
        <pc:spChg chg="mod">
          <ac:chgData name="Rawal, Surya Dev" userId="1fea52e1-4bda-4778-871f-51331d9f6f9f" providerId="ADAL" clId="{B326F288-6783-4F85-A37C-B60304BE8E79}" dt="2024-05-18T20:59:18.651" v="14893" actId="20577"/>
          <ac:spMkLst>
            <pc:docMk/>
            <pc:sldMk cId="1859445272" sldId="298"/>
            <ac:spMk id="2" creationId="{A41C3417-36BA-9613-92C1-ACDE1B48493B}"/>
          </ac:spMkLst>
        </pc:spChg>
      </pc:sldChg>
      <pc:sldChg chg="new del">
        <pc:chgData name="Rawal, Surya Dev" userId="1fea52e1-4bda-4778-871f-51331d9f6f9f" providerId="ADAL" clId="{B326F288-6783-4F85-A37C-B60304BE8E79}" dt="2024-05-12T11:42:33.303" v="8639" actId="680"/>
        <pc:sldMkLst>
          <pc:docMk/>
          <pc:sldMk cId="2803517077" sldId="299"/>
        </pc:sldMkLst>
      </pc:sldChg>
      <pc:sldChg chg="addSp delSp modSp add mod modNotesTx">
        <pc:chgData name="Rawal, Surya Dev" userId="1fea52e1-4bda-4778-871f-51331d9f6f9f" providerId="ADAL" clId="{B326F288-6783-4F85-A37C-B60304BE8E79}" dt="2024-05-19T13:04:27.139" v="17447" actId="1076"/>
        <pc:sldMkLst>
          <pc:docMk/>
          <pc:sldMk cId="2933202010" sldId="299"/>
        </pc:sldMkLst>
        <pc:spChg chg="mod">
          <ac:chgData name="Rawal, Surya Dev" userId="1fea52e1-4bda-4778-871f-51331d9f6f9f" providerId="ADAL" clId="{B326F288-6783-4F85-A37C-B60304BE8E79}" dt="2024-05-19T12:28:46.844" v="17341" actId="20577"/>
          <ac:spMkLst>
            <pc:docMk/>
            <pc:sldMk cId="2933202010" sldId="299"/>
            <ac:spMk id="2" creationId="{A41C3417-36BA-9613-92C1-ACDE1B48493B}"/>
          </ac:spMkLst>
        </pc:spChg>
        <pc:picChg chg="add mod">
          <ac:chgData name="Rawal, Surya Dev" userId="1fea52e1-4bda-4778-871f-51331d9f6f9f" providerId="ADAL" clId="{B326F288-6783-4F85-A37C-B60304BE8E79}" dt="2024-05-19T13:04:27.139" v="17447" actId="1076"/>
          <ac:picMkLst>
            <pc:docMk/>
            <pc:sldMk cId="2933202010" sldId="299"/>
            <ac:picMk id="4" creationId="{66DF2929-33FB-97A4-63CA-30697E9C978E}"/>
          </ac:picMkLst>
        </pc:picChg>
        <pc:picChg chg="add del mod">
          <ac:chgData name="Rawal, Surya Dev" userId="1fea52e1-4bda-4778-871f-51331d9f6f9f" providerId="ADAL" clId="{B326F288-6783-4F85-A37C-B60304BE8E79}" dt="2024-05-19T12:28:36.754" v="17319" actId="21"/>
          <ac:picMkLst>
            <pc:docMk/>
            <pc:sldMk cId="2933202010" sldId="299"/>
            <ac:picMk id="6" creationId="{9D86D258-ED5C-6BD6-EEBA-C3C77FDD090C}"/>
          </ac:picMkLst>
        </pc:picChg>
      </pc:sldChg>
      <pc:sldChg chg="modSp add del mod">
        <pc:chgData name="Rawal, Surya Dev" userId="1fea52e1-4bda-4778-871f-51331d9f6f9f" providerId="ADAL" clId="{B326F288-6783-4F85-A37C-B60304BE8E79}" dt="2024-05-18T20:05:09.189" v="14129" actId="2696"/>
        <pc:sldMkLst>
          <pc:docMk/>
          <pc:sldMk cId="1018777371" sldId="300"/>
        </pc:sldMkLst>
        <pc:spChg chg="mod">
          <ac:chgData name="Rawal, Surya Dev" userId="1fea52e1-4bda-4778-871f-51331d9f6f9f" providerId="ADAL" clId="{B326F288-6783-4F85-A37C-B60304BE8E79}" dt="2024-05-12T11:43:25.448" v="8745" actId="20577"/>
          <ac:spMkLst>
            <pc:docMk/>
            <pc:sldMk cId="1018777371" sldId="300"/>
            <ac:spMk id="2" creationId="{A41C3417-36BA-9613-92C1-ACDE1B48493B}"/>
          </ac:spMkLst>
        </pc:spChg>
      </pc:sldChg>
      <pc:sldChg chg="new del">
        <pc:chgData name="Rawal, Surya Dev" userId="1fea52e1-4bda-4778-871f-51331d9f6f9f" providerId="ADAL" clId="{B326F288-6783-4F85-A37C-B60304BE8E79}" dt="2024-05-18T13:42:01.870" v="14090" actId="2696"/>
        <pc:sldMkLst>
          <pc:docMk/>
          <pc:sldMk cId="1285718978" sldId="301"/>
        </pc:sldMkLst>
      </pc:sldChg>
      <pc:sldChg chg="addSp delSp modSp add del mod ord addAnim delAnim modAnim">
        <pc:chgData name="Rawal, Surya Dev" userId="1fea52e1-4bda-4778-871f-51331d9f6f9f" providerId="ADAL" clId="{B326F288-6783-4F85-A37C-B60304BE8E79}" dt="2024-05-18T07:51:00.649" v="10805" actId="2696"/>
        <pc:sldMkLst>
          <pc:docMk/>
          <pc:sldMk cId="1794227092" sldId="302"/>
        </pc:sldMkLst>
        <pc:spChg chg="add mod">
          <ac:chgData name="Rawal, Surya Dev" userId="1fea52e1-4bda-4778-871f-51331d9f6f9f" providerId="ADAL" clId="{B326F288-6783-4F85-A37C-B60304BE8E79}" dt="2024-05-18T07:00:16.393" v="9318" actId="164"/>
          <ac:spMkLst>
            <pc:docMk/>
            <pc:sldMk cId="1794227092" sldId="302"/>
            <ac:spMk id="4" creationId="{06AE535D-045A-1488-A687-AAC2B462D5E3}"/>
          </ac:spMkLst>
        </pc:spChg>
        <pc:spChg chg="mod">
          <ac:chgData name="Rawal, Surya Dev" userId="1fea52e1-4bda-4778-871f-51331d9f6f9f" providerId="ADAL" clId="{B326F288-6783-4F85-A37C-B60304BE8E79}" dt="2024-05-18T07:00:49.269" v="9325" actId="27803"/>
          <ac:spMkLst>
            <pc:docMk/>
            <pc:sldMk cId="1794227092" sldId="302"/>
            <ac:spMk id="8" creationId="{E2F1D06B-BECE-2EB6-4DE0-94D84BFE784B}"/>
          </ac:spMkLst>
        </pc:spChg>
        <pc:spChg chg="mod">
          <ac:chgData name="Rawal, Surya Dev" userId="1fea52e1-4bda-4778-871f-51331d9f6f9f" providerId="ADAL" clId="{B326F288-6783-4F85-A37C-B60304BE8E79}" dt="2024-05-18T07:00:49.269" v="9325" actId="27803"/>
          <ac:spMkLst>
            <pc:docMk/>
            <pc:sldMk cId="1794227092" sldId="302"/>
            <ac:spMk id="9" creationId="{36DA9041-E697-3B24-BD28-34C8E5CC0EA1}"/>
          </ac:spMkLst>
        </pc:spChg>
        <pc:spChg chg="add mod">
          <ac:chgData name="Rawal, Surya Dev" userId="1fea52e1-4bda-4778-871f-51331d9f6f9f" providerId="ADAL" clId="{B326F288-6783-4F85-A37C-B60304BE8E79}" dt="2024-05-18T07:11:10.673" v="9544" actId="1076"/>
          <ac:spMkLst>
            <pc:docMk/>
            <pc:sldMk cId="1794227092" sldId="302"/>
            <ac:spMk id="11" creationId="{22242255-34E0-6B6C-68D3-6F76B2004994}"/>
          </ac:spMkLst>
        </pc:spChg>
        <pc:spChg chg="add del mod">
          <ac:chgData name="Rawal, Surya Dev" userId="1fea52e1-4bda-4778-871f-51331d9f6f9f" providerId="ADAL" clId="{B326F288-6783-4F85-A37C-B60304BE8E79}" dt="2024-05-18T07:06:43.537" v="9453" actId="11529"/>
          <ac:spMkLst>
            <pc:docMk/>
            <pc:sldMk cId="1794227092" sldId="302"/>
            <ac:spMk id="12" creationId="{F18D4584-6C9A-8795-C81B-340BA81E9B0D}"/>
          </ac:spMkLst>
        </pc:spChg>
        <pc:spChg chg="mod">
          <ac:chgData name="Rawal, Surya Dev" userId="1fea52e1-4bda-4778-871f-51331d9f6f9f" providerId="ADAL" clId="{B326F288-6783-4F85-A37C-B60304BE8E79}" dt="2024-05-18T07:11:27.216" v="9548" actId="1076"/>
          <ac:spMkLst>
            <pc:docMk/>
            <pc:sldMk cId="1794227092" sldId="302"/>
            <ac:spMk id="18" creationId="{C109C4B5-27F2-B7DE-6181-779741E2F99F}"/>
          </ac:spMkLst>
        </pc:spChg>
        <pc:spChg chg="mod">
          <ac:chgData name="Rawal, Surya Dev" userId="1fea52e1-4bda-4778-871f-51331d9f6f9f" providerId="ADAL" clId="{B326F288-6783-4F85-A37C-B60304BE8E79}" dt="2024-05-18T07:12:50.718" v="9639" actId="20577"/>
          <ac:spMkLst>
            <pc:docMk/>
            <pc:sldMk cId="1794227092" sldId="302"/>
            <ac:spMk id="19" creationId="{5F1B481A-80B0-DA4A-337F-E77770689E33}"/>
          </ac:spMkLst>
        </pc:spChg>
        <pc:spChg chg="mod">
          <ac:chgData name="Rawal, Surya Dev" userId="1fea52e1-4bda-4778-871f-51331d9f6f9f" providerId="ADAL" clId="{B326F288-6783-4F85-A37C-B60304BE8E79}" dt="2024-05-18T07:13:40.352" v="9681" actId="20577"/>
          <ac:spMkLst>
            <pc:docMk/>
            <pc:sldMk cId="1794227092" sldId="302"/>
            <ac:spMk id="20" creationId="{AE997FDF-28B2-F88A-F56C-030CDEEF08EC}"/>
          </ac:spMkLst>
        </pc:spChg>
        <pc:spChg chg="mod">
          <ac:chgData name="Rawal, Surya Dev" userId="1fea52e1-4bda-4778-871f-51331d9f6f9f" providerId="ADAL" clId="{B326F288-6783-4F85-A37C-B60304BE8E79}" dt="2024-05-18T07:13:54.172" v="9683" actId="1076"/>
          <ac:spMkLst>
            <pc:docMk/>
            <pc:sldMk cId="1794227092" sldId="302"/>
            <ac:spMk id="21" creationId="{B292BB60-4955-5BAE-F97A-4E2AE7A5B32A}"/>
          </ac:spMkLst>
        </pc:spChg>
        <pc:spChg chg="mod">
          <ac:chgData name="Rawal, Surya Dev" userId="1fea52e1-4bda-4778-871f-51331d9f6f9f" providerId="ADAL" clId="{B326F288-6783-4F85-A37C-B60304BE8E79}" dt="2024-05-18T07:08:04.828" v="9468" actId="1076"/>
          <ac:spMkLst>
            <pc:docMk/>
            <pc:sldMk cId="1794227092" sldId="302"/>
            <ac:spMk id="22" creationId="{0F4B6E6D-E69A-523D-F89A-06AAAEB7D28F}"/>
          </ac:spMkLst>
        </pc:spChg>
        <pc:spChg chg="add del mod">
          <ac:chgData name="Rawal, Surya Dev" userId="1fea52e1-4bda-4778-871f-51331d9f6f9f" providerId="ADAL" clId="{B326F288-6783-4F85-A37C-B60304BE8E79}" dt="2024-05-18T07:12:31.006" v="9585" actId="1076"/>
          <ac:spMkLst>
            <pc:docMk/>
            <pc:sldMk cId="1794227092" sldId="302"/>
            <ac:spMk id="24" creationId="{F5BE1494-D377-D547-722A-C1EF5C0B5BC0}"/>
          </ac:spMkLst>
        </pc:spChg>
        <pc:spChg chg="mod">
          <ac:chgData name="Rawal, Surya Dev" userId="1fea52e1-4bda-4778-871f-51331d9f6f9f" providerId="ADAL" clId="{B326F288-6783-4F85-A37C-B60304BE8E79}" dt="2024-05-18T07:08:04.828" v="9468" actId="1076"/>
          <ac:spMkLst>
            <pc:docMk/>
            <pc:sldMk cId="1794227092" sldId="302"/>
            <ac:spMk id="26" creationId="{311EA8B3-F378-7437-6535-322B0936D8F1}"/>
          </ac:spMkLst>
        </pc:spChg>
        <pc:spChg chg="mod">
          <ac:chgData name="Rawal, Surya Dev" userId="1fea52e1-4bda-4778-871f-51331d9f6f9f" providerId="ADAL" clId="{B326F288-6783-4F85-A37C-B60304BE8E79}" dt="2024-05-18T07:08:04.828" v="9468" actId="1076"/>
          <ac:spMkLst>
            <pc:docMk/>
            <pc:sldMk cId="1794227092" sldId="302"/>
            <ac:spMk id="27" creationId="{90A3A80A-176F-2D99-CEF8-1EE86BB0DA6D}"/>
          </ac:spMkLst>
        </pc:spChg>
        <pc:spChg chg="mod">
          <ac:chgData name="Rawal, Surya Dev" userId="1fea52e1-4bda-4778-871f-51331d9f6f9f" providerId="ADAL" clId="{B326F288-6783-4F85-A37C-B60304BE8E79}" dt="2024-05-18T07:08:04.828" v="9468" actId="1076"/>
          <ac:spMkLst>
            <pc:docMk/>
            <pc:sldMk cId="1794227092" sldId="302"/>
            <ac:spMk id="28" creationId="{20EA8BD2-9E44-B598-7AC6-9E235FBF216B}"/>
          </ac:spMkLst>
        </pc:spChg>
        <pc:spChg chg="add mod">
          <ac:chgData name="Rawal, Surya Dev" userId="1fea52e1-4bda-4778-871f-51331d9f6f9f" providerId="ADAL" clId="{B326F288-6783-4F85-A37C-B60304BE8E79}" dt="2024-05-18T07:11:30.199" v="9550" actId="20577"/>
          <ac:spMkLst>
            <pc:docMk/>
            <pc:sldMk cId="1794227092" sldId="302"/>
            <ac:spMk id="30" creationId="{54BD8D7D-BBD2-7AD1-EE87-8F187FA5AA82}"/>
          </ac:spMkLst>
        </pc:spChg>
        <pc:spChg chg="add mod">
          <ac:chgData name="Rawal, Surya Dev" userId="1fea52e1-4bda-4778-871f-51331d9f6f9f" providerId="ADAL" clId="{B326F288-6783-4F85-A37C-B60304BE8E79}" dt="2024-05-18T07:12:03.325" v="9580" actId="1076"/>
          <ac:spMkLst>
            <pc:docMk/>
            <pc:sldMk cId="1794227092" sldId="302"/>
            <ac:spMk id="31" creationId="{3CEF8EB9-B505-A934-FC9B-258A994E2A45}"/>
          </ac:spMkLst>
        </pc:spChg>
        <pc:grpChg chg="add mod">
          <ac:chgData name="Rawal, Surya Dev" userId="1fea52e1-4bda-4778-871f-51331d9f6f9f" providerId="ADAL" clId="{B326F288-6783-4F85-A37C-B60304BE8E79}" dt="2024-05-18T07:11:07.056" v="9543" actId="1076"/>
          <ac:grpSpMkLst>
            <pc:docMk/>
            <pc:sldMk cId="1794227092" sldId="302"/>
            <ac:grpSpMk id="6" creationId="{27591BB3-E21B-A35C-0673-869D7B6E4092}"/>
          </ac:grpSpMkLst>
        </pc:grpChg>
        <pc:grpChg chg="add del mod">
          <ac:chgData name="Rawal, Surya Dev" userId="1fea52e1-4bda-4778-871f-51331d9f6f9f" providerId="ADAL" clId="{B326F288-6783-4F85-A37C-B60304BE8E79}" dt="2024-05-18T07:00:49.269" v="9325" actId="27803"/>
          <ac:grpSpMkLst>
            <pc:docMk/>
            <pc:sldMk cId="1794227092" sldId="302"/>
            <ac:grpSpMk id="7" creationId="{069B7A4A-23DC-E08D-D622-CFC4B703C898}"/>
          </ac:grpSpMkLst>
        </pc:grpChg>
        <pc:picChg chg="add mod">
          <ac:chgData name="Rawal, Surya Dev" userId="1fea52e1-4bda-4778-871f-51331d9f6f9f" providerId="ADAL" clId="{B326F288-6783-4F85-A37C-B60304BE8E79}" dt="2024-05-18T07:03:23.222" v="9378" actId="27349"/>
          <ac:picMkLst>
            <pc:docMk/>
            <pc:sldMk cId="1794227092" sldId="302"/>
            <ac:picMk id="3" creationId="{65D555F2-961D-1567-3B77-F91D0ADC99E2}"/>
          </ac:picMkLst>
        </pc:picChg>
        <pc:picChg chg="add del mod">
          <ac:chgData name="Rawal, Surya Dev" userId="1fea52e1-4bda-4778-871f-51331d9f6f9f" providerId="ADAL" clId="{B326F288-6783-4F85-A37C-B60304BE8E79}" dt="2024-05-18T07:12:27.539" v="9584" actId="1076"/>
          <ac:picMkLst>
            <pc:docMk/>
            <pc:sldMk cId="1794227092" sldId="302"/>
            <ac:picMk id="5" creationId="{06F3CCE9-FB62-8C1D-0C1C-FE397E1A3E5B}"/>
          </ac:picMkLst>
        </pc:picChg>
        <pc:picChg chg="add del mod">
          <ac:chgData name="Rawal, Surya Dev" userId="1fea52e1-4bda-4778-871f-51331d9f6f9f" providerId="ADAL" clId="{B326F288-6783-4F85-A37C-B60304BE8E79}" dt="2024-05-18T07:04:28.980" v="9381"/>
          <ac:picMkLst>
            <pc:docMk/>
            <pc:sldMk cId="1794227092" sldId="302"/>
            <ac:picMk id="10" creationId="{C0A24453-4776-61C2-2D0E-D7099F8CFFD1}"/>
          </ac:picMkLst>
        </pc:picChg>
        <pc:picChg chg="add del mod">
          <ac:chgData name="Rawal, Surya Dev" userId="1fea52e1-4bda-4778-871f-51331d9f6f9f" providerId="ADAL" clId="{B326F288-6783-4F85-A37C-B60304BE8E79}" dt="2024-05-18T07:07:45.620" v="9467" actId="21"/>
          <ac:picMkLst>
            <pc:docMk/>
            <pc:sldMk cId="1794227092" sldId="302"/>
            <ac:picMk id="14" creationId="{61D5036F-85F6-89C5-8D84-E33D4C3E74F3}"/>
          </ac:picMkLst>
        </pc:picChg>
        <pc:picChg chg="add del mod">
          <ac:chgData name="Rawal, Surya Dev" userId="1fea52e1-4bda-4778-871f-51331d9f6f9f" providerId="ADAL" clId="{B326F288-6783-4F85-A37C-B60304BE8E79}" dt="2024-05-18T07:09:50.515" v="9487" actId="21"/>
          <ac:picMkLst>
            <pc:docMk/>
            <pc:sldMk cId="1794227092" sldId="302"/>
            <ac:picMk id="16" creationId="{FB6CB5EB-B40E-409A-60E0-F0436D92D4A5}"/>
          </ac:picMkLst>
        </pc:picChg>
        <pc:picChg chg="mod">
          <ac:chgData name="Rawal, Surya Dev" userId="1fea52e1-4bda-4778-871f-51331d9f6f9f" providerId="ADAL" clId="{B326F288-6783-4F85-A37C-B60304BE8E79}" dt="2024-05-18T07:10:58.577" v="9541" actId="1076"/>
          <ac:picMkLst>
            <pc:docMk/>
            <pc:sldMk cId="1794227092" sldId="302"/>
            <ac:picMk id="17" creationId="{8A773E8A-C57B-EE46-109F-DC30D8D92726}"/>
          </ac:picMkLst>
        </pc:picChg>
        <pc:picChg chg="add del">
          <ac:chgData name="Rawal, Surya Dev" userId="1fea52e1-4bda-4778-871f-51331d9f6f9f" providerId="ADAL" clId="{B326F288-6783-4F85-A37C-B60304BE8E79}" dt="2024-05-18T06:59:30.517" v="9309" actId="21"/>
          <ac:picMkLst>
            <pc:docMk/>
            <pc:sldMk cId="1794227092" sldId="302"/>
            <ac:picMk id="23" creationId="{A4375420-ADAC-7C9C-35AB-2698797AA706}"/>
          </ac:picMkLst>
        </pc:picChg>
        <pc:picChg chg="mod">
          <ac:chgData name="Rawal, Surya Dev" userId="1fea52e1-4bda-4778-871f-51331d9f6f9f" providerId="ADAL" clId="{B326F288-6783-4F85-A37C-B60304BE8E79}" dt="2024-05-18T07:08:04.828" v="9468" actId="1076"/>
          <ac:picMkLst>
            <pc:docMk/>
            <pc:sldMk cId="1794227092" sldId="302"/>
            <ac:picMk id="25" creationId="{7C1A4475-468F-BCC3-13C0-C66520DA1AB0}"/>
          </ac:picMkLst>
        </pc:picChg>
        <pc:picChg chg="add del mod">
          <ac:chgData name="Rawal, Surya Dev" userId="1fea52e1-4bda-4778-871f-51331d9f6f9f" providerId="ADAL" clId="{B326F288-6783-4F85-A37C-B60304BE8E79}" dt="2024-05-18T07:09:54.881" v="9489" actId="21"/>
          <ac:picMkLst>
            <pc:docMk/>
            <pc:sldMk cId="1794227092" sldId="302"/>
            <ac:picMk id="29" creationId="{25D7A234-055B-15BE-0183-6952C371381F}"/>
          </ac:picMkLst>
        </pc:picChg>
      </pc:sldChg>
      <pc:sldChg chg="addSp delSp modSp add mod ord addAnim delAnim modAnim">
        <pc:chgData name="Rawal, Surya Dev" userId="1fea52e1-4bda-4778-871f-51331d9f6f9f" providerId="ADAL" clId="{B326F288-6783-4F85-A37C-B60304BE8E79}" dt="2024-05-18T07:50:49.993" v="10804" actId="1076"/>
        <pc:sldMkLst>
          <pc:docMk/>
          <pc:sldMk cId="842819858" sldId="303"/>
        </pc:sldMkLst>
        <pc:spChg chg="mod">
          <ac:chgData name="Rawal, Surya Dev" userId="1fea52e1-4bda-4778-871f-51331d9f6f9f" providerId="ADAL" clId="{B326F288-6783-4F85-A37C-B60304BE8E79}" dt="2024-05-18T07:50:23.752" v="10803" actId="20577"/>
          <ac:spMkLst>
            <pc:docMk/>
            <pc:sldMk cId="842819858" sldId="303"/>
            <ac:spMk id="2" creationId="{FA5E9B64-D001-7312-8992-3B2C6F18693B}"/>
          </ac:spMkLst>
        </pc:spChg>
        <pc:spChg chg="add mod">
          <ac:chgData name="Rawal, Surya Dev" userId="1fea52e1-4bda-4778-871f-51331d9f6f9f" providerId="ADAL" clId="{B326F288-6783-4F85-A37C-B60304BE8E79}" dt="2024-05-18T07:44:31.950" v="10710" actId="164"/>
          <ac:spMkLst>
            <pc:docMk/>
            <pc:sldMk cId="842819858" sldId="303"/>
            <ac:spMk id="6" creationId="{849AFC13-C0F9-7E62-7264-8E8463794EC0}"/>
          </ac:spMkLst>
        </pc:spChg>
        <pc:spChg chg="add del mod">
          <ac:chgData name="Rawal, Surya Dev" userId="1fea52e1-4bda-4778-871f-51331d9f6f9f" providerId="ADAL" clId="{B326F288-6783-4F85-A37C-B60304BE8E79}" dt="2024-05-18T07:41:00.508" v="10618" actId="21"/>
          <ac:spMkLst>
            <pc:docMk/>
            <pc:sldMk cId="842819858" sldId="303"/>
            <ac:spMk id="7" creationId="{1CAE73E1-3ACB-1F23-0BC5-9B77A35C14FC}"/>
          </ac:spMkLst>
        </pc:spChg>
        <pc:spChg chg="add del mod">
          <ac:chgData name="Rawal, Surya Dev" userId="1fea52e1-4bda-4778-871f-51331d9f6f9f" providerId="ADAL" clId="{B326F288-6783-4F85-A37C-B60304BE8E79}" dt="2024-05-18T07:38:22.971" v="10552" actId="21"/>
          <ac:spMkLst>
            <pc:docMk/>
            <pc:sldMk cId="842819858" sldId="303"/>
            <ac:spMk id="8" creationId="{8981D318-6371-2161-BEF9-BF61EE83C753}"/>
          </ac:spMkLst>
        </pc:spChg>
        <pc:spChg chg="add del mod">
          <ac:chgData name="Rawal, Surya Dev" userId="1fea52e1-4bda-4778-871f-51331d9f6f9f" providerId="ADAL" clId="{B326F288-6783-4F85-A37C-B60304BE8E79}" dt="2024-05-18T07:38:25.670" v="10553" actId="21"/>
          <ac:spMkLst>
            <pc:docMk/>
            <pc:sldMk cId="842819858" sldId="303"/>
            <ac:spMk id="9" creationId="{01677A61-B4F1-74D5-1C5D-3A941C13F8AF}"/>
          </ac:spMkLst>
        </pc:spChg>
        <pc:spChg chg="add del mod">
          <ac:chgData name="Rawal, Surya Dev" userId="1fea52e1-4bda-4778-871f-51331d9f6f9f" providerId="ADAL" clId="{B326F288-6783-4F85-A37C-B60304BE8E79}" dt="2024-05-18T07:39:10.648" v="10565" actId="21"/>
          <ac:spMkLst>
            <pc:docMk/>
            <pc:sldMk cId="842819858" sldId="303"/>
            <ac:spMk id="10" creationId="{AC05C247-2181-30BE-D025-582552B0778A}"/>
          </ac:spMkLst>
        </pc:spChg>
        <pc:spChg chg="add del mod">
          <ac:chgData name="Rawal, Surya Dev" userId="1fea52e1-4bda-4778-871f-51331d9f6f9f" providerId="ADAL" clId="{B326F288-6783-4F85-A37C-B60304BE8E79}" dt="2024-05-18T07:50:49.993" v="10804" actId="1076"/>
          <ac:spMkLst>
            <pc:docMk/>
            <pc:sldMk cId="842819858" sldId="303"/>
            <ac:spMk id="11" creationId="{EA425B93-EC3C-4A07-A40D-FFC5D0B14A69}"/>
          </ac:spMkLst>
        </pc:spChg>
        <pc:spChg chg="add del mod">
          <ac:chgData name="Rawal, Surya Dev" userId="1fea52e1-4bda-4778-871f-51331d9f6f9f" providerId="ADAL" clId="{B326F288-6783-4F85-A37C-B60304BE8E79}" dt="2024-05-18T07:39:04.977" v="10564" actId="21"/>
          <ac:spMkLst>
            <pc:docMk/>
            <pc:sldMk cId="842819858" sldId="303"/>
            <ac:spMk id="12" creationId="{1A404FE2-5A35-9482-95CF-8B75BAD1777F}"/>
          </ac:spMkLst>
        </pc:spChg>
        <pc:spChg chg="add del mod">
          <ac:chgData name="Rawal, Surya Dev" userId="1fea52e1-4bda-4778-871f-51331d9f6f9f" providerId="ADAL" clId="{B326F288-6783-4F85-A37C-B60304BE8E79}" dt="2024-05-18T07:38:05.740" v="10544" actId="21"/>
          <ac:spMkLst>
            <pc:docMk/>
            <pc:sldMk cId="842819858" sldId="303"/>
            <ac:spMk id="13" creationId="{7DA96A59-219E-76AB-FD89-6FF7BD00A093}"/>
          </ac:spMkLst>
        </pc:spChg>
        <pc:spChg chg="add mod">
          <ac:chgData name="Rawal, Surya Dev" userId="1fea52e1-4bda-4778-871f-51331d9f6f9f" providerId="ADAL" clId="{B326F288-6783-4F85-A37C-B60304BE8E79}" dt="2024-05-18T07:37:55.403" v="10541" actId="571"/>
          <ac:spMkLst>
            <pc:docMk/>
            <pc:sldMk cId="842819858" sldId="303"/>
            <ac:spMk id="14" creationId="{16B11477-8CE3-A320-9D4F-987708DB2F6F}"/>
          </ac:spMkLst>
        </pc:spChg>
        <pc:spChg chg="add mod">
          <ac:chgData name="Rawal, Surya Dev" userId="1fea52e1-4bda-4778-871f-51331d9f6f9f" providerId="ADAL" clId="{B326F288-6783-4F85-A37C-B60304BE8E79}" dt="2024-05-18T07:37:55.403" v="10541" actId="571"/>
          <ac:spMkLst>
            <pc:docMk/>
            <pc:sldMk cId="842819858" sldId="303"/>
            <ac:spMk id="15" creationId="{4352F2C7-F67C-12F9-8589-408302BC1B2C}"/>
          </ac:spMkLst>
        </pc:spChg>
        <pc:spChg chg="add mod">
          <ac:chgData name="Rawal, Surya Dev" userId="1fea52e1-4bda-4778-871f-51331d9f6f9f" providerId="ADAL" clId="{B326F288-6783-4F85-A37C-B60304BE8E79}" dt="2024-05-18T07:37:55.403" v="10541" actId="571"/>
          <ac:spMkLst>
            <pc:docMk/>
            <pc:sldMk cId="842819858" sldId="303"/>
            <ac:spMk id="16" creationId="{73154318-B7C9-2CB2-657C-7AFECD952D7A}"/>
          </ac:spMkLst>
        </pc:spChg>
        <pc:spChg chg="mod">
          <ac:chgData name="Rawal, Surya Dev" userId="1fea52e1-4bda-4778-871f-51331d9f6f9f" providerId="ADAL" clId="{B326F288-6783-4F85-A37C-B60304BE8E79}" dt="2024-05-18T07:43:57.764" v="10695" actId="164"/>
          <ac:spMkLst>
            <pc:docMk/>
            <pc:sldMk cId="842819858" sldId="303"/>
            <ac:spMk id="18" creationId="{C109C4B5-27F2-B7DE-6181-779741E2F99F}"/>
          </ac:spMkLst>
        </pc:spChg>
        <pc:spChg chg="del mod">
          <ac:chgData name="Rawal, Surya Dev" userId="1fea52e1-4bda-4778-871f-51331d9f6f9f" providerId="ADAL" clId="{B326F288-6783-4F85-A37C-B60304BE8E79}" dt="2024-05-18T07:41:01.728" v="10620" actId="21"/>
          <ac:spMkLst>
            <pc:docMk/>
            <pc:sldMk cId="842819858" sldId="303"/>
            <ac:spMk id="19" creationId="{5F1B481A-80B0-DA4A-337F-E77770689E33}"/>
          </ac:spMkLst>
        </pc:spChg>
        <pc:spChg chg="mod">
          <ac:chgData name="Rawal, Surya Dev" userId="1fea52e1-4bda-4778-871f-51331d9f6f9f" providerId="ADAL" clId="{B326F288-6783-4F85-A37C-B60304BE8E79}" dt="2024-05-18T07:50:49.993" v="10804" actId="1076"/>
          <ac:spMkLst>
            <pc:docMk/>
            <pc:sldMk cId="842819858" sldId="303"/>
            <ac:spMk id="20" creationId="{AE997FDF-28B2-F88A-F56C-030CDEEF08EC}"/>
          </ac:spMkLst>
        </pc:spChg>
        <pc:spChg chg="mod">
          <ac:chgData name="Rawal, Surya Dev" userId="1fea52e1-4bda-4778-871f-51331d9f6f9f" providerId="ADAL" clId="{B326F288-6783-4F85-A37C-B60304BE8E79}" dt="2024-05-18T07:50:49.993" v="10804" actId="1076"/>
          <ac:spMkLst>
            <pc:docMk/>
            <pc:sldMk cId="842819858" sldId="303"/>
            <ac:spMk id="21" creationId="{B292BB60-4955-5BAE-F97A-4E2AE7A5B32A}"/>
          </ac:spMkLst>
        </pc:spChg>
        <pc:spChg chg="del mod">
          <ac:chgData name="Rawal, Surya Dev" userId="1fea52e1-4bda-4778-871f-51331d9f6f9f" providerId="ADAL" clId="{B326F288-6783-4F85-A37C-B60304BE8E79}" dt="2024-05-18T07:25:49.164" v="10283" actId="21"/>
          <ac:spMkLst>
            <pc:docMk/>
            <pc:sldMk cId="842819858" sldId="303"/>
            <ac:spMk id="22" creationId="{0F4B6E6D-E69A-523D-F89A-06AAAEB7D28F}"/>
          </ac:spMkLst>
        </pc:spChg>
        <pc:spChg chg="mod">
          <ac:chgData name="Rawal, Surya Dev" userId="1fea52e1-4bda-4778-871f-51331d9f6f9f" providerId="ADAL" clId="{B326F288-6783-4F85-A37C-B60304BE8E79}" dt="2024-05-18T07:45:28.045" v="10731" actId="164"/>
          <ac:spMkLst>
            <pc:docMk/>
            <pc:sldMk cId="842819858" sldId="303"/>
            <ac:spMk id="24" creationId="{F5BE1494-D377-D547-722A-C1EF5C0B5BC0}"/>
          </ac:spMkLst>
        </pc:spChg>
        <pc:spChg chg="mod">
          <ac:chgData name="Rawal, Surya Dev" userId="1fea52e1-4bda-4778-871f-51331d9f6f9f" providerId="ADAL" clId="{B326F288-6783-4F85-A37C-B60304BE8E79}" dt="2024-05-18T07:46:05.361" v="10744" actId="164"/>
          <ac:spMkLst>
            <pc:docMk/>
            <pc:sldMk cId="842819858" sldId="303"/>
            <ac:spMk id="26" creationId="{311EA8B3-F378-7437-6535-322B0936D8F1}"/>
          </ac:spMkLst>
        </pc:spChg>
        <pc:spChg chg="mod">
          <ac:chgData name="Rawal, Surya Dev" userId="1fea52e1-4bda-4778-871f-51331d9f6f9f" providerId="ADAL" clId="{B326F288-6783-4F85-A37C-B60304BE8E79}" dt="2024-05-18T07:50:49.993" v="10804" actId="1076"/>
          <ac:spMkLst>
            <pc:docMk/>
            <pc:sldMk cId="842819858" sldId="303"/>
            <ac:spMk id="27" creationId="{90A3A80A-176F-2D99-CEF8-1EE86BB0DA6D}"/>
          </ac:spMkLst>
        </pc:spChg>
        <pc:spChg chg="del mod">
          <ac:chgData name="Rawal, Surya Dev" userId="1fea52e1-4bda-4778-871f-51331d9f6f9f" providerId="ADAL" clId="{B326F288-6783-4F85-A37C-B60304BE8E79}" dt="2024-05-18T07:40:43.542" v="10614" actId="21"/>
          <ac:spMkLst>
            <pc:docMk/>
            <pc:sldMk cId="842819858" sldId="303"/>
            <ac:spMk id="28" creationId="{20EA8BD2-9E44-B598-7AC6-9E235FBF216B}"/>
          </ac:spMkLst>
        </pc:spChg>
        <pc:spChg chg="add mod">
          <ac:chgData name="Rawal, Surya Dev" userId="1fea52e1-4bda-4778-871f-51331d9f6f9f" providerId="ADAL" clId="{B326F288-6783-4F85-A37C-B60304BE8E79}" dt="2024-05-18T07:37:55.403" v="10541" actId="571"/>
          <ac:spMkLst>
            <pc:docMk/>
            <pc:sldMk cId="842819858" sldId="303"/>
            <ac:spMk id="29" creationId="{EF0F8E6D-B9A4-D9C4-F948-FD495E7E7ECD}"/>
          </ac:spMkLst>
        </pc:spChg>
        <pc:spChg chg="add del mod">
          <ac:chgData name="Rawal, Surya Dev" userId="1fea52e1-4bda-4778-871f-51331d9f6f9f" providerId="ADAL" clId="{B326F288-6783-4F85-A37C-B60304BE8E79}" dt="2024-05-18T07:38:05.740" v="10544" actId="21"/>
          <ac:spMkLst>
            <pc:docMk/>
            <pc:sldMk cId="842819858" sldId="303"/>
            <ac:spMk id="30" creationId="{69E03851-CE65-2D49-176A-48A42EB058D5}"/>
          </ac:spMkLst>
        </pc:spChg>
        <pc:spChg chg="add del mod">
          <ac:chgData name="Rawal, Surya Dev" userId="1fea52e1-4bda-4778-871f-51331d9f6f9f" providerId="ADAL" clId="{B326F288-6783-4F85-A37C-B60304BE8E79}" dt="2024-05-18T07:38:05.740" v="10544" actId="21"/>
          <ac:spMkLst>
            <pc:docMk/>
            <pc:sldMk cId="842819858" sldId="303"/>
            <ac:spMk id="31" creationId="{F7628958-E803-F1D7-2399-D4136F3E845D}"/>
          </ac:spMkLst>
        </pc:spChg>
        <pc:spChg chg="add del mod">
          <ac:chgData name="Rawal, Surya Dev" userId="1fea52e1-4bda-4778-871f-51331d9f6f9f" providerId="ADAL" clId="{B326F288-6783-4F85-A37C-B60304BE8E79}" dt="2024-05-18T07:38:05.740" v="10544" actId="21"/>
          <ac:spMkLst>
            <pc:docMk/>
            <pc:sldMk cId="842819858" sldId="303"/>
            <ac:spMk id="32" creationId="{D2030F57-ADB9-D089-DE10-D8AE1DDDFF42}"/>
          </ac:spMkLst>
        </pc:spChg>
        <pc:spChg chg="add del mod">
          <ac:chgData name="Rawal, Surya Dev" userId="1fea52e1-4bda-4778-871f-51331d9f6f9f" providerId="ADAL" clId="{B326F288-6783-4F85-A37C-B60304BE8E79}" dt="2024-05-18T07:50:49.993" v="10804" actId="1076"/>
          <ac:spMkLst>
            <pc:docMk/>
            <pc:sldMk cId="842819858" sldId="303"/>
            <ac:spMk id="33" creationId="{4BBB03CC-4C1C-2CD6-02F0-B0CFE77C9DF3}"/>
          </ac:spMkLst>
        </pc:spChg>
        <pc:spChg chg="add del mod">
          <ac:chgData name="Rawal, Surya Dev" userId="1fea52e1-4bda-4778-871f-51331d9f6f9f" providerId="ADAL" clId="{B326F288-6783-4F85-A37C-B60304BE8E79}" dt="2024-05-18T07:50:49.993" v="10804" actId="1076"/>
          <ac:spMkLst>
            <pc:docMk/>
            <pc:sldMk cId="842819858" sldId="303"/>
            <ac:spMk id="34" creationId="{4736AD0D-31F6-31C9-5E55-F7A5D20502DC}"/>
          </ac:spMkLst>
        </pc:spChg>
        <pc:spChg chg="add del mod">
          <ac:chgData name="Rawal, Surya Dev" userId="1fea52e1-4bda-4778-871f-51331d9f6f9f" providerId="ADAL" clId="{B326F288-6783-4F85-A37C-B60304BE8E79}" dt="2024-05-18T07:50:49.993" v="10804" actId="1076"/>
          <ac:spMkLst>
            <pc:docMk/>
            <pc:sldMk cId="842819858" sldId="303"/>
            <ac:spMk id="35" creationId="{27953B59-9D2D-AFAA-E60D-A25AA1A941DB}"/>
          </ac:spMkLst>
        </pc:spChg>
        <pc:spChg chg="add del mod">
          <ac:chgData name="Rawal, Surya Dev" userId="1fea52e1-4bda-4778-871f-51331d9f6f9f" providerId="ADAL" clId="{B326F288-6783-4F85-A37C-B60304BE8E79}" dt="2024-05-18T07:38:57.762" v="10561" actId="21"/>
          <ac:spMkLst>
            <pc:docMk/>
            <pc:sldMk cId="842819858" sldId="303"/>
            <ac:spMk id="36" creationId="{3C96A3A0-3E45-EDBE-A653-E725AD9E2624}"/>
          </ac:spMkLst>
        </pc:spChg>
        <pc:grpChg chg="add mod">
          <ac:chgData name="Rawal, Surya Dev" userId="1fea52e1-4bda-4778-871f-51331d9f6f9f" providerId="ADAL" clId="{B326F288-6783-4F85-A37C-B60304BE8E79}" dt="2024-05-18T07:50:49.993" v="10804" actId="1076"/>
          <ac:grpSpMkLst>
            <pc:docMk/>
            <pc:sldMk cId="842819858" sldId="303"/>
            <ac:grpSpMk id="37" creationId="{A03CA541-80C6-B51C-4378-FFFD8D96A643}"/>
          </ac:grpSpMkLst>
        </pc:grpChg>
        <pc:grpChg chg="add mod">
          <ac:chgData name="Rawal, Surya Dev" userId="1fea52e1-4bda-4778-871f-51331d9f6f9f" providerId="ADAL" clId="{B326F288-6783-4F85-A37C-B60304BE8E79}" dt="2024-05-18T07:50:49.993" v="10804" actId="1076"/>
          <ac:grpSpMkLst>
            <pc:docMk/>
            <pc:sldMk cId="842819858" sldId="303"/>
            <ac:grpSpMk id="38" creationId="{AC8BD3C1-712A-6B50-AA24-1CAC746B1B3F}"/>
          </ac:grpSpMkLst>
        </pc:grpChg>
        <pc:grpChg chg="add mod">
          <ac:chgData name="Rawal, Surya Dev" userId="1fea52e1-4bda-4778-871f-51331d9f6f9f" providerId="ADAL" clId="{B326F288-6783-4F85-A37C-B60304BE8E79}" dt="2024-05-18T07:50:49.993" v="10804" actId="1076"/>
          <ac:grpSpMkLst>
            <pc:docMk/>
            <pc:sldMk cId="842819858" sldId="303"/>
            <ac:grpSpMk id="39" creationId="{6B8EB2B4-D009-997B-F671-3CDD219E0D83}"/>
          </ac:grpSpMkLst>
        </pc:grpChg>
        <pc:grpChg chg="add mod">
          <ac:chgData name="Rawal, Surya Dev" userId="1fea52e1-4bda-4778-871f-51331d9f6f9f" providerId="ADAL" clId="{B326F288-6783-4F85-A37C-B60304BE8E79}" dt="2024-05-18T07:50:49.993" v="10804" actId="1076"/>
          <ac:grpSpMkLst>
            <pc:docMk/>
            <pc:sldMk cId="842819858" sldId="303"/>
            <ac:grpSpMk id="40" creationId="{F02685F7-7672-D4E5-E931-E38AE15D1736}"/>
          </ac:grpSpMkLst>
        </pc:grpChg>
        <pc:picChg chg="add mod">
          <ac:chgData name="Rawal, Surya Dev" userId="1fea52e1-4bda-4778-871f-51331d9f6f9f" providerId="ADAL" clId="{B326F288-6783-4F85-A37C-B60304BE8E79}" dt="2024-05-18T07:45:28.045" v="10731" actId="164"/>
          <ac:picMkLst>
            <pc:docMk/>
            <pc:sldMk cId="842819858" sldId="303"/>
            <ac:picMk id="3" creationId="{C1AFF6F6-9B62-9A24-94D9-8548515A7A27}"/>
          </ac:picMkLst>
        </pc:picChg>
        <pc:picChg chg="add mod">
          <ac:chgData name="Rawal, Surya Dev" userId="1fea52e1-4bda-4778-871f-51331d9f6f9f" providerId="ADAL" clId="{B326F288-6783-4F85-A37C-B60304BE8E79}" dt="2024-05-18T07:46:05.361" v="10744" actId="164"/>
          <ac:picMkLst>
            <pc:docMk/>
            <pc:sldMk cId="842819858" sldId="303"/>
            <ac:picMk id="4" creationId="{B9A94434-3DB5-A8B3-4306-0E34AFAD89EC}"/>
          </ac:picMkLst>
        </pc:picChg>
        <pc:picChg chg="add mod">
          <ac:chgData name="Rawal, Surya Dev" userId="1fea52e1-4bda-4778-871f-51331d9f6f9f" providerId="ADAL" clId="{B326F288-6783-4F85-A37C-B60304BE8E79}" dt="2024-05-18T07:44:31.950" v="10710" actId="164"/>
          <ac:picMkLst>
            <pc:docMk/>
            <pc:sldMk cId="842819858" sldId="303"/>
            <ac:picMk id="5" creationId="{5B8E7494-ACA4-BE75-364C-2906030DC920}"/>
          </ac:picMkLst>
        </pc:picChg>
        <pc:picChg chg="mod">
          <ac:chgData name="Rawal, Surya Dev" userId="1fea52e1-4bda-4778-871f-51331d9f6f9f" providerId="ADAL" clId="{B326F288-6783-4F85-A37C-B60304BE8E79}" dt="2024-05-18T07:43:57.764" v="10695" actId="164"/>
          <ac:picMkLst>
            <pc:docMk/>
            <pc:sldMk cId="842819858" sldId="303"/>
            <ac:picMk id="17" creationId="{8A773E8A-C57B-EE46-109F-DC30D8D92726}"/>
          </ac:picMkLst>
        </pc:picChg>
        <pc:picChg chg="del">
          <ac:chgData name="Rawal, Surya Dev" userId="1fea52e1-4bda-4778-871f-51331d9f6f9f" providerId="ADAL" clId="{B326F288-6783-4F85-A37C-B60304BE8E79}" dt="2024-05-18T07:14:33.174" v="9692" actId="21"/>
          <ac:picMkLst>
            <pc:docMk/>
            <pc:sldMk cId="842819858" sldId="303"/>
            <ac:picMk id="23" creationId="{A4375420-ADAC-7C9C-35AB-2698797AA706}"/>
          </ac:picMkLst>
        </pc:picChg>
        <pc:picChg chg="del mod">
          <ac:chgData name="Rawal, Surya Dev" userId="1fea52e1-4bda-4778-871f-51331d9f6f9f" providerId="ADAL" clId="{B326F288-6783-4F85-A37C-B60304BE8E79}" dt="2024-05-18T07:15:42.656" v="9784" actId="21"/>
          <ac:picMkLst>
            <pc:docMk/>
            <pc:sldMk cId="842819858" sldId="303"/>
            <ac:picMk id="25" creationId="{7C1A4475-468F-BCC3-13C0-C66520DA1AB0}"/>
          </ac:picMkLst>
        </pc:picChg>
      </pc:sldChg>
      <pc:sldChg chg="modSp add mod ord">
        <pc:chgData name="Rawal, Surya Dev" userId="1fea52e1-4bda-4778-871f-51331d9f6f9f" providerId="ADAL" clId="{B326F288-6783-4F85-A37C-B60304BE8E79}" dt="2024-05-18T21:17:30.983" v="14939" actId="14100"/>
        <pc:sldMkLst>
          <pc:docMk/>
          <pc:sldMk cId="3504574407" sldId="304"/>
        </pc:sldMkLst>
        <pc:spChg chg="mod">
          <ac:chgData name="Rawal, Surya Dev" userId="1fea52e1-4bda-4778-871f-51331d9f6f9f" providerId="ADAL" clId="{B326F288-6783-4F85-A37C-B60304BE8E79}" dt="2024-05-18T21:17:30.983" v="14939" actId="14100"/>
          <ac:spMkLst>
            <pc:docMk/>
            <pc:sldMk cId="3504574407" sldId="304"/>
            <ac:spMk id="2" creationId="{A41C3417-36BA-9613-92C1-ACDE1B48493B}"/>
          </ac:spMkLst>
        </pc:spChg>
      </pc:sldChg>
      <pc:sldChg chg="addSp delSp modSp add del mod ord delAnim">
        <pc:chgData name="Rawal, Surya Dev" userId="1fea52e1-4bda-4778-871f-51331d9f6f9f" providerId="ADAL" clId="{B326F288-6783-4F85-A37C-B60304BE8E79}" dt="2024-05-18T13:13:02.698" v="13242" actId="2696"/>
        <pc:sldMkLst>
          <pc:docMk/>
          <pc:sldMk cId="1067670295" sldId="305"/>
        </pc:sldMkLst>
        <pc:spChg chg="add del mod">
          <ac:chgData name="Rawal, Surya Dev" userId="1fea52e1-4bda-4778-871f-51331d9f6f9f" providerId="ADAL" clId="{B326F288-6783-4F85-A37C-B60304BE8E79}" dt="2024-05-18T08:06:49.666" v="10919" actId="21"/>
          <ac:spMkLst>
            <pc:docMk/>
            <pc:sldMk cId="1067670295" sldId="305"/>
            <ac:spMk id="5" creationId="{15D4F14D-4AFB-E589-9770-708D9982D28F}"/>
          </ac:spMkLst>
        </pc:spChg>
        <pc:spChg chg="del">
          <ac:chgData name="Rawal, Surya Dev" userId="1fea52e1-4bda-4778-871f-51331d9f6f9f" providerId="ADAL" clId="{B326F288-6783-4F85-A37C-B60304BE8E79}" dt="2024-05-18T08:06:45.204" v="10918" actId="21"/>
          <ac:spMkLst>
            <pc:docMk/>
            <pc:sldMk cId="1067670295" sldId="305"/>
            <ac:spMk id="6" creationId="{1055700A-F20E-FA69-ED8A-A0E9F4B6C03F}"/>
          </ac:spMkLst>
        </pc:spChg>
      </pc:sldChg>
      <pc:sldChg chg="addSp delSp modSp add mod ord addAnim delAnim modAnim modNotesTx">
        <pc:chgData name="Rawal, Surya Dev" userId="1fea52e1-4bda-4778-871f-51331d9f6f9f" providerId="ADAL" clId="{B326F288-6783-4F85-A37C-B60304BE8E79}" dt="2024-05-19T18:42:38.791" v="18229" actId="1076"/>
        <pc:sldMkLst>
          <pc:docMk/>
          <pc:sldMk cId="1373936665" sldId="306"/>
        </pc:sldMkLst>
        <pc:spChg chg="mod">
          <ac:chgData name="Rawal, Surya Dev" userId="1fea52e1-4bda-4778-871f-51331d9f6f9f" providerId="ADAL" clId="{B326F288-6783-4F85-A37C-B60304BE8E79}" dt="2024-05-18T12:52:09.312" v="12546" actId="27636"/>
          <ac:spMkLst>
            <pc:docMk/>
            <pc:sldMk cId="1373936665" sldId="306"/>
            <ac:spMk id="2" creationId="{A41C3417-36BA-9613-92C1-ACDE1B48493B}"/>
          </ac:spMkLst>
        </pc:spChg>
        <pc:spChg chg="add mod">
          <ac:chgData name="Rawal, Surya Dev" userId="1fea52e1-4bda-4778-871f-51331d9f6f9f" providerId="ADAL" clId="{B326F288-6783-4F85-A37C-B60304BE8E79}" dt="2024-05-18T20:44:35.844" v="14396" actId="1076"/>
          <ac:spMkLst>
            <pc:docMk/>
            <pc:sldMk cId="1373936665" sldId="306"/>
            <ac:spMk id="3" creationId="{0790357A-A184-2EDD-37C3-B8A43C7622A0}"/>
          </ac:spMkLst>
        </pc:spChg>
        <pc:spChg chg="add del mod">
          <ac:chgData name="Rawal, Surya Dev" userId="1fea52e1-4bda-4778-871f-51331d9f6f9f" providerId="ADAL" clId="{B326F288-6783-4F85-A37C-B60304BE8E79}" dt="2024-05-18T12:11:29.672" v="11118" actId="21"/>
          <ac:spMkLst>
            <pc:docMk/>
            <pc:sldMk cId="1373936665" sldId="306"/>
            <ac:spMk id="3" creationId="{AA1E7FBE-5925-C97F-D2D8-71B13010E102}"/>
          </ac:spMkLst>
        </pc:spChg>
        <pc:spChg chg="add del mod">
          <ac:chgData name="Rawal, Surya Dev" userId="1fea52e1-4bda-4778-871f-51331d9f6f9f" providerId="ADAL" clId="{B326F288-6783-4F85-A37C-B60304BE8E79}" dt="2024-05-18T12:11:17.750" v="11113" actId="21"/>
          <ac:spMkLst>
            <pc:docMk/>
            <pc:sldMk cId="1373936665" sldId="306"/>
            <ac:spMk id="4" creationId="{DD6F098B-0AE7-7E18-A0E7-F4E4117CE86C}"/>
          </ac:spMkLst>
        </pc:spChg>
        <pc:spChg chg="add del mod">
          <ac:chgData name="Rawal, Surya Dev" userId="1fea52e1-4bda-4778-871f-51331d9f6f9f" providerId="ADAL" clId="{B326F288-6783-4F85-A37C-B60304BE8E79}" dt="2024-05-18T12:12:44.647" v="11126"/>
          <ac:spMkLst>
            <pc:docMk/>
            <pc:sldMk cId="1373936665" sldId="306"/>
            <ac:spMk id="5" creationId="{7142791B-49CC-D30F-DA02-B3F12DF6525D}"/>
          </ac:spMkLst>
        </pc:spChg>
        <pc:spChg chg="mod">
          <ac:chgData name="Rawal, Surya Dev" userId="1fea52e1-4bda-4778-871f-51331d9f6f9f" providerId="ADAL" clId="{B326F288-6783-4F85-A37C-B60304BE8E79}" dt="2024-05-18T13:40:00.262" v="14034" actId="1076"/>
          <ac:spMkLst>
            <pc:docMk/>
            <pc:sldMk cId="1373936665" sldId="306"/>
            <ac:spMk id="6" creationId="{A6097F33-33F1-F883-F4E8-91E7B6189D5C}"/>
          </ac:spMkLst>
        </pc:spChg>
        <pc:spChg chg="add mod">
          <ac:chgData name="Rawal, Surya Dev" userId="1fea52e1-4bda-4778-871f-51331d9f6f9f" providerId="ADAL" clId="{B326F288-6783-4F85-A37C-B60304BE8E79}" dt="2024-05-18T13:39:12.843" v="14022" actId="571"/>
          <ac:spMkLst>
            <pc:docMk/>
            <pc:sldMk cId="1373936665" sldId="306"/>
            <ac:spMk id="7" creationId="{B1B2AE3F-B535-9B19-4813-4D12F9BD351D}"/>
          </ac:spMkLst>
        </pc:spChg>
        <pc:spChg chg="add del mod">
          <ac:chgData name="Rawal, Surya Dev" userId="1fea52e1-4bda-4778-871f-51331d9f6f9f" providerId="ADAL" clId="{B326F288-6783-4F85-A37C-B60304BE8E79}" dt="2024-05-18T20:44:29.983" v="14394" actId="571"/>
          <ac:spMkLst>
            <pc:docMk/>
            <pc:sldMk cId="1373936665" sldId="306"/>
            <ac:spMk id="7" creationId="{BEFA1759-AD10-0AAC-673D-BBD045C47BF0}"/>
          </ac:spMkLst>
        </pc:spChg>
        <pc:spChg chg="del">
          <ac:chgData name="Rawal, Surya Dev" userId="1fea52e1-4bda-4778-871f-51331d9f6f9f" providerId="ADAL" clId="{B326F288-6783-4F85-A37C-B60304BE8E79}" dt="2024-05-18T12:03:03.758" v="10948" actId="21"/>
          <ac:spMkLst>
            <pc:docMk/>
            <pc:sldMk cId="1373936665" sldId="306"/>
            <ac:spMk id="7" creationId="{D0777519-4AA8-A422-4321-C526F684A49E}"/>
          </ac:spMkLst>
        </pc:spChg>
        <pc:spChg chg="del mod">
          <ac:chgData name="Rawal, Surya Dev" userId="1fea52e1-4bda-4778-871f-51331d9f6f9f" providerId="ADAL" clId="{B326F288-6783-4F85-A37C-B60304BE8E79}" dt="2024-05-18T12:02:56.888" v="10946" actId="21"/>
          <ac:spMkLst>
            <pc:docMk/>
            <pc:sldMk cId="1373936665" sldId="306"/>
            <ac:spMk id="8" creationId="{38E377C8-C26E-4C4A-C509-1E8F14E078D3}"/>
          </ac:spMkLst>
        </pc:spChg>
        <pc:spChg chg="add del mod">
          <ac:chgData name="Rawal, Surya Dev" userId="1fea52e1-4bda-4778-871f-51331d9f6f9f" providerId="ADAL" clId="{B326F288-6783-4F85-A37C-B60304BE8E79}" dt="2024-05-18T20:44:29.983" v="14394" actId="571"/>
          <ac:spMkLst>
            <pc:docMk/>
            <pc:sldMk cId="1373936665" sldId="306"/>
            <ac:spMk id="8" creationId="{71F19600-2CA4-AC05-8B6E-3E47D38B4849}"/>
          </ac:spMkLst>
        </pc:spChg>
        <pc:spChg chg="add mod">
          <ac:chgData name="Rawal, Surya Dev" userId="1fea52e1-4bda-4778-871f-51331d9f6f9f" providerId="ADAL" clId="{B326F288-6783-4F85-A37C-B60304BE8E79}" dt="2024-05-18T13:39:12.843" v="14022" actId="571"/>
          <ac:spMkLst>
            <pc:docMk/>
            <pc:sldMk cId="1373936665" sldId="306"/>
            <ac:spMk id="8" creationId="{E49B0F91-3F6F-7049-F2E4-1C31EA905EA9}"/>
          </ac:spMkLst>
        </pc:spChg>
        <pc:spChg chg="add del mod">
          <ac:chgData name="Rawal, Surya Dev" userId="1fea52e1-4bda-4778-871f-51331d9f6f9f" providerId="ADAL" clId="{B326F288-6783-4F85-A37C-B60304BE8E79}" dt="2024-05-18T20:44:29.983" v="14394" actId="571"/>
          <ac:spMkLst>
            <pc:docMk/>
            <pc:sldMk cId="1373936665" sldId="306"/>
            <ac:spMk id="9" creationId="{01F322FF-A885-E4CF-31E2-033035BE4E4C}"/>
          </ac:spMkLst>
        </pc:spChg>
        <pc:spChg chg="add mod">
          <ac:chgData name="Rawal, Surya Dev" userId="1fea52e1-4bda-4778-871f-51331d9f6f9f" providerId="ADAL" clId="{B326F288-6783-4F85-A37C-B60304BE8E79}" dt="2024-05-18T12:19:43.439" v="11186" actId="1076"/>
          <ac:spMkLst>
            <pc:docMk/>
            <pc:sldMk cId="1373936665" sldId="306"/>
            <ac:spMk id="9" creationId="{3937838C-6920-D987-8694-888E7F51982B}"/>
          </ac:spMkLst>
        </pc:spChg>
        <pc:spChg chg="add mod">
          <ac:chgData name="Rawal, Surya Dev" userId="1fea52e1-4bda-4778-871f-51331d9f6f9f" providerId="ADAL" clId="{B326F288-6783-4F85-A37C-B60304BE8E79}" dt="2024-05-18T13:39:12.843" v="14022" actId="571"/>
          <ac:spMkLst>
            <pc:docMk/>
            <pc:sldMk cId="1373936665" sldId="306"/>
            <ac:spMk id="9" creationId="{88FBC727-A925-1F21-B8B6-B6DE78BBE852}"/>
          </ac:spMkLst>
        </pc:spChg>
        <pc:spChg chg="add mod">
          <ac:chgData name="Rawal, Surya Dev" userId="1fea52e1-4bda-4778-871f-51331d9f6f9f" providerId="ADAL" clId="{B326F288-6783-4F85-A37C-B60304BE8E79}" dt="2024-05-18T13:39:12.843" v="14022" actId="571"/>
          <ac:spMkLst>
            <pc:docMk/>
            <pc:sldMk cId="1373936665" sldId="306"/>
            <ac:spMk id="10" creationId="{77DFE6EE-8E68-236B-6B01-5D6B7E232079}"/>
          </ac:spMkLst>
        </pc:spChg>
        <pc:spChg chg="add del mod">
          <ac:chgData name="Rawal, Surya Dev" userId="1fea52e1-4bda-4778-871f-51331d9f6f9f" providerId="ADAL" clId="{B326F288-6783-4F85-A37C-B60304BE8E79}" dt="2024-05-18T20:44:29.983" v="14394" actId="571"/>
          <ac:spMkLst>
            <pc:docMk/>
            <pc:sldMk cId="1373936665" sldId="306"/>
            <ac:spMk id="10" creationId="{E5AA9CA2-C916-B84E-F21B-C05003E57411}"/>
          </ac:spMkLst>
        </pc:spChg>
        <pc:spChg chg="add del mod">
          <ac:chgData name="Rawal, Surya Dev" userId="1fea52e1-4bda-4778-871f-51331d9f6f9f" providerId="ADAL" clId="{B326F288-6783-4F85-A37C-B60304BE8E79}" dt="2024-05-18T20:44:29.983" v="14394" actId="571"/>
          <ac:spMkLst>
            <pc:docMk/>
            <pc:sldMk cId="1373936665" sldId="306"/>
            <ac:spMk id="11" creationId="{E877B088-F453-331F-12D2-FCC84880E9E7}"/>
          </ac:spMkLst>
        </pc:spChg>
        <pc:spChg chg="add mod">
          <ac:chgData name="Rawal, Surya Dev" userId="1fea52e1-4bda-4778-871f-51331d9f6f9f" providerId="ADAL" clId="{B326F288-6783-4F85-A37C-B60304BE8E79}" dt="2024-05-18T13:39:12.843" v="14022" actId="571"/>
          <ac:spMkLst>
            <pc:docMk/>
            <pc:sldMk cId="1373936665" sldId="306"/>
            <ac:spMk id="11" creationId="{F21EB497-0235-5FD7-908D-5E55C8BF3221}"/>
          </ac:spMkLst>
        </pc:spChg>
        <pc:spChg chg="add mod">
          <ac:chgData name="Rawal, Surya Dev" userId="1fea52e1-4bda-4778-871f-51331d9f6f9f" providerId="ADAL" clId="{B326F288-6783-4F85-A37C-B60304BE8E79}" dt="2024-05-18T13:39:12.843" v="14022" actId="571"/>
          <ac:spMkLst>
            <pc:docMk/>
            <pc:sldMk cId="1373936665" sldId="306"/>
            <ac:spMk id="12" creationId="{19AA1E5D-EDBB-C37B-424B-C19FC030B493}"/>
          </ac:spMkLst>
        </pc:spChg>
        <pc:spChg chg="add mod">
          <ac:chgData name="Rawal, Surya Dev" userId="1fea52e1-4bda-4778-871f-51331d9f6f9f" providerId="ADAL" clId="{B326F288-6783-4F85-A37C-B60304BE8E79}" dt="2024-05-18T20:44:44.208" v="14398" actId="571"/>
          <ac:spMkLst>
            <pc:docMk/>
            <pc:sldMk cId="1373936665" sldId="306"/>
            <ac:spMk id="12" creationId="{E95BACB7-59A5-AAB3-FF3F-D821F7A22AC9}"/>
          </ac:spMkLst>
        </pc:spChg>
        <pc:spChg chg="add mod">
          <ac:chgData name="Rawal, Surya Dev" userId="1fea52e1-4bda-4778-871f-51331d9f6f9f" providerId="ADAL" clId="{B326F288-6783-4F85-A37C-B60304BE8E79}" dt="2024-05-18T20:44:44.208" v="14398" actId="571"/>
          <ac:spMkLst>
            <pc:docMk/>
            <pc:sldMk cId="1373936665" sldId="306"/>
            <ac:spMk id="13" creationId="{06A9D870-F519-DF17-5521-E36AE9259482}"/>
          </ac:spMkLst>
        </pc:spChg>
        <pc:spChg chg="add mod">
          <ac:chgData name="Rawal, Surya Dev" userId="1fea52e1-4bda-4778-871f-51331d9f6f9f" providerId="ADAL" clId="{B326F288-6783-4F85-A37C-B60304BE8E79}" dt="2024-05-18T13:39:12.843" v="14022" actId="571"/>
          <ac:spMkLst>
            <pc:docMk/>
            <pc:sldMk cId="1373936665" sldId="306"/>
            <ac:spMk id="13" creationId="{9D7AEDC2-96B2-78ED-6AAB-654E7A6E2D6F}"/>
          </ac:spMkLst>
        </pc:spChg>
        <pc:spChg chg="add mod">
          <ac:chgData name="Rawal, Surya Dev" userId="1fea52e1-4bda-4778-871f-51331d9f6f9f" providerId="ADAL" clId="{B326F288-6783-4F85-A37C-B60304BE8E79}" dt="2024-05-18T20:44:44.208" v="14398" actId="571"/>
          <ac:spMkLst>
            <pc:docMk/>
            <pc:sldMk cId="1373936665" sldId="306"/>
            <ac:spMk id="14" creationId="{2A287688-293F-FC14-A485-BFCC788FD649}"/>
          </ac:spMkLst>
        </pc:spChg>
        <pc:spChg chg="add mod">
          <ac:chgData name="Rawal, Surya Dev" userId="1fea52e1-4bda-4778-871f-51331d9f6f9f" providerId="ADAL" clId="{B326F288-6783-4F85-A37C-B60304BE8E79}" dt="2024-05-18T12:22:27.605" v="11341" actId="1076"/>
          <ac:spMkLst>
            <pc:docMk/>
            <pc:sldMk cId="1373936665" sldId="306"/>
            <ac:spMk id="14" creationId="{8A351D26-8ED2-4F34-9CAC-6FC4D77EEC3F}"/>
          </ac:spMkLst>
        </pc:spChg>
        <pc:spChg chg="add mod">
          <ac:chgData name="Rawal, Surya Dev" userId="1fea52e1-4bda-4778-871f-51331d9f6f9f" providerId="ADAL" clId="{B326F288-6783-4F85-A37C-B60304BE8E79}" dt="2024-05-18T13:39:12.843" v="14022" actId="571"/>
          <ac:spMkLst>
            <pc:docMk/>
            <pc:sldMk cId="1373936665" sldId="306"/>
            <ac:spMk id="14" creationId="{D7EFA63E-FD9A-C1A8-DD2E-23FE784586AC}"/>
          </ac:spMkLst>
        </pc:spChg>
        <pc:spChg chg="add mod">
          <ac:chgData name="Rawal, Surya Dev" userId="1fea52e1-4bda-4778-871f-51331d9f6f9f" providerId="ADAL" clId="{B326F288-6783-4F85-A37C-B60304BE8E79}" dt="2024-05-18T20:44:44.208" v="14398" actId="571"/>
          <ac:spMkLst>
            <pc:docMk/>
            <pc:sldMk cId="1373936665" sldId="306"/>
            <ac:spMk id="15" creationId="{76D49FD9-5DA3-14A9-2294-72D854D7CB05}"/>
          </ac:spMkLst>
        </pc:spChg>
        <pc:spChg chg="add mod">
          <ac:chgData name="Rawal, Surya Dev" userId="1fea52e1-4bda-4778-871f-51331d9f6f9f" providerId="ADAL" clId="{B326F288-6783-4F85-A37C-B60304BE8E79}" dt="2024-05-18T20:44:44.208" v="14398" actId="571"/>
          <ac:spMkLst>
            <pc:docMk/>
            <pc:sldMk cId="1373936665" sldId="306"/>
            <ac:spMk id="16" creationId="{1F40B1DC-3722-8B82-31F6-1188FA976270}"/>
          </ac:spMkLst>
        </pc:spChg>
        <pc:spChg chg="add del mod">
          <ac:chgData name="Rawal, Surya Dev" userId="1fea52e1-4bda-4778-871f-51331d9f6f9f" providerId="ADAL" clId="{B326F288-6783-4F85-A37C-B60304BE8E79}" dt="2024-05-18T12:22:16.119" v="11339" actId="21"/>
          <ac:spMkLst>
            <pc:docMk/>
            <pc:sldMk cId="1373936665" sldId="306"/>
            <ac:spMk id="17" creationId="{1E02BF18-056E-8265-D919-E59711754F01}"/>
          </ac:spMkLst>
        </pc:spChg>
        <pc:spChg chg="add del mod">
          <ac:chgData name="Rawal, Surya Dev" userId="1fea52e1-4bda-4778-871f-51331d9f6f9f" providerId="ADAL" clId="{B326F288-6783-4F85-A37C-B60304BE8E79}" dt="2024-05-18T12:27:45.642" v="11494" actId="21"/>
          <ac:spMkLst>
            <pc:docMk/>
            <pc:sldMk cId="1373936665" sldId="306"/>
            <ac:spMk id="18" creationId="{50047BCE-2781-CB0F-03A4-53EE604E2E3E}"/>
          </ac:spMkLst>
        </pc:spChg>
        <pc:spChg chg="add del mod">
          <ac:chgData name="Rawal, Surya Dev" userId="1fea52e1-4bda-4778-871f-51331d9f6f9f" providerId="ADAL" clId="{B326F288-6783-4F85-A37C-B60304BE8E79}" dt="2024-05-18T12:25:34.872" v="11471" actId="21"/>
          <ac:spMkLst>
            <pc:docMk/>
            <pc:sldMk cId="1373936665" sldId="306"/>
            <ac:spMk id="19" creationId="{83AD5C90-AAC8-12A5-1430-6790661A33D7}"/>
          </ac:spMkLst>
        </pc:spChg>
        <pc:spChg chg="add del mod">
          <ac:chgData name="Rawal, Surya Dev" userId="1fea52e1-4bda-4778-871f-51331d9f6f9f" providerId="ADAL" clId="{B326F288-6783-4F85-A37C-B60304BE8E79}" dt="2024-05-18T12:25:34.872" v="11471" actId="21"/>
          <ac:spMkLst>
            <pc:docMk/>
            <pc:sldMk cId="1373936665" sldId="306"/>
            <ac:spMk id="20" creationId="{07E1520A-BA70-52C4-E6E9-E85D212C284B}"/>
          </ac:spMkLst>
        </pc:spChg>
        <pc:spChg chg="add del mod">
          <ac:chgData name="Rawal, Surya Dev" userId="1fea52e1-4bda-4778-871f-51331d9f6f9f" providerId="ADAL" clId="{B326F288-6783-4F85-A37C-B60304BE8E79}" dt="2024-05-18T12:25:34.872" v="11471" actId="21"/>
          <ac:spMkLst>
            <pc:docMk/>
            <pc:sldMk cId="1373936665" sldId="306"/>
            <ac:spMk id="21" creationId="{01CAB351-5B2E-E491-C6AF-81B95AC32B72}"/>
          </ac:spMkLst>
        </pc:spChg>
        <pc:spChg chg="add del mod">
          <ac:chgData name="Rawal, Surya Dev" userId="1fea52e1-4bda-4778-871f-51331d9f6f9f" providerId="ADAL" clId="{B326F288-6783-4F85-A37C-B60304BE8E79}" dt="2024-05-18T12:34:57.806" v="11562" actId="21"/>
          <ac:spMkLst>
            <pc:docMk/>
            <pc:sldMk cId="1373936665" sldId="306"/>
            <ac:spMk id="23" creationId="{C77006A5-94AE-4ED5-5F5B-7056F3F032BE}"/>
          </ac:spMkLst>
        </pc:spChg>
        <pc:spChg chg="add del mod">
          <ac:chgData name="Rawal, Surya Dev" userId="1fea52e1-4bda-4778-871f-51331d9f6f9f" providerId="ADAL" clId="{B326F288-6783-4F85-A37C-B60304BE8E79}" dt="2024-05-18T12:34:50.210" v="11560" actId="21"/>
          <ac:spMkLst>
            <pc:docMk/>
            <pc:sldMk cId="1373936665" sldId="306"/>
            <ac:spMk id="26" creationId="{5513B712-2876-54A8-5FF1-8451B0B64DB9}"/>
          </ac:spMkLst>
        </pc:spChg>
        <pc:spChg chg="add del mod">
          <ac:chgData name="Rawal, Surya Dev" userId="1fea52e1-4bda-4778-871f-51331d9f6f9f" providerId="ADAL" clId="{B326F288-6783-4F85-A37C-B60304BE8E79}" dt="2024-05-18T12:35:36.344" v="11608" actId="21"/>
          <ac:spMkLst>
            <pc:docMk/>
            <pc:sldMk cId="1373936665" sldId="306"/>
            <ac:spMk id="27" creationId="{59AA24DE-F50D-D03A-3A59-634801BBA521}"/>
          </ac:spMkLst>
        </pc:spChg>
        <pc:spChg chg="add del mod">
          <ac:chgData name="Rawal, Surya Dev" userId="1fea52e1-4bda-4778-871f-51331d9f6f9f" providerId="ADAL" clId="{B326F288-6783-4F85-A37C-B60304BE8E79}" dt="2024-05-18T12:39:37.303" v="11612"/>
          <ac:spMkLst>
            <pc:docMk/>
            <pc:sldMk cId="1373936665" sldId="306"/>
            <ac:spMk id="28" creationId="{E7158A12-9B0B-204E-4600-82597207E5E5}"/>
          </ac:spMkLst>
        </pc:spChg>
        <pc:spChg chg="add del mod">
          <ac:chgData name="Rawal, Surya Dev" userId="1fea52e1-4bda-4778-871f-51331d9f6f9f" providerId="ADAL" clId="{B326F288-6783-4F85-A37C-B60304BE8E79}" dt="2024-05-18T12:39:44.420" v="11614"/>
          <ac:spMkLst>
            <pc:docMk/>
            <pc:sldMk cId="1373936665" sldId="306"/>
            <ac:spMk id="29" creationId="{55107ABB-F79F-3F2F-A14A-CB70D07BBD5E}"/>
          </ac:spMkLst>
        </pc:spChg>
        <pc:spChg chg="add mod">
          <ac:chgData name="Rawal, Surya Dev" userId="1fea52e1-4bda-4778-871f-51331d9f6f9f" providerId="ADAL" clId="{B326F288-6783-4F85-A37C-B60304BE8E79}" dt="2024-05-18T13:39:53.793" v="14032" actId="1076"/>
          <ac:spMkLst>
            <pc:docMk/>
            <pc:sldMk cId="1373936665" sldId="306"/>
            <ac:spMk id="30" creationId="{42503351-1102-B376-54DB-7426D8729D57}"/>
          </ac:spMkLst>
        </pc:spChg>
        <pc:spChg chg="add mod">
          <ac:chgData name="Rawal, Surya Dev" userId="1fea52e1-4bda-4778-871f-51331d9f6f9f" providerId="ADAL" clId="{B326F288-6783-4F85-A37C-B60304BE8E79}" dt="2024-05-18T13:39:53.793" v="14032" actId="1076"/>
          <ac:spMkLst>
            <pc:docMk/>
            <pc:sldMk cId="1373936665" sldId="306"/>
            <ac:spMk id="31" creationId="{558AD8F6-E709-7533-737E-2DC6BA90694A}"/>
          </ac:spMkLst>
        </pc:spChg>
        <pc:spChg chg="add mod">
          <ac:chgData name="Rawal, Surya Dev" userId="1fea52e1-4bda-4778-871f-51331d9f6f9f" providerId="ADAL" clId="{B326F288-6783-4F85-A37C-B60304BE8E79}" dt="2024-05-18T13:39:53.793" v="14032" actId="1076"/>
          <ac:spMkLst>
            <pc:docMk/>
            <pc:sldMk cId="1373936665" sldId="306"/>
            <ac:spMk id="2048" creationId="{EF03B86A-7979-5CD1-4828-3B06115EF62C}"/>
          </ac:spMkLst>
        </pc:spChg>
        <pc:spChg chg="add del mod">
          <ac:chgData name="Rawal, Surya Dev" userId="1fea52e1-4bda-4778-871f-51331d9f6f9f" providerId="ADAL" clId="{B326F288-6783-4F85-A37C-B60304BE8E79}" dt="2024-05-18T12:58:19.474" v="12662" actId="21"/>
          <ac:spMkLst>
            <pc:docMk/>
            <pc:sldMk cId="1373936665" sldId="306"/>
            <ac:spMk id="2049" creationId="{68D5B3EC-D3E8-8D27-BD23-D5DCE1D91E54}"/>
          </ac:spMkLst>
        </pc:spChg>
        <pc:spChg chg="add del mod">
          <ac:chgData name="Rawal, Surya Dev" userId="1fea52e1-4bda-4778-871f-51331d9f6f9f" providerId="ADAL" clId="{B326F288-6783-4F85-A37C-B60304BE8E79}" dt="2024-05-19T06:30:59.184" v="15534" actId="20577"/>
          <ac:spMkLst>
            <pc:docMk/>
            <pc:sldMk cId="1373936665" sldId="306"/>
            <ac:spMk id="2051" creationId="{30E77BBA-CBBE-4FDB-C753-E40F417A22A9}"/>
          </ac:spMkLst>
        </pc:spChg>
        <pc:spChg chg="add del mod">
          <ac:chgData name="Rawal, Surya Dev" userId="1fea52e1-4bda-4778-871f-51331d9f6f9f" providerId="ADAL" clId="{B326F288-6783-4F85-A37C-B60304BE8E79}" dt="2024-05-18T20:44:28.574" v="14393" actId="478"/>
          <ac:spMkLst>
            <pc:docMk/>
            <pc:sldMk cId="1373936665" sldId="306"/>
            <ac:spMk id="2052" creationId="{00361448-FEEC-6597-5203-CF48C640BE99}"/>
          </ac:spMkLst>
        </pc:spChg>
        <pc:spChg chg="add del mod">
          <ac:chgData name="Rawal, Surya Dev" userId="1fea52e1-4bda-4778-871f-51331d9f6f9f" providerId="ADAL" clId="{B326F288-6783-4F85-A37C-B60304BE8E79}" dt="2024-05-18T20:44:28.574" v="14393" actId="478"/>
          <ac:spMkLst>
            <pc:docMk/>
            <pc:sldMk cId="1373936665" sldId="306"/>
            <ac:spMk id="2053" creationId="{6A923D33-0702-23F2-1AEE-C5B74D1BF50C}"/>
          </ac:spMkLst>
        </pc:spChg>
        <pc:spChg chg="add mod">
          <ac:chgData name="Rawal, Surya Dev" userId="1fea52e1-4bda-4778-871f-51331d9f6f9f" providerId="ADAL" clId="{B326F288-6783-4F85-A37C-B60304BE8E79}" dt="2024-05-19T18:42:38.791" v="18229" actId="1076"/>
          <ac:spMkLst>
            <pc:docMk/>
            <pc:sldMk cId="1373936665" sldId="306"/>
            <ac:spMk id="2055" creationId="{BD052782-4551-E403-176B-6F418C629917}"/>
          </ac:spMkLst>
        </pc:spChg>
        <pc:spChg chg="add del mod">
          <ac:chgData name="Rawal, Surya Dev" userId="1fea52e1-4bda-4778-871f-51331d9f6f9f" providerId="ADAL" clId="{B326F288-6783-4F85-A37C-B60304BE8E79}" dt="2024-05-18T13:39:56.453" v="14033" actId="21"/>
          <ac:spMkLst>
            <pc:docMk/>
            <pc:sldMk cId="1373936665" sldId="306"/>
            <ac:spMk id="2057" creationId="{22BC93B8-8C73-C6FB-426F-A9CB04413F6C}"/>
          </ac:spMkLst>
        </pc:spChg>
        <pc:grpChg chg="add mod">
          <ac:chgData name="Rawal, Surya Dev" userId="1fea52e1-4bda-4778-871f-51331d9f6f9f" providerId="ADAL" clId="{B326F288-6783-4F85-A37C-B60304BE8E79}" dt="2024-05-18T13:40:00.262" v="14034" actId="1076"/>
          <ac:grpSpMkLst>
            <pc:docMk/>
            <pc:sldMk cId="1373936665" sldId="306"/>
            <ac:grpSpMk id="4" creationId="{5CD538CB-2D89-F32B-7185-A36D09B4D4E7}"/>
          </ac:grpSpMkLst>
        </pc:grpChg>
        <pc:grpChg chg="add mod">
          <ac:chgData name="Rawal, Surya Dev" userId="1fea52e1-4bda-4778-871f-51331d9f6f9f" providerId="ADAL" clId="{B326F288-6783-4F85-A37C-B60304BE8E79}" dt="2024-05-18T12:18:24.469" v="11169" actId="164"/>
          <ac:grpSpMkLst>
            <pc:docMk/>
            <pc:sldMk cId="1373936665" sldId="306"/>
            <ac:grpSpMk id="11" creationId="{E87CB5A8-4461-2DAB-20AB-B8B2A7E98509}"/>
          </ac:grpSpMkLst>
        </pc:grpChg>
        <pc:grpChg chg="add del mod">
          <ac:chgData name="Rawal, Surya Dev" userId="1fea52e1-4bda-4778-871f-51331d9f6f9f" providerId="ADAL" clId="{B326F288-6783-4F85-A37C-B60304BE8E79}" dt="2024-05-18T12:27:46.720" v="11495" actId="21"/>
          <ac:grpSpMkLst>
            <pc:docMk/>
            <pc:sldMk cId="1373936665" sldId="306"/>
            <ac:grpSpMk id="15" creationId="{8E969EA3-265F-5CDF-3730-1830F7008CC8}"/>
          </ac:grpSpMkLst>
        </pc:grpChg>
        <pc:grpChg chg="add del mod">
          <ac:chgData name="Rawal, Surya Dev" userId="1fea52e1-4bda-4778-871f-51331d9f6f9f" providerId="ADAL" clId="{B326F288-6783-4F85-A37C-B60304BE8E79}" dt="2024-05-18T12:27:47.706" v="11496" actId="21"/>
          <ac:grpSpMkLst>
            <pc:docMk/>
            <pc:sldMk cId="1373936665" sldId="306"/>
            <ac:grpSpMk id="16" creationId="{3562D14D-A0AA-EE16-DF72-F5CB977C6E31}"/>
          </ac:grpSpMkLst>
        </pc:grpChg>
        <pc:graphicFrameChg chg="add del modGraphic">
          <ac:chgData name="Rawal, Surya Dev" userId="1fea52e1-4bda-4778-871f-51331d9f6f9f" providerId="ADAL" clId="{B326F288-6783-4F85-A37C-B60304BE8E79}" dt="2024-05-18T12:30:14.254" v="11518" actId="21"/>
          <ac:graphicFrameMkLst>
            <pc:docMk/>
            <pc:sldMk cId="1373936665" sldId="306"/>
            <ac:graphicFrameMk id="22" creationId="{2CCCDBB9-E0E8-3738-7F26-9E607541BE42}"/>
          </ac:graphicFrameMkLst>
        </pc:graphicFrameChg>
        <pc:graphicFrameChg chg="add del mod modGraphic">
          <ac:chgData name="Rawal, Surya Dev" userId="1fea52e1-4bda-4778-871f-51331d9f6f9f" providerId="ADAL" clId="{B326F288-6783-4F85-A37C-B60304BE8E79}" dt="2024-05-18T12:33:20.555" v="11554" actId="21"/>
          <ac:graphicFrameMkLst>
            <pc:docMk/>
            <pc:sldMk cId="1373936665" sldId="306"/>
            <ac:graphicFrameMk id="24" creationId="{2CDB1203-ED10-C7E7-D140-81A75568677F}"/>
          </ac:graphicFrameMkLst>
        </pc:graphicFrameChg>
        <pc:picChg chg="mod">
          <ac:chgData name="Rawal, Surya Dev" userId="1fea52e1-4bda-4778-871f-51331d9f6f9f" providerId="ADAL" clId="{B326F288-6783-4F85-A37C-B60304BE8E79}" dt="2024-05-18T13:40:00.262" v="14034" actId="1076"/>
          <ac:picMkLst>
            <pc:docMk/>
            <pc:sldMk cId="1373936665" sldId="306"/>
            <ac:picMk id="5" creationId="{8365616F-1423-B289-0A9E-B6A940E69258}"/>
          </ac:picMkLst>
        </pc:picChg>
        <pc:picChg chg="del">
          <ac:chgData name="Rawal, Surya Dev" userId="1fea52e1-4bda-4778-871f-51331d9f6f9f" providerId="ADAL" clId="{B326F288-6783-4F85-A37C-B60304BE8E79}" dt="2024-05-18T12:02:58.636" v="10947" actId="21"/>
          <ac:picMkLst>
            <pc:docMk/>
            <pc:sldMk cId="1373936665" sldId="306"/>
            <ac:picMk id="6" creationId="{6CFED72E-ED16-3CF9-F8C1-34029C707D6C}"/>
          </ac:picMkLst>
        </pc:picChg>
        <pc:picChg chg="add del mod">
          <ac:chgData name="Rawal, Surya Dev" userId="1fea52e1-4bda-4778-871f-51331d9f6f9f" providerId="ADAL" clId="{B326F288-6783-4F85-A37C-B60304BE8E79}" dt="2024-05-18T12:17:22.083" v="11156"/>
          <ac:picMkLst>
            <pc:docMk/>
            <pc:sldMk cId="1373936665" sldId="306"/>
            <ac:picMk id="10" creationId="{1EC08AB9-BE16-D428-F1F1-0B1D50927311}"/>
          </ac:picMkLst>
        </pc:picChg>
        <pc:picChg chg="add mod">
          <ac:chgData name="Rawal, Surya Dev" userId="1fea52e1-4bda-4778-871f-51331d9f6f9f" providerId="ADAL" clId="{B326F288-6783-4F85-A37C-B60304BE8E79}" dt="2024-05-18T12:22:27.605" v="11341" actId="1076"/>
          <ac:picMkLst>
            <pc:docMk/>
            <pc:sldMk cId="1373936665" sldId="306"/>
            <ac:picMk id="12" creationId="{B89183EB-D307-33C4-3621-C938A4BC4159}"/>
          </ac:picMkLst>
        </pc:picChg>
        <pc:picChg chg="add del mod">
          <ac:chgData name="Rawal, Surya Dev" userId="1fea52e1-4bda-4778-871f-51331d9f6f9f" providerId="ADAL" clId="{B326F288-6783-4F85-A37C-B60304BE8E79}" dt="2024-05-18T12:18:43.357" v="11173"/>
          <ac:picMkLst>
            <pc:docMk/>
            <pc:sldMk cId="1373936665" sldId="306"/>
            <ac:picMk id="13" creationId="{6E2321B1-A22B-3A0A-A2F8-7CC8A0BB6C56}"/>
          </ac:picMkLst>
        </pc:picChg>
        <pc:picChg chg="add del">
          <ac:chgData name="Rawal, Surya Dev" userId="1fea52e1-4bda-4778-871f-51331d9f6f9f" providerId="ADAL" clId="{B326F288-6783-4F85-A37C-B60304BE8E79}" dt="2024-05-18T12:12:11.346" v="11122"/>
          <ac:picMkLst>
            <pc:docMk/>
            <pc:sldMk cId="1373936665" sldId="306"/>
            <ac:picMk id="2050" creationId="{D3CB964B-5C34-5319-E4A5-603DB84AFA2C}"/>
          </ac:picMkLst>
        </pc:picChg>
        <pc:picChg chg="add del mod">
          <ac:chgData name="Rawal, Surya Dev" userId="1fea52e1-4bda-4778-871f-51331d9f6f9f" providerId="ADAL" clId="{B326F288-6783-4F85-A37C-B60304BE8E79}" dt="2024-05-18T12:17:19.391" v="11154" actId="21"/>
          <ac:picMkLst>
            <pc:docMk/>
            <pc:sldMk cId="1373936665" sldId="306"/>
            <ac:picMk id="2054" creationId="{A03C5A26-42B7-7147-4BB7-239D4DBDD091}"/>
          </ac:picMkLst>
        </pc:picChg>
        <pc:picChg chg="add mod">
          <ac:chgData name="Rawal, Surya Dev" userId="1fea52e1-4bda-4778-871f-51331d9f6f9f" providerId="ADAL" clId="{B326F288-6783-4F85-A37C-B60304BE8E79}" dt="2024-05-18T12:19:43.439" v="11186" actId="1076"/>
          <ac:picMkLst>
            <pc:docMk/>
            <pc:sldMk cId="1373936665" sldId="306"/>
            <ac:picMk id="2056" creationId="{EDC3F4B2-F9FA-AA15-7FDE-0C5334D97EE5}"/>
          </ac:picMkLst>
        </pc:picChg>
        <pc:picChg chg="add del">
          <ac:chgData name="Rawal, Surya Dev" userId="1fea52e1-4bda-4778-871f-51331d9f6f9f" providerId="ADAL" clId="{B326F288-6783-4F85-A37C-B60304BE8E79}" dt="2024-05-18T12:18:21.846" v="11168"/>
          <ac:picMkLst>
            <pc:docMk/>
            <pc:sldMk cId="1373936665" sldId="306"/>
            <ac:picMk id="2058" creationId="{4390B3E0-1436-9981-CF1E-A63077DB0DD9}"/>
          </ac:picMkLst>
        </pc:picChg>
      </pc:sldChg>
      <pc:sldChg chg="add del ord">
        <pc:chgData name="Rawal, Surya Dev" userId="1fea52e1-4bda-4778-871f-51331d9f6f9f" providerId="ADAL" clId="{B326F288-6783-4F85-A37C-B60304BE8E79}" dt="2024-05-18T13:25:17.778" v="13503" actId="2696"/>
        <pc:sldMkLst>
          <pc:docMk/>
          <pc:sldMk cId="1803906171" sldId="307"/>
        </pc:sldMkLst>
      </pc:sldChg>
      <pc:sldChg chg="addSp delSp modSp add del mod delAnim modAnim">
        <pc:chgData name="Rawal, Surya Dev" userId="1fea52e1-4bda-4778-871f-51331d9f6f9f" providerId="ADAL" clId="{B326F288-6783-4F85-A37C-B60304BE8E79}" dt="2024-05-18T13:18:41.952" v="13380" actId="2696"/>
        <pc:sldMkLst>
          <pc:docMk/>
          <pc:sldMk cId="2185299751" sldId="307"/>
        </pc:sldMkLst>
        <pc:spChg chg="del">
          <ac:chgData name="Rawal, Surya Dev" userId="1fea52e1-4bda-4778-871f-51331d9f6f9f" providerId="ADAL" clId="{B326F288-6783-4F85-A37C-B60304BE8E79}" dt="2024-05-18T13:14:51.365" v="13257" actId="478"/>
          <ac:spMkLst>
            <pc:docMk/>
            <pc:sldMk cId="2185299751" sldId="307"/>
            <ac:spMk id="2" creationId="{A41C3417-36BA-9613-92C1-ACDE1B48493B}"/>
          </ac:spMkLst>
        </pc:spChg>
        <pc:spChg chg="add mod">
          <ac:chgData name="Rawal, Surya Dev" userId="1fea52e1-4bda-4778-871f-51331d9f6f9f" providerId="ADAL" clId="{B326F288-6783-4F85-A37C-B60304BE8E79}" dt="2024-05-18T13:14:51.365" v="13257" actId="478"/>
          <ac:spMkLst>
            <pc:docMk/>
            <pc:sldMk cId="2185299751" sldId="307"/>
            <ac:spMk id="4" creationId="{D6ACA20D-25BE-1BC2-A4F4-0B9CD227C088}"/>
          </ac:spMkLst>
        </pc:spChg>
        <pc:spChg chg="add mod">
          <ac:chgData name="Rawal, Surya Dev" userId="1fea52e1-4bda-4778-871f-51331d9f6f9f" providerId="ADAL" clId="{B326F288-6783-4F85-A37C-B60304BE8E79}" dt="2024-05-18T13:14:51.365" v="13257" actId="478"/>
          <ac:spMkLst>
            <pc:docMk/>
            <pc:sldMk cId="2185299751" sldId="307"/>
            <ac:spMk id="6" creationId="{B8DE8D5C-AA6C-9158-38E5-8B09D853E9C2}"/>
          </ac:spMkLst>
        </pc:spChg>
        <pc:spChg chg="add del mod">
          <ac:chgData name="Rawal, Surya Dev" userId="1fea52e1-4bda-4778-871f-51331d9f6f9f" providerId="ADAL" clId="{B326F288-6783-4F85-A37C-B60304BE8E79}" dt="2024-05-18T13:14:55.602" v="13259"/>
          <ac:spMkLst>
            <pc:docMk/>
            <pc:sldMk cId="2185299751" sldId="307"/>
            <ac:spMk id="7" creationId="{A0FB24A2-F364-8F1B-8A42-655638B7EFFE}"/>
          </ac:spMkLst>
        </pc:spChg>
        <pc:spChg chg="add del mod">
          <ac:chgData name="Rawal, Surya Dev" userId="1fea52e1-4bda-4778-871f-51331d9f6f9f" providerId="ADAL" clId="{B326F288-6783-4F85-A37C-B60304BE8E79}" dt="2024-05-18T13:14:55.602" v="13259"/>
          <ac:spMkLst>
            <pc:docMk/>
            <pc:sldMk cId="2185299751" sldId="307"/>
            <ac:spMk id="8" creationId="{1041008F-EC63-C4F4-7B68-EFD3B0D5FA44}"/>
          </ac:spMkLst>
        </pc:spChg>
        <pc:spChg chg="add del mod">
          <ac:chgData name="Rawal, Surya Dev" userId="1fea52e1-4bda-4778-871f-51331d9f6f9f" providerId="ADAL" clId="{B326F288-6783-4F85-A37C-B60304BE8E79}" dt="2024-05-18T13:14:55.602" v="13259"/>
          <ac:spMkLst>
            <pc:docMk/>
            <pc:sldMk cId="2185299751" sldId="307"/>
            <ac:spMk id="9" creationId="{263693D9-6CA7-3DDB-741D-FD9336CBDD4A}"/>
          </ac:spMkLst>
        </pc:spChg>
        <pc:spChg chg="add del mod">
          <ac:chgData name="Rawal, Surya Dev" userId="1fea52e1-4bda-4778-871f-51331d9f6f9f" providerId="ADAL" clId="{B326F288-6783-4F85-A37C-B60304BE8E79}" dt="2024-05-18T13:14:55.602" v="13259"/>
          <ac:spMkLst>
            <pc:docMk/>
            <pc:sldMk cId="2185299751" sldId="307"/>
            <ac:spMk id="10" creationId="{870960D3-B6BA-A924-AFE0-A3F452F99175}"/>
          </ac:spMkLst>
        </pc:spChg>
        <pc:spChg chg="add del mod">
          <ac:chgData name="Rawal, Surya Dev" userId="1fea52e1-4bda-4778-871f-51331d9f6f9f" providerId="ADAL" clId="{B326F288-6783-4F85-A37C-B60304BE8E79}" dt="2024-05-18T13:14:55.602" v="13259"/>
          <ac:spMkLst>
            <pc:docMk/>
            <pc:sldMk cId="2185299751" sldId="307"/>
            <ac:spMk id="11" creationId="{33E43E3D-2827-1C26-CC92-8251C8D0BE24}"/>
          </ac:spMkLst>
        </pc:spChg>
        <pc:spChg chg="add del mod">
          <ac:chgData name="Rawal, Surya Dev" userId="1fea52e1-4bda-4778-871f-51331d9f6f9f" providerId="ADAL" clId="{B326F288-6783-4F85-A37C-B60304BE8E79}" dt="2024-05-18T13:14:55.602" v="13259"/>
          <ac:spMkLst>
            <pc:docMk/>
            <pc:sldMk cId="2185299751" sldId="307"/>
            <ac:spMk id="12" creationId="{AA06B6DF-7940-A786-31C8-EF0B329AC91D}"/>
          </ac:spMkLst>
        </pc:spChg>
        <pc:spChg chg="add del mod">
          <ac:chgData name="Rawal, Surya Dev" userId="1fea52e1-4bda-4778-871f-51331d9f6f9f" providerId="ADAL" clId="{B326F288-6783-4F85-A37C-B60304BE8E79}" dt="2024-05-18T13:14:55.602" v="13259"/>
          <ac:spMkLst>
            <pc:docMk/>
            <pc:sldMk cId="2185299751" sldId="307"/>
            <ac:spMk id="13" creationId="{853FB00B-8098-033A-A5EF-C20BE6886621}"/>
          </ac:spMkLst>
        </pc:spChg>
        <pc:spChg chg="add del mod">
          <ac:chgData name="Rawal, Surya Dev" userId="1fea52e1-4bda-4778-871f-51331d9f6f9f" providerId="ADAL" clId="{B326F288-6783-4F85-A37C-B60304BE8E79}" dt="2024-05-18T13:14:55.602" v="13259"/>
          <ac:spMkLst>
            <pc:docMk/>
            <pc:sldMk cId="2185299751" sldId="307"/>
            <ac:spMk id="14" creationId="{ACAA89EC-5B02-499E-5917-76CE132B1614}"/>
          </ac:spMkLst>
        </pc:spChg>
        <pc:spChg chg="add del mod">
          <ac:chgData name="Rawal, Surya Dev" userId="1fea52e1-4bda-4778-871f-51331d9f6f9f" providerId="ADAL" clId="{B326F288-6783-4F85-A37C-B60304BE8E79}" dt="2024-05-18T13:14:59.210" v="13261"/>
          <ac:spMkLst>
            <pc:docMk/>
            <pc:sldMk cId="2185299751" sldId="307"/>
            <ac:spMk id="15" creationId="{4C0CFC90-1289-1B1C-D3A8-75A1DF567853}"/>
          </ac:spMkLst>
        </pc:spChg>
        <pc:spChg chg="add del mod">
          <ac:chgData name="Rawal, Surya Dev" userId="1fea52e1-4bda-4778-871f-51331d9f6f9f" providerId="ADAL" clId="{B326F288-6783-4F85-A37C-B60304BE8E79}" dt="2024-05-18T13:14:59.210" v="13261"/>
          <ac:spMkLst>
            <pc:docMk/>
            <pc:sldMk cId="2185299751" sldId="307"/>
            <ac:spMk id="16" creationId="{AEF20F97-EB7A-6B60-FA2F-3DC7D991F766}"/>
          </ac:spMkLst>
        </pc:spChg>
        <pc:spChg chg="add del mod">
          <ac:chgData name="Rawal, Surya Dev" userId="1fea52e1-4bda-4778-871f-51331d9f6f9f" providerId="ADAL" clId="{B326F288-6783-4F85-A37C-B60304BE8E79}" dt="2024-05-18T13:14:59.210" v="13261"/>
          <ac:spMkLst>
            <pc:docMk/>
            <pc:sldMk cId="2185299751" sldId="307"/>
            <ac:spMk id="17" creationId="{6B975CA4-3F68-4683-B0E0-AACF368D730F}"/>
          </ac:spMkLst>
        </pc:spChg>
        <pc:spChg chg="add del mod">
          <ac:chgData name="Rawal, Surya Dev" userId="1fea52e1-4bda-4778-871f-51331d9f6f9f" providerId="ADAL" clId="{B326F288-6783-4F85-A37C-B60304BE8E79}" dt="2024-05-18T13:14:59.210" v="13261"/>
          <ac:spMkLst>
            <pc:docMk/>
            <pc:sldMk cId="2185299751" sldId="307"/>
            <ac:spMk id="18" creationId="{02B8A7BF-5674-1EC7-4E22-F8A5493CB3C6}"/>
          </ac:spMkLst>
        </pc:spChg>
        <pc:spChg chg="add del mod">
          <ac:chgData name="Rawal, Surya Dev" userId="1fea52e1-4bda-4778-871f-51331d9f6f9f" providerId="ADAL" clId="{B326F288-6783-4F85-A37C-B60304BE8E79}" dt="2024-05-18T13:14:59.210" v="13261"/>
          <ac:spMkLst>
            <pc:docMk/>
            <pc:sldMk cId="2185299751" sldId="307"/>
            <ac:spMk id="19" creationId="{F77CE3FB-5374-BA6F-3695-A062238B80D2}"/>
          </ac:spMkLst>
        </pc:spChg>
        <pc:spChg chg="add del mod">
          <ac:chgData name="Rawal, Surya Dev" userId="1fea52e1-4bda-4778-871f-51331d9f6f9f" providerId="ADAL" clId="{B326F288-6783-4F85-A37C-B60304BE8E79}" dt="2024-05-18T13:14:59.210" v="13261"/>
          <ac:spMkLst>
            <pc:docMk/>
            <pc:sldMk cId="2185299751" sldId="307"/>
            <ac:spMk id="20" creationId="{C73B4CB5-1DBF-091C-0924-B691FD76911F}"/>
          </ac:spMkLst>
        </pc:spChg>
        <pc:spChg chg="add del mod">
          <ac:chgData name="Rawal, Surya Dev" userId="1fea52e1-4bda-4778-871f-51331d9f6f9f" providerId="ADAL" clId="{B326F288-6783-4F85-A37C-B60304BE8E79}" dt="2024-05-18T13:14:59.210" v="13261"/>
          <ac:spMkLst>
            <pc:docMk/>
            <pc:sldMk cId="2185299751" sldId="307"/>
            <ac:spMk id="21" creationId="{B31D3CD1-2C64-3D67-9015-E8311AF7BA3E}"/>
          </ac:spMkLst>
        </pc:spChg>
        <pc:spChg chg="add del mod">
          <ac:chgData name="Rawal, Surya Dev" userId="1fea52e1-4bda-4778-871f-51331d9f6f9f" providerId="ADAL" clId="{B326F288-6783-4F85-A37C-B60304BE8E79}" dt="2024-05-18T13:14:59.210" v="13261"/>
          <ac:spMkLst>
            <pc:docMk/>
            <pc:sldMk cId="2185299751" sldId="307"/>
            <ac:spMk id="22" creationId="{B777E0B4-E56E-8DAA-0F08-7351C0068CF9}"/>
          </ac:spMkLst>
        </pc:spChg>
        <pc:spChg chg="del">
          <ac:chgData name="Rawal, Surya Dev" userId="1fea52e1-4bda-4778-871f-51331d9f6f9f" providerId="ADAL" clId="{B326F288-6783-4F85-A37C-B60304BE8E79}" dt="2024-05-18T13:14:51.365" v="13257" actId="478"/>
          <ac:spMkLst>
            <pc:docMk/>
            <pc:sldMk cId="2185299751" sldId="307"/>
            <ac:spMk id="30" creationId="{42503351-1102-B376-54DB-7426D8729D57}"/>
          </ac:spMkLst>
        </pc:spChg>
        <pc:spChg chg="del">
          <ac:chgData name="Rawal, Surya Dev" userId="1fea52e1-4bda-4778-871f-51331d9f6f9f" providerId="ADAL" clId="{B326F288-6783-4F85-A37C-B60304BE8E79}" dt="2024-05-18T13:14:51.365" v="13257" actId="478"/>
          <ac:spMkLst>
            <pc:docMk/>
            <pc:sldMk cId="2185299751" sldId="307"/>
            <ac:spMk id="31" creationId="{558AD8F6-E709-7533-737E-2DC6BA90694A}"/>
          </ac:spMkLst>
        </pc:spChg>
        <pc:spChg chg="del">
          <ac:chgData name="Rawal, Surya Dev" userId="1fea52e1-4bda-4778-871f-51331d9f6f9f" providerId="ADAL" clId="{B326F288-6783-4F85-A37C-B60304BE8E79}" dt="2024-05-18T13:14:51.365" v="13257" actId="478"/>
          <ac:spMkLst>
            <pc:docMk/>
            <pc:sldMk cId="2185299751" sldId="307"/>
            <ac:spMk id="2048" creationId="{EF03B86A-7979-5CD1-4828-3B06115EF62C}"/>
          </ac:spMkLst>
        </pc:spChg>
        <pc:spChg chg="del">
          <ac:chgData name="Rawal, Surya Dev" userId="1fea52e1-4bda-4778-871f-51331d9f6f9f" providerId="ADAL" clId="{B326F288-6783-4F85-A37C-B60304BE8E79}" dt="2024-05-18T13:14:51.365" v="13257" actId="478"/>
          <ac:spMkLst>
            <pc:docMk/>
            <pc:sldMk cId="2185299751" sldId="307"/>
            <ac:spMk id="2051" creationId="{30E77BBA-CBBE-4FDB-C753-E40F417A22A9}"/>
          </ac:spMkLst>
        </pc:spChg>
        <pc:spChg chg="del">
          <ac:chgData name="Rawal, Surya Dev" userId="1fea52e1-4bda-4778-871f-51331d9f6f9f" providerId="ADAL" clId="{B326F288-6783-4F85-A37C-B60304BE8E79}" dt="2024-05-18T13:14:51.365" v="13257" actId="478"/>
          <ac:spMkLst>
            <pc:docMk/>
            <pc:sldMk cId="2185299751" sldId="307"/>
            <ac:spMk id="2052" creationId="{00361448-FEEC-6597-5203-CF48C640BE99}"/>
          </ac:spMkLst>
        </pc:spChg>
        <pc:spChg chg="del">
          <ac:chgData name="Rawal, Surya Dev" userId="1fea52e1-4bda-4778-871f-51331d9f6f9f" providerId="ADAL" clId="{B326F288-6783-4F85-A37C-B60304BE8E79}" dt="2024-05-18T13:14:51.365" v="13257" actId="478"/>
          <ac:spMkLst>
            <pc:docMk/>
            <pc:sldMk cId="2185299751" sldId="307"/>
            <ac:spMk id="2053" creationId="{6A923D33-0702-23F2-1AEE-C5B74D1BF50C}"/>
          </ac:spMkLst>
        </pc:spChg>
        <pc:spChg chg="del">
          <ac:chgData name="Rawal, Surya Dev" userId="1fea52e1-4bda-4778-871f-51331d9f6f9f" providerId="ADAL" clId="{B326F288-6783-4F85-A37C-B60304BE8E79}" dt="2024-05-18T13:14:51.365" v="13257" actId="478"/>
          <ac:spMkLst>
            <pc:docMk/>
            <pc:sldMk cId="2185299751" sldId="307"/>
            <ac:spMk id="2055" creationId="{BD052782-4551-E403-176B-6F418C629917}"/>
          </ac:spMkLst>
        </pc:spChg>
        <pc:spChg chg="del mod">
          <ac:chgData name="Rawal, Surya Dev" userId="1fea52e1-4bda-4778-871f-51331d9f6f9f" providerId="ADAL" clId="{B326F288-6783-4F85-A37C-B60304BE8E79}" dt="2024-05-18T13:14:51.365" v="13257" actId="478"/>
          <ac:spMkLst>
            <pc:docMk/>
            <pc:sldMk cId="2185299751" sldId="307"/>
            <ac:spMk id="2057" creationId="{22BC93B8-8C73-C6FB-426F-A9CB04413F6C}"/>
          </ac:spMkLst>
        </pc:spChg>
      </pc:sldChg>
      <pc:sldChg chg="addSp delSp modSp add mod ord modNotesTx">
        <pc:chgData name="Rawal, Surya Dev" userId="1fea52e1-4bda-4778-871f-51331d9f6f9f" providerId="ADAL" clId="{B326F288-6783-4F85-A37C-B60304BE8E79}" dt="2024-05-19T06:21:44.876" v="15373"/>
        <pc:sldMkLst>
          <pc:docMk/>
          <pc:sldMk cId="2631104449" sldId="307"/>
        </pc:sldMkLst>
        <pc:spChg chg="del mod">
          <ac:chgData name="Rawal, Surya Dev" userId="1fea52e1-4bda-4778-871f-51331d9f6f9f" providerId="ADAL" clId="{B326F288-6783-4F85-A37C-B60304BE8E79}" dt="2024-05-19T06:11:06.950" v="15340" actId="21"/>
          <ac:spMkLst>
            <pc:docMk/>
            <pc:sldMk cId="2631104449" sldId="307"/>
            <ac:spMk id="2" creationId="{A41C3417-36BA-9613-92C1-ACDE1B48493B}"/>
          </ac:spMkLst>
        </pc:spChg>
        <pc:spChg chg="add del mod">
          <ac:chgData name="Rawal, Surya Dev" userId="1fea52e1-4bda-4778-871f-51331d9f6f9f" providerId="ADAL" clId="{B326F288-6783-4F85-A37C-B60304BE8E79}" dt="2024-05-19T06:11:19.911" v="15345" actId="21"/>
          <ac:spMkLst>
            <pc:docMk/>
            <pc:sldMk cId="2631104449" sldId="307"/>
            <ac:spMk id="8" creationId="{346BB046-8DEB-B5FE-B2AD-48B2C4AE299C}"/>
          </ac:spMkLst>
        </pc:spChg>
        <pc:picChg chg="add del mod">
          <ac:chgData name="Rawal, Surya Dev" userId="1fea52e1-4bda-4778-871f-51331d9f6f9f" providerId="ADAL" clId="{B326F288-6783-4F85-A37C-B60304BE8E79}" dt="2024-05-19T06:20:58.988" v="15368" actId="1076"/>
          <ac:picMkLst>
            <pc:docMk/>
            <pc:sldMk cId="2631104449" sldId="307"/>
            <ac:picMk id="4" creationId="{D603DB3B-54FB-6042-B3B4-C2A1B30744C7}"/>
          </ac:picMkLst>
        </pc:picChg>
        <pc:picChg chg="add mod">
          <ac:chgData name="Rawal, Surya Dev" userId="1fea52e1-4bda-4778-871f-51331d9f6f9f" providerId="ADAL" clId="{B326F288-6783-4F85-A37C-B60304BE8E79}" dt="2024-05-19T06:21:01.464" v="15369" actId="1076"/>
          <ac:picMkLst>
            <pc:docMk/>
            <pc:sldMk cId="2631104449" sldId="307"/>
            <ac:picMk id="6" creationId="{4765D468-C983-1315-F476-4EA647A1E670}"/>
          </ac:picMkLst>
        </pc:picChg>
      </pc:sldChg>
      <pc:sldChg chg="delSp modSp add mod ord modAnim">
        <pc:chgData name="Rawal, Surya Dev" userId="1fea52e1-4bda-4778-871f-51331d9f6f9f" providerId="ADAL" clId="{B326F288-6783-4F85-A37C-B60304BE8E79}" dt="2024-05-19T11:35:21.392" v="16257" actId="20577"/>
        <pc:sldMkLst>
          <pc:docMk/>
          <pc:sldMk cId="610632943" sldId="308"/>
        </pc:sldMkLst>
        <pc:spChg chg="mod">
          <ac:chgData name="Rawal, Surya Dev" userId="1fea52e1-4bda-4778-871f-51331d9f6f9f" providerId="ADAL" clId="{B326F288-6783-4F85-A37C-B60304BE8E79}" dt="2024-05-19T11:23:19.399" v="16127" actId="20577"/>
          <ac:spMkLst>
            <pc:docMk/>
            <pc:sldMk cId="610632943" sldId="308"/>
            <ac:spMk id="2" creationId="{FA5E9B64-D001-7312-8992-3B2C6F18693B}"/>
          </ac:spMkLst>
        </pc:spChg>
        <pc:spChg chg="mod">
          <ac:chgData name="Rawal, Surya Dev" userId="1fea52e1-4bda-4778-871f-51331d9f6f9f" providerId="ADAL" clId="{B326F288-6783-4F85-A37C-B60304BE8E79}" dt="2024-05-19T11:35:21.392" v="16257" actId="20577"/>
          <ac:spMkLst>
            <pc:docMk/>
            <pc:sldMk cId="610632943" sldId="308"/>
            <ac:spMk id="4" creationId="{421F3C6A-613F-A3A9-71D9-BA78155AB152}"/>
          </ac:spMkLst>
        </pc:spChg>
        <pc:spChg chg="del">
          <ac:chgData name="Rawal, Surya Dev" userId="1fea52e1-4bda-4778-871f-51331d9f6f9f" providerId="ADAL" clId="{B326F288-6783-4F85-A37C-B60304BE8E79}" dt="2024-05-18T20:53:25.380" v="14677" actId="21"/>
          <ac:spMkLst>
            <pc:docMk/>
            <pc:sldMk cId="610632943" sldId="308"/>
            <ac:spMk id="9" creationId="{06D59A28-5A68-7D88-6692-EFEA04FE1A97}"/>
          </ac:spMkLst>
        </pc:spChg>
        <pc:grpChg chg="del">
          <ac:chgData name="Rawal, Surya Dev" userId="1fea52e1-4bda-4778-871f-51331d9f6f9f" providerId="ADAL" clId="{B326F288-6783-4F85-A37C-B60304BE8E79}" dt="2024-05-18T20:53:30.525" v="14678" actId="21"/>
          <ac:grpSpMkLst>
            <pc:docMk/>
            <pc:sldMk cId="610632943" sldId="308"/>
            <ac:grpSpMk id="10" creationId="{08E89CD8-207A-D85E-D5D5-1915FCCCD467}"/>
          </ac:grpSpMkLst>
        </pc:grpChg>
      </pc:sldChg>
      <pc:sldChg chg="addSp delSp modSp add del mod ord delAnim modAnim">
        <pc:chgData name="Rawal, Surya Dev" userId="1fea52e1-4bda-4778-871f-51331d9f6f9f" providerId="ADAL" clId="{B326F288-6783-4F85-A37C-B60304BE8E79}" dt="2024-05-18T13:40:37.587" v="14041" actId="2696"/>
        <pc:sldMkLst>
          <pc:docMk/>
          <pc:sldMk cId="655611714" sldId="308"/>
        </pc:sldMkLst>
        <pc:spChg chg="mod">
          <ac:chgData name="Rawal, Surya Dev" userId="1fea52e1-4bda-4778-871f-51331d9f6f9f" providerId="ADAL" clId="{B326F288-6783-4F85-A37C-B60304BE8E79}" dt="2024-05-18T13:26:04.125" v="13532" actId="1076"/>
          <ac:spMkLst>
            <pc:docMk/>
            <pc:sldMk cId="655611714" sldId="308"/>
            <ac:spMk id="2" creationId="{A41C3417-36BA-9613-92C1-ACDE1B48493B}"/>
          </ac:spMkLst>
        </pc:spChg>
        <pc:spChg chg="mod">
          <ac:chgData name="Rawal, Surya Dev" userId="1fea52e1-4bda-4778-871f-51331d9f6f9f" providerId="ADAL" clId="{B326F288-6783-4F85-A37C-B60304BE8E79}" dt="2024-05-18T13:26:28.971" v="13578" actId="20577"/>
          <ac:spMkLst>
            <pc:docMk/>
            <pc:sldMk cId="655611714" sldId="308"/>
            <ac:spMk id="3" creationId="{0790357A-A184-2EDD-37C3-B8A43C7622A0}"/>
          </ac:spMkLst>
        </pc:spChg>
        <pc:spChg chg="add del mod">
          <ac:chgData name="Rawal, Surya Dev" userId="1fea52e1-4bda-4778-871f-51331d9f6f9f" providerId="ADAL" clId="{B326F288-6783-4F85-A37C-B60304BE8E79}" dt="2024-05-18T13:25:43.631" v="13511" actId="21"/>
          <ac:spMkLst>
            <pc:docMk/>
            <pc:sldMk cId="655611714" sldId="308"/>
            <ac:spMk id="4" creationId="{DD44D4F1-6017-D5F9-DBE3-36CCF09B6FA9}"/>
          </ac:spMkLst>
        </pc:spChg>
        <pc:spChg chg="add del mod">
          <ac:chgData name="Rawal, Surya Dev" userId="1fea52e1-4bda-4778-871f-51331d9f6f9f" providerId="ADAL" clId="{B326F288-6783-4F85-A37C-B60304BE8E79}" dt="2024-05-18T13:29:55.812" v="13737" actId="21"/>
          <ac:spMkLst>
            <pc:docMk/>
            <pc:sldMk cId="655611714" sldId="308"/>
            <ac:spMk id="5" creationId="{2977D571-27C2-3BD9-799C-D3256CAE65D9}"/>
          </ac:spMkLst>
        </pc:spChg>
        <pc:spChg chg="add del mod">
          <ac:chgData name="Rawal, Surya Dev" userId="1fea52e1-4bda-4778-871f-51331d9f6f9f" providerId="ADAL" clId="{B326F288-6783-4F85-A37C-B60304BE8E79}" dt="2024-05-18T13:29:58.912" v="13739" actId="21"/>
          <ac:spMkLst>
            <pc:docMk/>
            <pc:sldMk cId="655611714" sldId="308"/>
            <ac:spMk id="6" creationId="{B6A82AB3-C79A-20D9-B7F2-E3AE5502CE5C}"/>
          </ac:spMkLst>
        </pc:spChg>
        <pc:spChg chg="mod">
          <ac:chgData name="Rawal, Surya Dev" userId="1fea52e1-4bda-4778-871f-51331d9f6f9f" providerId="ADAL" clId="{B326F288-6783-4F85-A37C-B60304BE8E79}" dt="2024-05-18T13:29:23.389" v="13732" actId="20577"/>
          <ac:spMkLst>
            <pc:docMk/>
            <pc:sldMk cId="655611714" sldId="308"/>
            <ac:spMk id="30" creationId="{42503351-1102-B376-54DB-7426D8729D57}"/>
          </ac:spMkLst>
        </pc:spChg>
        <pc:spChg chg="mod">
          <ac:chgData name="Rawal, Surya Dev" userId="1fea52e1-4bda-4778-871f-51331d9f6f9f" providerId="ADAL" clId="{B326F288-6783-4F85-A37C-B60304BE8E79}" dt="2024-05-18T13:28:33.838" v="13715" actId="20577"/>
          <ac:spMkLst>
            <pc:docMk/>
            <pc:sldMk cId="655611714" sldId="308"/>
            <ac:spMk id="31" creationId="{558AD8F6-E709-7533-737E-2DC6BA90694A}"/>
          </ac:spMkLst>
        </pc:spChg>
        <pc:spChg chg="del">
          <ac:chgData name="Rawal, Surya Dev" userId="1fea52e1-4bda-4778-871f-51331d9f6f9f" providerId="ADAL" clId="{B326F288-6783-4F85-A37C-B60304BE8E79}" dt="2024-05-18T13:30:02.740" v="13740" actId="21"/>
          <ac:spMkLst>
            <pc:docMk/>
            <pc:sldMk cId="655611714" sldId="308"/>
            <ac:spMk id="2048" creationId="{EF03B86A-7979-5CD1-4828-3B06115EF62C}"/>
          </ac:spMkLst>
        </pc:spChg>
        <pc:spChg chg="del">
          <ac:chgData name="Rawal, Surya Dev" userId="1fea52e1-4bda-4778-871f-51331d9f6f9f" providerId="ADAL" clId="{B326F288-6783-4F85-A37C-B60304BE8E79}" dt="2024-05-18T13:29:48.879" v="13733" actId="21"/>
          <ac:spMkLst>
            <pc:docMk/>
            <pc:sldMk cId="655611714" sldId="308"/>
            <ac:spMk id="2051" creationId="{30E77BBA-CBBE-4FDB-C753-E40F417A22A9}"/>
          </ac:spMkLst>
        </pc:spChg>
        <pc:spChg chg="del">
          <ac:chgData name="Rawal, Surya Dev" userId="1fea52e1-4bda-4778-871f-51331d9f6f9f" providerId="ADAL" clId="{B326F288-6783-4F85-A37C-B60304BE8E79}" dt="2024-05-18T13:29:51.196" v="13734" actId="21"/>
          <ac:spMkLst>
            <pc:docMk/>
            <pc:sldMk cId="655611714" sldId="308"/>
            <ac:spMk id="2052" creationId="{00361448-FEEC-6597-5203-CF48C640BE99}"/>
          </ac:spMkLst>
        </pc:spChg>
        <pc:spChg chg="del">
          <ac:chgData name="Rawal, Surya Dev" userId="1fea52e1-4bda-4778-871f-51331d9f6f9f" providerId="ADAL" clId="{B326F288-6783-4F85-A37C-B60304BE8E79}" dt="2024-05-18T13:25:40.696" v="13509" actId="21"/>
          <ac:spMkLst>
            <pc:docMk/>
            <pc:sldMk cId="655611714" sldId="308"/>
            <ac:spMk id="2053" creationId="{6A923D33-0702-23F2-1AEE-C5B74D1BF50C}"/>
          </ac:spMkLst>
        </pc:spChg>
        <pc:spChg chg="del">
          <ac:chgData name="Rawal, Surya Dev" userId="1fea52e1-4bda-4778-871f-51331d9f6f9f" providerId="ADAL" clId="{B326F288-6783-4F85-A37C-B60304BE8E79}" dt="2024-05-18T13:29:53.766" v="13735" actId="21"/>
          <ac:spMkLst>
            <pc:docMk/>
            <pc:sldMk cId="655611714" sldId="308"/>
            <ac:spMk id="2055" creationId="{BD052782-4551-E403-176B-6F418C629917}"/>
          </ac:spMkLst>
        </pc:spChg>
        <pc:spChg chg="mod">
          <ac:chgData name="Rawal, Surya Dev" userId="1fea52e1-4bda-4778-871f-51331d9f6f9f" providerId="ADAL" clId="{B326F288-6783-4F85-A37C-B60304BE8E79}" dt="2024-05-18T13:26:55.791" v="13620" actId="20577"/>
          <ac:spMkLst>
            <pc:docMk/>
            <pc:sldMk cId="655611714" sldId="308"/>
            <ac:spMk id="2057" creationId="{22BC93B8-8C73-C6FB-426F-A9CB04413F6C}"/>
          </ac:spMkLst>
        </pc:spChg>
      </pc:sldChg>
      <pc:sldChg chg="addSp delSp modSp add mod">
        <pc:chgData name="Rawal, Surya Dev" userId="1fea52e1-4bda-4778-871f-51331d9f6f9f" providerId="ADAL" clId="{B326F288-6783-4F85-A37C-B60304BE8E79}" dt="2024-05-19T13:04:15.433" v="17446" actId="14100"/>
        <pc:sldMkLst>
          <pc:docMk/>
          <pc:sldMk cId="3536027829" sldId="309"/>
        </pc:sldMkLst>
        <pc:spChg chg="mod">
          <ac:chgData name="Rawal, Surya Dev" userId="1fea52e1-4bda-4778-871f-51331d9f6f9f" providerId="ADAL" clId="{B326F288-6783-4F85-A37C-B60304BE8E79}" dt="2024-05-19T13:04:15.433" v="17446" actId="14100"/>
          <ac:spMkLst>
            <pc:docMk/>
            <pc:sldMk cId="3536027829" sldId="309"/>
            <ac:spMk id="2" creationId="{A41C3417-36BA-9613-92C1-ACDE1B48493B}"/>
          </ac:spMkLst>
        </pc:spChg>
        <pc:picChg chg="add del mod">
          <ac:chgData name="Rawal, Surya Dev" userId="1fea52e1-4bda-4778-871f-51331d9f6f9f" providerId="ADAL" clId="{B326F288-6783-4F85-A37C-B60304BE8E79}" dt="2024-05-19T13:02:58.858" v="17415" actId="21"/>
          <ac:picMkLst>
            <pc:docMk/>
            <pc:sldMk cId="3536027829" sldId="309"/>
            <ac:picMk id="4" creationId="{F026DA29-DD12-8162-031B-C8FD56A3BC08}"/>
          </ac:picMkLst>
        </pc:picChg>
        <pc:picChg chg="add mod">
          <ac:chgData name="Rawal, Surya Dev" userId="1fea52e1-4bda-4778-871f-51331d9f6f9f" providerId="ADAL" clId="{B326F288-6783-4F85-A37C-B60304BE8E79}" dt="2024-05-19T13:04:02.253" v="17422" actId="1076"/>
          <ac:picMkLst>
            <pc:docMk/>
            <pc:sldMk cId="3536027829" sldId="309"/>
            <ac:picMk id="6" creationId="{82759F38-3574-8B80-247D-D640849D3C02}"/>
          </ac:picMkLst>
        </pc:picChg>
        <pc:picChg chg="add mod">
          <ac:chgData name="Rawal, Surya Dev" userId="1fea52e1-4bda-4778-871f-51331d9f6f9f" providerId="ADAL" clId="{B326F288-6783-4F85-A37C-B60304BE8E79}" dt="2024-05-19T13:04:00.181" v="17421" actId="1076"/>
          <ac:picMkLst>
            <pc:docMk/>
            <pc:sldMk cId="3536027829" sldId="309"/>
            <ac:picMk id="8" creationId="{790FB56A-A220-CBC5-84AF-5214870ED735}"/>
          </ac:picMkLst>
        </pc:picChg>
      </pc:sldChg>
      <pc:sldChg chg="modSp add del mod ord">
        <pc:chgData name="Rawal, Surya Dev" userId="1fea52e1-4bda-4778-871f-51331d9f6f9f" providerId="ADAL" clId="{B326F288-6783-4F85-A37C-B60304BE8E79}" dt="2024-05-19T06:21:47.552" v="15374" actId="2696"/>
        <pc:sldMkLst>
          <pc:docMk/>
          <pc:sldMk cId="1951399830" sldId="310"/>
        </pc:sldMkLst>
        <pc:spChg chg="mod">
          <ac:chgData name="Rawal, Surya Dev" userId="1fea52e1-4bda-4778-871f-51331d9f6f9f" providerId="ADAL" clId="{B326F288-6783-4F85-A37C-B60304BE8E79}" dt="2024-05-18T21:57:09.005" v="15238" actId="20577"/>
          <ac:spMkLst>
            <pc:docMk/>
            <pc:sldMk cId="1951399830" sldId="310"/>
            <ac:spMk id="2" creationId="{A41C3417-36BA-9613-92C1-ACDE1B48493B}"/>
          </ac:spMkLst>
        </pc:spChg>
      </pc:sldChg>
      <pc:sldChg chg="addSp delSp modSp add mod ord modNotesTx">
        <pc:chgData name="Rawal, Surya Dev" userId="1fea52e1-4bda-4778-871f-51331d9f6f9f" providerId="ADAL" clId="{B326F288-6783-4F85-A37C-B60304BE8E79}" dt="2024-05-19T19:35:52.736" v="18448" actId="14100"/>
        <pc:sldMkLst>
          <pc:docMk/>
          <pc:sldMk cId="1353974382" sldId="311"/>
        </pc:sldMkLst>
        <pc:picChg chg="add del mod">
          <ac:chgData name="Rawal, Surya Dev" userId="1fea52e1-4bda-4778-871f-51331d9f6f9f" providerId="ADAL" clId="{B326F288-6783-4F85-A37C-B60304BE8E79}" dt="2024-05-19T06:15:01.150" v="15354"/>
          <ac:picMkLst>
            <pc:docMk/>
            <pc:sldMk cId="1353974382" sldId="311"/>
            <ac:picMk id="2" creationId="{64455980-F951-CD1B-7985-E39D71211A5A}"/>
          </ac:picMkLst>
        </pc:picChg>
        <pc:picChg chg="del">
          <ac:chgData name="Rawal, Surya Dev" userId="1fea52e1-4bda-4778-871f-51331d9f6f9f" providerId="ADAL" clId="{B326F288-6783-4F85-A37C-B60304BE8E79}" dt="2024-05-19T06:14:58.545" v="15352" actId="21"/>
          <ac:picMkLst>
            <pc:docMk/>
            <pc:sldMk cId="1353974382" sldId="311"/>
            <ac:picMk id="4" creationId="{D603DB3B-54FB-6042-B3B4-C2A1B30744C7}"/>
          </ac:picMkLst>
        </pc:picChg>
        <pc:picChg chg="add mod">
          <ac:chgData name="Rawal, Surya Dev" userId="1fea52e1-4bda-4778-871f-51331d9f6f9f" providerId="ADAL" clId="{B326F288-6783-4F85-A37C-B60304BE8E79}" dt="2024-05-19T06:20:52.917" v="15367" actId="1076"/>
          <ac:picMkLst>
            <pc:docMk/>
            <pc:sldMk cId="1353974382" sldId="311"/>
            <ac:picMk id="5" creationId="{A1896401-9327-325E-8B1A-17EEBBB88E8C}"/>
          </ac:picMkLst>
        </pc:picChg>
        <pc:picChg chg="del">
          <ac:chgData name="Rawal, Surya Dev" userId="1fea52e1-4bda-4778-871f-51331d9f6f9f" providerId="ADAL" clId="{B326F288-6783-4F85-A37C-B60304BE8E79}" dt="2024-05-19T06:20:23.768" v="15359" actId="21"/>
          <ac:picMkLst>
            <pc:docMk/>
            <pc:sldMk cId="1353974382" sldId="311"/>
            <ac:picMk id="6" creationId="{4765D468-C983-1315-F476-4EA647A1E670}"/>
          </ac:picMkLst>
        </pc:picChg>
        <pc:picChg chg="add mod">
          <ac:chgData name="Rawal, Surya Dev" userId="1fea52e1-4bda-4778-871f-51331d9f6f9f" providerId="ADAL" clId="{B326F288-6783-4F85-A37C-B60304BE8E79}" dt="2024-05-19T19:35:52.736" v="18448" actId="14100"/>
          <ac:picMkLst>
            <pc:docMk/>
            <pc:sldMk cId="1353974382" sldId="311"/>
            <ac:picMk id="8" creationId="{8D5F5A51-86B2-F933-E740-B803D9EDD258}"/>
          </ac:picMkLst>
        </pc:picChg>
      </pc:sldChg>
      <pc:sldChg chg="addSp delSp modSp add mod">
        <pc:chgData name="Rawal, Surya Dev" userId="1fea52e1-4bda-4778-871f-51331d9f6f9f" providerId="ADAL" clId="{B326F288-6783-4F85-A37C-B60304BE8E79}" dt="2024-05-19T06:28:21.600" v="15524" actId="255"/>
        <pc:sldMkLst>
          <pc:docMk/>
          <pc:sldMk cId="3399783586" sldId="312"/>
        </pc:sldMkLst>
        <pc:spChg chg="add mod">
          <ac:chgData name="Rawal, Surya Dev" userId="1fea52e1-4bda-4778-871f-51331d9f6f9f" providerId="ADAL" clId="{B326F288-6783-4F85-A37C-B60304BE8E79}" dt="2024-05-19T06:28:21.600" v="15524" actId="255"/>
          <ac:spMkLst>
            <pc:docMk/>
            <pc:sldMk cId="3399783586" sldId="312"/>
            <ac:spMk id="5" creationId="{BA3CE3BD-0E5F-EBE6-A99F-C1A1EB40429D}"/>
          </ac:spMkLst>
        </pc:spChg>
        <pc:picChg chg="add mod">
          <ac:chgData name="Rawal, Surya Dev" userId="1fea52e1-4bda-4778-871f-51331d9f6f9f" providerId="ADAL" clId="{B326F288-6783-4F85-A37C-B60304BE8E79}" dt="2024-05-19T06:28:05.570" v="15521" actId="1076"/>
          <ac:picMkLst>
            <pc:docMk/>
            <pc:sldMk cId="3399783586" sldId="312"/>
            <ac:picMk id="3" creationId="{F2FF875B-1FF8-57A8-0424-E9701E152970}"/>
          </ac:picMkLst>
        </pc:picChg>
        <pc:picChg chg="del">
          <ac:chgData name="Rawal, Surya Dev" userId="1fea52e1-4bda-4778-871f-51331d9f6f9f" providerId="ADAL" clId="{B326F288-6783-4F85-A37C-B60304BE8E79}" dt="2024-05-19T06:27:26.238" v="15490" actId="21"/>
          <ac:picMkLst>
            <pc:docMk/>
            <pc:sldMk cId="3399783586" sldId="312"/>
            <ac:picMk id="4" creationId="{D603DB3B-54FB-6042-B3B4-C2A1B30744C7}"/>
          </ac:picMkLst>
        </pc:picChg>
        <pc:picChg chg="del">
          <ac:chgData name="Rawal, Surya Dev" userId="1fea52e1-4bda-4778-871f-51331d9f6f9f" providerId="ADAL" clId="{B326F288-6783-4F85-A37C-B60304BE8E79}" dt="2024-05-19T06:27:29.712" v="15492" actId="21"/>
          <ac:picMkLst>
            <pc:docMk/>
            <pc:sldMk cId="3399783586" sldId="312"/>
            <ac:picMk id="6" creationId="{4765D468-C983-1315-F476-4EA647A1E670}"/>
          </ac:picMkLst>
        </pc:picChg>
      </pc:sldChg>
      <pc:sldChg chg="addSp delSp modSp add mod ord">
        <pc:chgData name="Rawal, Surya Dev" userId="1fea52e1-4bda-4778-871f-51331d9f6f9f" providerId="ADAL" clId="{B326F288-6783-4F85-A37C-B60304BE8E79}" dt="2024-05-19T19:33:28.927" v="18442" actId="14100"/>
        <pc:sldMkLst>
          <pc:docMk/>
          <pc:sldMk cId="408022215" sldId="313"/>
        </pc:sldMkLst>
        <pc:spChg chg="del">
          <ac:chgData name="Rawal, Surya Dev" userId="1fea52e1-4bda-4778-871f-51331d9f6f9f" providerId="ADAL" clId="{B326F288-6783-4F85-A37C-B60304BE8E79}" dt="2024-05-19T06:30:43.226" v="15533" actId="21"/>
          <ac:spMkLst>
            <pc:docMk/>
            <pc:sldMk cId="408022215" sldId="313"/>
            <ac:spMk id="2" creationId="{A41C3417-36BA-9613-92C1-ACDE1B48493B}"/>
          </ac:spMkLst>
        </pc:spChg>
        <pc:spChg chg="add del mod">
          <ac:chgData name="Rawal, Surya Dev" userId="1fea52e1-4bda-4778-871f-51331d9f6f9f" providerId="ADAL" clId="{B326F288-6783-4F85-A37C-B60304BE8E79}" dt="2024-05-19T19:27:59.732" v="18325" actId="21"/>
          <ac:spMkLst>
            <pc:docMk/>
            <pc:sldMk cId="408022215" sldId="313"/>
            <ac:spMk id="4" creationId="{AAB72C91-D1AE-3463-EB77-3B6683DC2D2E}"/>
          </ac:spMkLst>
        </pc:spChg>
        <pc:spChg chg="add del mod">
          <ac:chgData name="Rawal, Surya Dev" userId="1fea52e1-4bda-4778-871f-51331d9f6f9f" providerId="ADAL" clId="{B326F288-6783-4F85-A37C-B60304BE8E79}" dt="2024-05-19T19:28:02.297" v="18327" actId="21"/>
          <ac:spMkLst>
            <pc:docMk/>
            <pc:sldMk cId="408022215" sldId="313"/>
            <ac:spMk id="16" creationId="{227C71DB-92D7-C2A3-0E3B-1F883C572D56}"/>
          </ac:spMkLst>
        </pc:spChg>
        <pc:spChg chg="add mod">
          <ac:chgData name="Rawal, Surya Dev" userId="1fea52e1-4bda-4778-871f-51331d9f6f9f" providerId="ADAL" clId="{B326F288-6783-4F85-A37C-B60304BE8E79}" dt="2024-05-19T19:33:20.740" v="18440" actId="20577"/>
          <ac:spMkLst>
            <pc:docMk/>
            <pc:sldMk cId="408022215" sldId="313"/>
            <ac:spMk id="19" creationId="{AC5C8165-7EE9-A583-71D6-350E27E35D8F}"/>
          </ac:spMkLst>
        </pc:spChg>
        <pc:picChg chg="add mod">
          <ac:chgData name="Rawal, Surya Dev" userId="1fea52e1-4bda-4778-871f-51331d9f6f9f" providerId="ADAL" clId="{B326F288-6783-4F85-A37C-B60304BE8E79}" dt="2024-05-19T19:31:45.686" v="18426" actId="1076"/>
          <ac:picMkLst>
            <pc:docMk/>
            <pc:sldMk cId="408022215" sldId="313"/>
            <ac:picMk id="6" creationId="{3CFD114E-BA2A-C42D-23F6-256C8C1ACF1A}"/>
          </ac:picMkLst>
        </pc:picChg>
        <pc:picChg chg="add del mod">
          <ac:chgData name="Rawal, Surya Dev" userId="1fea52e1-4bda-4778-871f-51331d9f6f9f" providerId="ADAL" clId="{B326F288-6783-4F85-A37C-B60304BE8E79}" dt="2024-05-19T19:32:43.690" v="18427" actId="21"/>
          <ac:picMkLst>
            <pc:docMk/>
            <pc:sldMk cId="408022215" sldId="313"/>
            <ac:picMk id="8" creationId="{8DA49717-8F2F-1795-1EDE-D77BDBF042DF}"/>
          </ac:picMkLst>
        </pc:picChg>
        <pc:picChg chg="add del mod">
          <ac:chgData name="Rawal, Surya Dev" userId="1fea52e1-4bda-4778-871f-51331d9f6f9f" providerId="ADAL" clId="{B326F288-6783-4F85-A37C-B60304BE8E79}" dt="2024-05-19T19:21:38.886" v="18310" actId="21"/>
          <ac:picMkLst>
            <pc:docMk/>
            <pc:sldMk cId="408022215" sldId="313"/>
            <ac:picMk id="10" creationId="{BFBB0615-7D81-CB7C-2480-9CD1069EF3E5}"/>
          </ac:picMkLst>
        </pc:picChg>
        <pc:picChg chg="add mod">
          <ac:chgData name="Rawal, Surya Dev" userId="1fea52e1-4bda-4778-871f-51331d9f6f9f" providerId="ADAL" clId="{B326F288-6783-4F85-A37C-B60304BE8E79}" dt="2024-05-19T19:33:28.927" v="18442" actId="14100"/>
          <ac:picMkLst>
            <pc:docMk/>
            <pc:sldMk cId="408022215" sldId="313"/>
            <ac:picMk id="12" creationId="{B744DCDF-527B-8A45-94CD-C98B5480C296}"/>
          </ac:picMkLst>
        </pc:picChg>
        <pc:picChg chg="add del mod">
          <ac:chgData name="Rawal, Surya Dev" userId="1fea52e1-4bda-4778-871f-51331d9f6f9f" providerId="ADAL" clId="{B326F288-6783-4F85-A37C-B60304BE8E79}" dt="2024-05-19T19:29:04.275" v="18351" actId="21"/>
          <ac:picMkLst>
            <pc:docMk/>
            <pc:sldMk cId="408022215" sldId="313"/>
            <ac:picMk id="14" creationId="{EB0E01B6-85D2-12AF-17F5-169AD5AB9A45}"/>
          </ac:picMkLst>
        </pc:picChg>
        <pc:picChg chg="add mod">
          <ac:chgData name="Rawal, Surya Dev" userId="1fea52e1-4bda-4778-871f-51331d9f6f9f" providerId="ADAL" clId="{B326F288-6783-4F85-A37C-B60304BE8E79}" dt="2024-05-19T19:32:50.494" v="18430" actId="1076"/>
          <ac:picMkLst>
            <pc:docMk/>
            <pc:sldMk cId="408022215" sldId="313"/>
            <ac:picMk id="18" creationId="{0F9495D2-A72B-D886-9D88-0307F5D4159A}"/>
          </ac:picMkLst>
        </pc:picChg>
      </pc:sldChg>
      <pc:sldChg chg="addSp modSp add mod ord modNotesTx">
        <pc:chgData name="Rawal, Surya Dev" userId="1fea52e1-4bda-4778-871f-51331d9f6f9f" providerId="ADAL" clId="{B326F288-6783-4F85-A37C-B60304BE8E79}" dt="2024-05-20T04:27:01.431" v="19165" actId="1076"/>
        <pc:sldMkLst>
          <pc:docMk/>
          <pc:sldMk cId="763173479" sldId="314"/>
        </pc:sldMkLst>
        <pc:spChg chg="mod">
          <ac:chgData name="Rawal, Surya Dev" userId="1fea52e1-4bda-4778-871f-51331d9f6f9f" providerId="ADAL" clId="{B326F288-6783-4F85-A37C-B60304BE8E79}" dt="2024-05-20T04:26:34.527" v="19160" actId="1076"/>
          <ac:spMkLst>
            <pc:docMk/>
            <pc:sldMk cId="763173479" sldId="314"/>
            <ac:spMk id="2" creationId="{A41C3417-36BA-9613-92C1-ACDE1B48493B}"/>
          </ac:spMkLst>
        </pc:spChg>
        <pc:spChg chg="add mod">
          <ac:chgData name="Rawal, Surya Dev" userId="1fea52e1-4bda-4778-871f-51331d9f6f9f" providerId="ADAL" clId="{B326F288-6783-4F85-A37C-B60304BE8E79}" dt="2024-05-20T04:27:01.431" v="19165" actId="1076"/>
          <ac:spMkLst>
            <pc:docMk/>
            <pc:sldMk cId="763173479" sldId="314"/>
            <ac:spMk id="3" creationId="{EFCDA38C-7B4E-B4DC-BF95-9FA986FF17D4}"/>
          </ac:spMkLst>
        </pc:spChg>
      </pc:sldChg>
      <pc:sldChg chg="addSp delSp modSp add mod modNotesTx">
        <pc:chgData name="Rawal, Surya Dev" userId="1fea52e1-4bda-4778-871f-51331d9f6f9f" providerId="ADAL" clId="{B326F288-6783-4F85-A37C-B60304BE8E79}" dt="2024-05-19T13:14:39.898" v="17730" actId="20577"/>
        <pc:sldMkLst>
          <pc:docMk/>
          <pc:sldMk cId="397114241" sldId="315"/>
        </pc:sldMkLst>
        <pc:spChg chg="mod">
          <ac:chgData name="Rawal, Surya Dev" userId="1fea52e1-4bda-4778-871f-51331d9f6f9f" providerId="ADAL" clId="{B326F288-6783-4F85-A37C-B60304BE8E79}" dt="2024-05-19T11:38:36.454" v="16452" actId="14100"/>
          <ac:spMkLst>
            <pc:docMk/>
            <pc:sldMk cId="397114241" sldId="315"/>
            <ac:spMk id="2" creationId="{A41C3417-36BA-9613-92C1-ACDE1B48493B}"/>
          </ac:spMkLst>
        </pc:spChg>
        <pc:picChg chg="add del mod">
          <ac:chgData name="Rawal, Surya Dev" userId="1fea52e1-4bda-4778-871f-51331d9f6f9f" providerId="ADAL" clId="{B326F288-6783-4F85-A37C-B60304BE8E79}" dt="2024-05-19T09:20:25.021" v="15647"/>
          <ac:picMkLst>
            <pc:docMk/>
            <pc:sldMk cId="397114241" sldId="315"/>
            <ac:picMk id="3" creationId="{1A4A2D40-7912-FC8C-DD2E-106E42AE7192}"/>
          </ac:picMkLst>
        </pc:picChg>
        <pc:picChg chg="del">
          <ac:chgData name="Rawal, Surya Dev" userId="1fea52e1-4bda-4778-871f-51331d9f6f9f" providerId="ADAL" clId="{B326F288-6783-4F85-A37C-B60304BE8E79}" dt="2024-05-19T09:20:22.365" v="15645" actId="21"/>
          <ac:picMkLst>
            <pc:docMk/>
            <pc:sldMk cId="397114241" sldId="315"/>
            <ac:picMk id="4" creationId="{ED819C03-785B-5269-326F-59A9BB0DCA88}"/>
          </ac:picMkLst>
        </pc:picChg>
        <pc:picChg chg="del">
          <ac:chgData name="Rawal, Surya Dev" userId="1fea52e1-4bda-4778-871f-51331d9f6f9f" providerId="ADAL" clId="{B326F288-6783-4F85-A37C-B60304BE8E79}" dt="2024-05-19T09:20:34.125" v="15650" actId="21"/>
          <ac:picMkLst>
            <pc:docMk/>
            <pc:sldMk cId="397114241" sldId="315"/>
            <ac:picMk id="6" creationId="{BBFDB531-B0D1-C282-1814-EDA801BA2415}"/>
          </ac:picMkLst>
        </pc:picChg>
        <pc:picChg chg="add mod">
          <ac:chgData name="Rawal, Surya Dev" userId="1fea52e1-4bda-4778-871f-51331d9f6f9f" providerId="ADAL" clId="{B326F288-6783-4F85-A37C-B60304BE8E79}" dt="2024-05-19T09:23:28.522" v="15680" actId="1076"/>
          <ac:picMkLst>
            <pc:docMk/>
            <pc:sldMk cId="397114241" sldId="315"/>
            <ac:picMk id="7" creationId="{21D1AE2C-6F67-05E9-87D0-4C9F234BE1D4}"/>
          </ac:picMkLst>
        </pc:picChg>
        <pc:picChg chg="add mod">
          <ac:chgData name="Rawal, Surya Dev" userId="1fea52e1-4bda-4778-871f-51331d9f6f9f" providerId="ADAL" clId="{B326F288-6783-4F85-A37C-B60304BE8E79}" dt="2024-05-19T09:29:14.375" v="15686" actId="14100"/>
          <ac:picMkLst>
            <pc:docMk/>
            <pc:sldMk cId="397114241" sldId="315"/>
            <ac:picMk id="9" creationId="{625B09B8-5E61-EA87-2978-220AE72F4E60}"/>
          </ac:picMkLst>
        </pc:picChg>
      </pc:sldChg>
      <pc:sldChg chg="addSp delSp modSp add mod modNotesTx">
        <pc:chgData name="Rawal, Surya Dev" userId="1fea52e1-4bda-4778-871f-51331d9f6f9f" providerId="ADAL" clId="{B326F288-6783-4F85-A37C-B60304BE8E79}" dt="2024-05-19T13:13:52.082" v="17617" actId="20577"/>
        <pc:sldMkLst>
          <pc:docMk/>
          <pc:sldMk cId="482579118" sldId="316"/>
        </pc:sldMkLst>
        <pc:spChg chg="mod">
          <ac:chgData name="Rawal, Surya Dev" userId="1fea52e1-4bda-4778-871f-51331d9f6f9f" providerId="ADAL" clId="{B326F288-6783-4F85-A37C-B60304BE8E79}" dt="2024-05-19T13:13:20.253" v="17538" actId="20577"/>
          <ac:spMkLst>
            <pc:docMk/>
            <pc:sldMk cId="482579118" sldId="316"/>
            <ac:spMk id="2" creationId="{A41C3417-36BA-9613-92C1-ACDE1B48493B}"/>
          </ac:spMkLst>
        </pc:spChg>
        <pc:picChg chg="add del mod">
          <ac:chgData name="Rawal, Surya Dev" userId="1fea52e1-4bda-4778-871f-51331d9f6f9f" providerId="ADAL" clId="{B326F288-6783-4F85-A37C-B60304BE8E79}" dt="2024-05-19T11:40:17.181" v="16607" actId="21"/>
          <ac:picMkLst>
            <pc:docMk/>
            <pc:sldMk cId="482579118" sldId="316"/>
            <ac:picMk id="4" creationId="{30D456D3-2F1A-1F95-F22E-BB10468463F8}"/>
          </ac:picMkLst>
        </pc:picChg>
        <pc:picChg chg="add mod">
          <ac:chgData name="Rawal, Surya Dev" userId="1fea52e1-4bda-4778-871f-51331d9f6f9f" providerId="ADAL" clId="{B326F288-6783-4F85-A37C-B60304BE8E79}" dt="2024-05-19T13:13:06.647" v="17534" actId="1076"/>
          <ac:picMkLst>
            <pc:docMk/>
            <pc:sldMk cId="482579118" sldId="316"/>
            <ac:picMk id="5" creationId="{DBF3D4B6-EBCC-1B2E-4F76-DC42B8E31E45}"/>
          </ac:picMkLst>
        </pc:picChg>
        <pc:picChg chg="del">
          <ac:chgData name="Rawal, Surya Dev" userId="1fea52e1-4bda-4778-871f-51331d9f6f9f" providerId="ADAL" clId="{B326F288-6783-4F85-A37C-B60304BE8E79}" dt="2024-05-19T09:49:02.553" v="15692" actId="21"/>
          <ac:picMkLst>
            <pc:docMk/>
            <pc:sldMk cId="482579118" sldId="316"/>
            <ac:picMk id="7" creationId="{21D1AE2C-6F67-05E9-87D0-4C9F234BE1D4}"/>
          </ac:picMkLst>
        </pc:picChg>
        <pc:picChg chg="add del mod">
          <ac:chgData name="Rawal, Surya Dev" userId="1fea52e1-4bda-4778-871f-51331d9f6f9f" providerId="ADAL" clId="{B326F288-6783-4F85-A37C-B60304BE8E79}" dt="2024-05-19T13:12:47.639" v="17530" actId="21"/>
          <ac:picMkLst>
            <pc:docMk/>
            <pc:sldMk cId="482579118" sldId="316"/>
            <ac:picMk id="8" creationId="{137855B8-16F0-3C0C-78E4-44412B13AD2B}"/>
          </ac:picMkLst>
        </pc:picChg>
        <pc:picChg chg="del mod">
          <ac:chgData name="Rawal, Surya Dev" userId="1fea52e1-4bda-4778-871f-51331d9f6f9f" providerId="ADAL" clId="{B326F288-6783-4F85-A37C-B60304BE8E79}" dt="2024-05-19T09:49:00.375" v="15691" actId="21"/>
          <ac:picMkLst>
            <pc:docMk/>
            <pc:sldMk cId="482579118" sldId="316"/>
            <ac:picMk id="9" creationId="{625B09B8-5E61-EA87-2978-220AE72F4E60}"/>
          </ac:picMkLst>
        </pc:picChg>
        <pc:picChg chg="add mod">
          <ac:chgData name="Rawal, Surya Dev" userId="1fea52e1-4bda-4778-871f-51331d9f6f9f" providerId="ADAL" clId="{B326F288-6783-4F85-A37C-B60304BE8E79}" dt="2024-05-19T13:13:11.821" v="17536" actId="1076"/>
          <ac:picMkLst>
            <pc:docMk/>
            <pc:sldMk cId="482579118" sldId="316"/>
            <ac:picMk id="11" creationId="{14180108-227F-6324-71F6-C9827005FF17}"/>
          </ac:picMkLst>
        </pc:picChg>
      </pc:sldChg>
      <pc:sldChg chg="addSp delSp modSp add mod">
        <pc:chgData name="Rawal, Surya Dev" userId="1fea52e1-4bda-4778-871f-51331d9f6f9f" providerId="ADAL" clId="{B326F288-6783-4F85-A37C-B60304BE8E79}" dt="2024-05-19T13:15:48.343" v="17737" actId="1076"/>
        <pc:sldMkLst>
          <pc:docMk/>
          <pc:sldMk cId="1287245145" sldId="317"/>
        </pc:sldMkLst>
        <pc:spChg chg="mod">
          <ac:chgData name="Rawal, Surya Dev" userId="1fea52e1-4bda-4778-871f-51331d9f6f9f" providerId="ADAL" clId="{B326F288-6783-4F85-A37C-B60304BE8E79}" dt="2024-05-19T11:40:40.478" v="16611" actId="1076"/>
          <ac:spMkLst>
            <pc:docMk/>
            <pc:sldMk cId="1287245145" sldId="317"/>
            <ac:spMk id="2" creationId="{A41C3417-36BA-9613-92C1-ACDE1B48493B}"/>
          </ac:spMkLst>
        </pc:spChg>
        <pc:spChg chg="add mod">
          <ac:chgData name="Rawal, Surya Dev" userId="1fea52e1-4bda-4778-871f-51331d9f6f9f" providerId="ADAL" clId="{B326F288-6783-4F85-A37C-B60304BE8E79}" dt="2024-05-19T13:15:48.343" v="17737" actId="1076"/>
          <ac:spMkLst>
            <pc:docMk/>
            <pc:sldMk cId="1287245145" sldId="317"/>
            <ac:spMk id="5" creationId="{69710CD0-66B2-C3C4-66DF-97DE81979758}"/>
          </ac:spMkLst>
        </pc:spChg>
        <pc:picChg chg="add del mod">
          <ac:chgData name="Rawal, Surya Dev" userId="1fea52e1-4bda-4778-871f-51331d9f6f9f" providerId="ADAL" clId="{B326F288-6783-4F85-A37C-B60304BE8E79}" dt="2024-05-19T11:40:00.090" v="16601" actId="21"/>
          <ac:picMkLst>
            <pc:docMk/>
            <pc:sldMk cId="1287245145" sldId="317"/>
            <ac:picMk id="3" creationId="{46293528-08D9-D887-044C-C32A5EDCA866}"/>
          </ac:picMkLst>
        </pc:picChg>
        <pc:picChg chg="add del mod">
          <ac:chgData name="Rawal, Surya Dev" userId="1fea52e1-4bda-4778-871f-51331d9f6f9f" providerId="ADAL" clId="{B326F288-6783-4F85-A37C-B60304BE8E79}" dt="2024-05-19T13:15:32.031" v="17732" actId="1076"/>
          <ac:picMkLst>
            <pc:docMk/>
            <pc:sldMk cId="1287245145" sldId="317"/>
            <ac:picMk id="4" creationId="{30D456D3-2F1A-1F95-F22E-BB10468463F8}"/>
          </ac:picMkLst>
        </pc:picChg>
      </pc:sldChg>
      <pc:sldChg chg="addSp delSp modSp add mod modNotesTx">
        <pc:chgData name="Rawal, Surya Dev" userId="1fea52e1-4bda-4778-871f-51331d9f6f9f" providerId="ADAL" clId="{B326F288-6783-4F85-A37C-B60304BE8E79}" dt="2024-05-19T19:49:23.553" v="18502" actId="1076"/>
        <pc:sldMkLst>
          <pc:docMk/>
          <pc:sldMk cId="2191510345" sldId="318"/>
        </pc:sldMkLst>
        <pc:spChg chg="mod">
          <ac:chgData name="Rawal, Surya Dev" userId="1fea52e1-4bda-4778-871f-51331d9f6f9f" providerId="ADAL" clId="{B326F288-6783-4F85-A37C-B60304BE8E79}" dt="2024-05-19T11:32:44.062" v="16162" actId="255"/>
          <ac:spMkLst>
            <pc:docMk/>
            <pc:sldMk cId="2191510345" sldId="318"/>
            <ac:spMk id="2" creationId="{A41C3417-36BA-9613-92C1-ACDE1B48493B}"/>
          </ac:spMkLst>
        </pc:spChg>
        <pc:spChg chg="add mod">
          <ac:chgData name="Rawal, Surya Dev" userId="1fea52e1-4bda-4778-871f-51331d9f6f9f" providerId="ADAL" clId="{B326F288-6783-4F85-A37C-B60304BE8E79}" dt="2024-05-19T11:32:38.578" v="16161" actId="14100"/>
          <ac:spMkLst>
            <pc:docMk/>
            <pc:sldMk cId="2191510345" sldId="318"/>
            <ac:spMk id="3" creationId="{C054CCD9-0DA0-D1C2-3E36-C00F0803B210}"/>
          </ac:spMkLst>
        </pc:spChg>
        <pc:spChg chg="add del">
          <ac:chgData name="Rawal, Surya Dev" userId="1fea52e1-4bda-4778-871f-51331d9f6f9f" providerId="ADAL" clId="{B326F288-6783-4F85-A37C-B60304BE8E79}" dt="2024-05-19T11:11:35.306" v="15868"/>
          <ac:spMkLst>
            <pc:docMk/>
            <pc:sldMk cId="2191510345" sldId="318"/>
            <ac:spMk id="4" creationId="{8C9CAC35-1CEC-00C9-C67A-53BB32F43990}"/>
          </ac:spMkLst>
        </pc:spChg>
        <pc:spChg chg="add del">
          <ac:chgData name="Rawal, Surya Dev" userId="1fea52e1-4bda-4778-871f-51331d9f6f9f" providerId="ADAL" clId="{B326F288-6783-4F85-A37C-B60304BE8E79}" dt="2024-05-19T11:11:38.976" v="15870"/>
          <ac:spMkLst>
            <pc:docMk/>
            <pc:sldMk cId="2191510345" sldId="318"/>
            <ac:spMk id="5" creationId="{ED42D7AC-177C-BA8B-34BC-F3169BF9B20D}"/>
          </ac:spMkLst>
        </pc:spChg>
        <pc:spChg chg="add del">
          <ac:chgData name="Rawal, Surya Dev" userId="1fea52e1-4bda-4778-871f-51331d9f6f9f" providerId="ADAL" clId="{B326F288-6783-4F85-A37C-B60304BE8E79}" dt="2024-05-19T11:11:41.420" v="15872"/>
          <ac:spMkLst>
            <pc:docMk/>
            <pc:sldMk cId="2191510345" sldId="318"/>
            <ac:spMk id="6" creationId="{25C83BF7-30F1-812B-FA6F-51BC484AF171}"/>
          </ac:spMkLst>
        </pc:spChg>
        <pc:spChg chg="add del">
          <ac:chgData name="Rawal, Surya Dev" userId="1fea52e1-4bda-4778-871f-51331d9f6f9f" providerId="ADAL" clId="{B326F288-6783-4F85-A37C-B60304BE8E79}" dt="2024-05-19T11:11:47.969" v="15876"/>
          <ac:spMkLst>
            <pc:docMk/>
            <pc:sldMk cId="2191510345" sldId="318"/>
            <ac:spMk id="7" creationId="{F8D95A41-BD80-14FF-28D8-189972C7DE23}"/>
          </ac:spMkLst>
        </pc:spChg>
        <pc:spChg chg="add del mod">
          <ac:chgData name="Rawal, Surya Dev" userId="1fea52e1-4bda-4778-871f-51331d9f6f9f" providerId="ADAL" clId="{B326F288-6783-4F85-A37C-B60304BE8E79}" dt="2024-05-19T11:11:55.933" v="15880"/>
          <ac:spMkLst>
            <pc:docMk/>
            <pc:sldMk cId="2191510345" sldId="318"/>
            <ac:spMk id="8" creationId="{E966895A-6221-16AB-1279-1EE836211157}"/>
          </ac:spMkLst>
        </pc:spChg>
        <pc:spChg chg="add del">
          <ac:chgData name="Rawal, Surya Dev" userId="1fea52e1-4bda-4778-871f-51331d9f6f9f" providerId="ADAL" clId="{B326F288-6783-4F85-A37C-B60304BE8E79}" dt="2024-05-19T11:12:10.880" v="15886"/>
          <ac:spMkLst>
            <pc:docMk/>
            <pc:sldMk cId="2191510345" sldId="318"/>
            <ac:spMk id="9" creationId="{15F01BEC-8751-D88F-CA96-8055C9EED617}"/>
          </ac:spMkLst>
        </pc:spChg>
        <pc:spChg chg="add del">
          <ac:chgData name="Rawal, Surya Dev" userId="1fea52e1-4bda-4778-871f-51331d9f6f9f" providerId="ADAL" clId="{B326F288-6783-4F85-A37C-B60304BE8E79}" dt="2024-05-19T11:12:37.133" v="15907"/>
          <ac:spMkLst>
            <pc:docMk/>
            <pc:sldMk cId="2191510345" sldId="318"/>
            <ac:spMk id="10" creationId="{9E17E053-C28A-D11A-6BC1-8263043F15E6}"/>
          </ac:spMkLst>
        </pc:spChg>
        <pc:spChg chg="add del">
          <ac:chgData name="Rawal, Surya Dev" userId="1fea52e1-4bda-4778-871f-51331d9f6f9f" providerId="ADAL" clId="{B326F288-6783-4F85-A37C-B60304BE8E79}" dt="2024-05-19T11:12:47.731" v="15914"/>
          <ac:spMkLst>
            <pc:docMk/>
            <pc:sldMk cId="2191510345" sldId="318"/>
            <ac:spMk id="11" creationId="{DCB7876A-5A20-0171-A869-60BEE6547B46}"/>
          </ac:spMkLst>
        </pc:spChg>
        <pc:spChg chg="add del">
          <ac:chgData name="Rawal, Surya Dev" userId="1fea52e1-4bda-4778-871f-51331d9f6f9f" providerId="ADAL" clId="{B326F288-6783-4F85-A37C-B60304BE8E79}" dt="2024-05-19T11:13:05.546" v="15921"/>
          <ac:spMkLst>
            <pc:docMk/>
            <pc:sldMk cId="2191510345" sldId="318"/>
            <ac:spMk id="12" creationId="{EEE7D9C5-4217-4266-4B8A-A009F9A853FF}"/>
          </ac:spMkLst>
        </pc:spChg>
        <pc:spChg chg="add del">
          <ac:chgData name="Rawal, Surya Dev" userId="1fea52e1-4bda-4778-871f-51331d9f6f9f" providerId="ADAL" clId="{B326F288-6783-4F85-A37C-B60304BE8E79}" dt="2024-05-19T11:13:28.235" v="15936"/>
          <ac:spMkLst>
            <pc:docMk/>
            <pc:sldMk cId="2191510345" sldId="318"/>
            <ac:spMk id="13" creationId="{62B6D9C8-4B03-D2BC-2CA6-4A66DC3AB54A}"/>
          </ac:spMkLst>
        </pc:spChg>
        <pc:spChg chg="add del">
          <ac:chgData name="Rawal, Surya Dev" userId="1fea52e1-4bda-4778-871f-51331d9f6f9f" providerId="ADAL" clId="{B326F288-6783-4F85-A37C-B60304BE8E79}" dt="2024-05-19T11:13:37.053" v="15943"/>
          <ac:spMkLst>
            <pc:docMk/>
            <pc:sldMk cId="2191510345" sldId="318"/>
            <ac:spMk id="14" creationId="{E4F035AF-1636-AF46-247B-DE473DB2DCF5}"/>
          </ac:spMkLst>
        </pc:spChg>
        <pc:spChg chg="add del">
          <ac:chgData name="Rawal, Surya Dev" userId="1fea52e1-4bda-4778-871f-51331d9f6f9f" providerId="ADAL" clId="{B326F288-6783-4F85-A37C-B60304BE8E79}" dt="2024-05-19T11:13:46.530" v="15948"/>
          <ac:spMkLst>
            <pc:docMk/>
            <pc:sldMk cId="2191510345" sldId="318"/>
            <ac:spMk id="15" creationId="{6A165A49-33EB-DB4F-0AB8-F194A09C8D09}"/>
          </ac:spMkLst>
        </pc:spChg>
        <pc:spChg chg="add del">
          <ac:chgData name="Rawal, Surya Dev" userId="1fea52e1-4bda-4778-871f-51331d9f6f9f" providerId="ADAL" clId="{B326F288-6783-4F85-A37C-B60304BE8E79}" dt="2024-05-19T11:14:09.460" v="15953"/>
          <ac:spMkLst>
            <pc:docMk/>
            <pc:sldMk cId="2191510345" sldId="318"/>
            <ac:spMk id="16" creationId="{5C72ED1A-F2A6-B696-3ACA-10505321363D}"/>
          </ac:spMkLst>
        </pc:spChg>
        <pc:spChg chg="add mod">
          <ac:chgData name="Rawal, Surya Dev" userId="1fea52e1-4bda-4778-871f-51331d9f6f9f" providerId="ADAL" clId="{B326F288-6783-4F85-A37C-B60304BE8E79}" dt="2024-05-19T19:49:23.553" v="18502" actId="1076"/>
          <ac:spMkLst>
            <pc:docMk/>
            <pc:sldMk cId="2191510345" sldId="318"/>
            <ac:spMk id="17" creationId="{571869C1-884C-77E8-1651-DD234EC94394}"/>
          </ac:spMkLst>
        </pc:spChg>
        <pc:spChg chg="add mod">
          <ac:chgData name="Rawal, Surya Dev" userId="1fea52e1-4bda-4778-871f-51331d9f6f9f" providerId="ADAL" clId="{B326F288-6783-4F85-A37C-B60304BE8E79}" dt="2024-05-19T11:33:05.098" v="16166" actId="1076"/>
          <ac:spMkLst>
            <pc:docMk/>
            <pc:sldMk cId="2191510345" sldId="318"/>
            <ac:spMk id="18" creationId="{A237CE20-C016-87FB-E0B0-61BBA56F4D61}"/>
          </ac:spMkLst>
        </pc:spChg>
        <pc:spChg chg="add del mod">
          <ac:chgData name="Rawal, Surya Dev" userId="1fea52e1-4bda-4778-871f-51331d9f6f9f" providerId="ADAL" clId="{B326F288-6783-4F85-A37C-B60304BE8E79}" dt="2024-05-19T11:20:31.870" v="16046"/>
          <ac:spMkLst>
            <pc:docMk/>
            <pc:sldMk cId="2191510345" sldId="318"/>
            <ac:spMk id="19" creationId="{DDE28C16-9482-9C8B-CB88-03202EC3B9AB}"/>
          </ac:spMkLst>
        </pc:spChg>
        <pc:picChg chg="add mod">
          <ac:chgData name="Rawal, Surya Dev" userId="1fea52e1-4bda-4778-871f-51331d9f6f9f" providerId="ADAL" clId="{B326F288-6783-4F85-A37C-B60304BE8E79}" dt="2024-05-19T11:33:11.099" v="16168" actId="1076"/>
          <ac:picMkLst>
            <pc:docMk/>
            <pc:sldMk cId="2191510345" sldId="318"/>
            <ac:picMk id="1039" creationId="{9C2DBDF1-C063-BAB4-9D23-DFE732E9F21A}"/>
          </ac:picMkLst>
        </pc:picChg>
      </pc:sldChg>
      <pc:sldChg chg="modSp add mod ord">
        <pc:chgData name="Rawal, Surya Dev" userId="1fea52e1-4bda-4778-871f-51331d9f6f9f" providerId="ADAL" clId="{B326F288-6783-4F85-A37C-B60304BE8E79}" dt="2024-05-19T18:48:39.486" v="18287" actId="20577"/>
        <pc:sldMkLst>
          <pc:docMk/>
          <pc:sldMk cId="4064477458" sldId="319"/>
        </pc:sldMkLst>
        <pc:spChg chg="mod">
          <ac:chgData name="Rawal, Surya Dev" userId="1fea52e1-4bda-4778-871f-51331d9f6f9f" providerId="ADAL" clId="{B326F288-6783-4F85-A37C-B60304BE8E79}" dt="2024-05-19T18:48:39.486" v="18287" actId="20577"/>
          <ac:spMkLst>
            <pc:docMk/>
            <pc:sldMk cId="4064477458" sldId="319"/>
            <ac:spMk id="2" creationId="{A41C3417-36BA-9613-92C1-ACDE1B48493B}"/>
          </ac:spMkLst>
        </pc:spChg>
      </pc:sldChg>
      <pc:sldChg chg="modSp add mod ord">
        <pc:chgData name="Rawal, Surya Dev" userId="1fea52e1-4bda-4778-871f-51331d9f6f9f" providerId="ADAL" clId="{B326F288-6783-4F85-A37C-B60304BE8E79}" dt="2024-05-19T18:48:12.370" v="18282" actId="1076"/>
        <pc:sldMkLst>
          <pc:docMk/>
          <pc:sldMk cId="3620567850" sldId="320"/>
        </pc:sldMkLst>
        <pc:spChg chg="mod">
          <ac:chgData name="Rawal, Surya Dev" userId="1fea52e1-4bda-4778-871f-51331d9f6f9f" providerId="ADAL" clId="{B326F288-6783-4F85-A37C-B60304BE8E79}" dt="2024-05-19T18:48:12.370" v="18282" actId="1076"/>
          <ac:spMkLst>
            <pc:docMk/>
            <pc:sldMk cId="3620567850" sldId="320"/>
            <ac:spMk id="2" creationId="{A41C3417-36BA-9613-92C1-ACDE1B48493B}"/>
          </ac:spMkLst>
        </pc:spChg>
      </pc:sldChg>
      <pc:sldChg chg="addSp modSp add del mod ord">
        <pc:chgData name="Rawal, Surya Dev" userId="1fea52e1-4bda-4778-871f-51331d9f6f9f" providerId="ADAL" clId="{B326F288-6783-4F85-A37C-B60304BE8E79}" dt="2024-05-20T04:41:32.759" v="19628" actId="2696"/>
        <pc:sldMkLst>
          <pc:docMk/>
          <pc:sldMk cId="1021721410" sldId="321"/>
        </pc:sldMkLst>
        <pc:spChg chg="mod">
          <ac:chgData name="Rawal, Surya Dev" userId="1fea52e1-4bda-4778-871f-51331d9f6f9f" providerId="ADAL" clId="{B326F288-6783-4F85-A37C-B60304BE8E79}" dt="2024-05-19T11:59:41.253" v="17050" actId="20577"/>
          <ac:spMkLst>
            <pc:docMk/>
            <pc:sldMk cId="1021721410" sldId="321"/>
            <ac:spMk id="2" creationId="{A41C3417-36BA-9613-92C1-ACDE1B48493B}"/>
          </ac:spMkLst>
        </pc:spChg>
        <pc:spChg chg="add mod">
          <ac:chgData name="Rawal, Surya Dev" userId="1fea52e1-4bda-4778-871f-51331d9f6f9f" providerId="ADAL" clId="{B326F288-6783-4F85-A37C-B60304BE8E79}" dt="2024-05-19T20:09:04.865" v="18880" actId="20577"/>
          <ac:spMkLst>
            <pc:docMk/>
            <pc:sldMk cId="1021721410" sldId="321"/>
            <ac:spMk id="3" creationId="{83EE8AE5-7B43-4AE7-988A-D5C23F24E892}"/>
          </ac:spMkLst>
        </pc:spChg>
      </pc:sldChg>
      <pc:sldChg chg="addSp delSp modSp add mod ord">
        <pc:chgData name="Rawal, Surya Dev" userId="1fea52e1-4bda-4778-871f-51331d9f6f9f" providerId="ADAL" clId="{B326F288-6783-4F85-A37C-B60304BE8E79}" dt="2024-05-19T13:20:07.950" v="17888" actId="14100"/>
        <pc:sldMkLst>
          <pc:docMk/>
          <pc:sldMk cId="2859162225" sldId="322"/>
        </pc:sldMkLst>
        <pc:spChg chg="mod">
          <ac:chgData name="Rawal, Surya Dev" userId="1fea52e1-4bda-4778-871f-51331d9f6f9f" providerId="ADAL" clId="{B326F288-6783-4F85-A37C-B60304BE8E79}" dt="2024-05-19T13:20:07.950" v="17888" actId="14100"/>
          <ac:spMkLst>
            <pc:docMk/>
            <pc:sldMk cId="2859162225" sldId="322"/>
            <ac:spMk id="2" creationId="{FA5E9B64-D001-7312-8992-3B2C6F18693B}"/>
          </ac:spMkLst>
        </pc:spChg>
        <pc:spChg chg="add del mod">
          <ac:chgData name="Rawal, Surya Dev" userId="1fea52e1-4bda-4778-871f-51331d9f6f9f" providerId="ADAL" clId="{B326F288-6783-4F85-A37C-B60304BE8E79}" dt="2024-05-19T13:19:37.146" v="17856" actId="21"/>
          <ac:spMkLst>
            <pc:docMk/>
            <pc:sldMk cId="2859162225" sldId="322"/>
            <ac:spMk id="3" creationId="{4237C819-5957-3F5A-5065-CC99B04A938B}"/>
          </ac:spMkLst>
        </pc:spChg>
        <pc:spChg chg="add mod">
          <ac:chgData name="Rawal, Surya Dev" userId="1fea52e1-4bda-4778-871f-51331d9f6f9f" providerId="ADAL" clId="{B326F288-6783-4F85-A37C-B60304BE8E79}" dt="2024-05-19T13:19:48.882" v="17857" actId="1076"/>
          <ac:spMkLst>
            <pc:docMk/>
            <pc:sldMk cId="2859162225" sldId="322"/>
            <ac:spMk id="6" creationId="{BBB620FC-F516-ED37-A21E-A871C31F9075}"/>
          </ac:spMkLst>
        </pc:spChg>
        <pc:spChg chg="add del mod">
          <ac:chgData name="Rawal, Surya Dev" userId="1fea52e1-4bda-4778-871f-51331d9f6f9f" providerId="ADAL" clId="{B326F288-6783-4F85-A37C-B60304BE8E79}" dt="2024-05-19T13:19:34.556" v="17855" actId="21"/>
          <ac:spMkLst>
            <pc:docMk/>
            <pc:sldMk cId="2859162225" sldId="322"/>
            <ac:spMk id="7" creationId="{771B180B-0769-0827-4C65-2F6B16BC5D2B}"/>
          </ac:spMkLst>
        </pc:spChg>
        <pc:spChg chg="mod">
          <ac:chgData name="Rawal, Surya Dev" userId="1fea52e1-4bda-4778-871f-51331d9f6f9f" providerId="ADAL" clId="{B326F288-6783-4F85-A37C-B60304BE8E79}" dt="2024-05-19T13:19:48.882" v="17857" actId="1076"/>
          <ac:spMkLst>
            <pc:docMk/>
            <pc:sldMk cId="2859162225" sldId="322"/>
            <ac:spMk id="18" creationId="{C109C4B5-27F2-B7DE-6181-779741E2F99F}"/>
          </ac:spMkLst>
        </pc:spChg>
        <pc:spChg chg="mod">
          <ac:chgData name="Rawal, Surya Dev" userId="1fea52e1-4bda-4778-871f-51331d9f6f9f" providerId="ADAL" clId="{B326F288-6783-4F85-A37C-B60304BE8E79}" dt="2024-05-19T13:19:48.882" v="17857" actId="1076"/>
          <ac:spMkLst>
            <pc:docMk/>
            <pc:sldMk cId="2859162225" sldId="322"/>
            <ac:spMk id="19" creationId="{5F1B481A-80B0-DA4A-337F-E77770689E33}"/>
          </ac:spMkLst>
        </pc:spChg>
        <pc:spChg chg="mod">
          <ac:chgData name="Rawal, Surya Dev" userId="1fea52e1-4bda-4778-871f-51331d9f6f9f" providerId="ADAL" clId="{B326F288-6783-4F85-A37C-B60304BE8E79}" dt="2024-05-19T13:19:48.882" v="17857" actId="1076"/>
          <ac:spMkLst>
            <pc:docMk/>
            <pc:sldMk cId="2859162225" sldId="322"/>
            <ac:spMk id="20" creationId="{AE997FDF-28B2-F88A-F56C-030CDEEF08EC}"/>
          </ac:spMkLst>
        </pc:spChg>
        <pc:spChg chg="mod">
          <ac:chgData name="Rawal, Surya Dev" userId="1fea52e1-4bda-4778-871f-51331d9f6f9f" providerId="ADAL" clId="{B326F288-6783-4F85-A37C-B60304BE8E79}" dt="2024-05-19T13:19:48.882" v="17857" actId="1076"/>
          <ac:spMkLst>
            <pc:docMk/>
            <pc:sldMk cId="2859162225" sldId="322"/>
            <ac:spMk id="21" creationId="{B292BB60-4955-5BAE-F97A-4E2AE7A5B32A}"/>
          </ac:spMkLst>
        </pc:spChg>
        <pc:spChg chg="mod">
          <ac:chgData name="Rawal, Surya Dev" userId="1fea52e1-4bda-4778-871f-51331d9f6f9f" providerId="ADAL" clId="{B326F288-6783-4F85-A37C-B60304BE8E79}" dt="2024-05-19T13:19:48.882" v="17857" actId="1076"/>
          <ac:spMkLst>
            <pc:docMk/>
            <pc:sldMk cId="2859162225" sldId="322"/>
            <ac:spMk id="22" creationId="{0F4B6E6D-E69A-523D-F89A-06AAAEB7D28F}"/>
          </ac:spMkLst>
        </pc:spChg>
        <pc:spChg chg="mod">
          <ac:chgData name="Rawal, Surya Dev" userId="1fea52e1-4bda-4778-871f-51331d9f6f9f" providerId="ADAL" clId="{B326F288-6783-4F85-A37C-B60304BE8E79}" dt="2024-05-19T13:19:48.882" v="17857" actId="1076"/>
          <ac:spMkLst>
            <pc:docMk/>
            <pc:sldMk cId="2859162225" sldId="322"/>
            <ac:spMk id="24" creationId="{F5BE1494-D377-D547-722A-C1EF5C0B5BC0}"/>
          </ac:spMkLst>
        </pc:spChg>
        <pc:spChg chg="mod">
          <ac:chgData name="Rawal, Surya Dev" userId="1fea52e1-4bda-4778-871f-51331d9f6f9f" providerId="ADAL" clId="{B326F288-6783-4F85-A37C-B60304BE8E79}" dt="2024-05-19T13:19:52.176" v="17858" actId="1076"/>
          <ac:spMkLst>
            <pc:docMk/>
            <pc:sldMk cId="2859162225" sldId="322"/>
            <ac:spMk id="26" creationId="{311EA8B3-F378-7437-6535-322B0936D8F1}"/>
          </ac:spMkLst>
        </pc:spChg>
        <pc:spChg chg="mod">
          <ac:chgData name="Rawal, Surya Dev" userId="1fea52e1-4bda-4778-871f-51331d9f6f9f" providerId="ADAL" clId="{B326F288-6783-4F85-A37C-B60304BE8E79}" dt="2024-05-19T13:19:48.882" v="17857" actId="1076"/>
          <ac:spMkLst>
            <pc:docMk/>
            <pc:sldMk cId="2859162225" sldId="322"/>
            <ac:spMk id="27" creationId="{90A3A80A-176F-2D99-CEF8-1EE86BB0DA6D}"/>
          </ac:spMkLst>
        </pc:spChg>
        <pc:spChg chg="mod">
          <ac:chgData name="Rawal, Surya Dev" userId="1fea52e1-4bda-4778-871f-51331d9f6f9f" providerId="ADAL" clId="{B326F288-6783-4F85-A37C-B60304BE8E79}" dt="2024-05-19T13:19:48.882" v="17857" actId="1076"/>
          <ac:spMkLst>
            <pc:docMk/>
            <pc:sldMk cId="2859162225" sldId="322"/>
            <ac:spMk id="28" creationId="{20EA8BD2-9E44-B598-7AC6-9E235FBF216B}"/>
          </ac:spMkLst>
        </pc:spChg>
        <pc:picChg chg="add del mod">
          <ac:chgData name="Rawal, Surya Dev" userId="1fea52e1-4bda-4778-871f-51331d9f6f9f" providerId="ADAL" clId="{B326F288-6783-4F85-A37C-B60304BE8E79}" dt="2024-05-19T12:25:10.433" v="17146" actId="21"/>
          <ac:picMkLst>
            <pc:docMk/>
            <pc:sldMk cId="2859162225" sldId="322"/>
            <ac:picMk id="5" creationId="{C5A9213F-9666-4B1F-A90C-8093C14E2FE0}"/>
          </ac:picMkLst>
        </pc:picChg>
        <pc:picChg chg="mod">
          <ac:chgData name="Rawal, Surya Dev" userId="1fea52e1-4bda-4778-871f-51331d9f6f9f" providerId="ADAL" clId="{B326F288-6783-4F85-A37C-B60304BE8E79}" dt="2024-05-19T13:19:48.882" v="17857" actId="1076"/>
          <ac:picMkLst>
            <pc:docMk/>
            <pc:sldMk cId="2859162225" sldId="322"/>
            <ac:picMk id="17" creationId="{8A773E8A-C57B-EE46-109F-DC30D8D92726}"/>
          </ac:picMkLst>
        </pc:picChg>
        <pc:picChg chg="mod">
          <ac:chgData name="Rawal, Surya Dev" userId="1fea52e1-4bda-4778-871f-51331d9f6f9f" providerId="ADAL" clId="{B326F288-6783-4F85-A37C-B60304BE8E79}" dt="2024-05-19T13:19:48.882" v="17857" actId="1076"/>
          <ac:picMkLst>
            <pc:docMk/>
            <pc:sldMk cId="2859162225" sldId="322"/>
            <ac:picMk id="23" creationId="{A4375420-ADAC-7C9C-35AB-2698797AA706}"/>
          </ac:picMkLst>
        </pc:picChg>
        <pc:picChg chg="mod">
          <ac:chgData name="Rawal, Surya Dev" userId="1fea52e1-4bda-4778-871f-51331d9f6f9f" providerId="ADAL" clId="{B326F288-6783-4F85-A37C-B60304BE8E79}" dt="2024-05-19T13:19:48.882" v="17857" actId="1076"/>
          <ac:picMkLst>
            <pc:docMk/>
            <pc:sldMk cId="2859162225" sldId="322"/>
            <ac:picMk id="25" creationId="{7C1A4475-468F-BCC3-13C0-C66520DA1AB0}"/>
          </ac:picMkLst>
        </pc:picChg>
      </pc:sldChg>
      <pc:sldChg chg="addSp delSp modSp add mod modNotesTx">
        <pc:chgData name="Rawal, Surya Dev" userId="1fea52e1-4bda-4778-871f-51331d9f6f9f" providerId="ADAL" clId="{B326F288-6783-4F85-A37C-B60304BE8E79}" dt="2024-05-19T18:47:18.356" v="18273" actId="1076"/>
        <pc:sldMkLst>
          <pc:docMk/>
          <pc:sldMk cId="1586174521" sldId="323"/>
        </pc:sldMkLst>
        <pc:spChg chg="mod">
          <ac:chgData name="Rawal, Surya Dev" userId="1fea52e1-4bda-4778-871f-51331d9f6f9f" providerId="ADAL" clId="{B326F288-6783-4F85-A37C-B60304BE8E79}" dt="2024-05-19T12:28:24.573" v="17316" actId="20577"/>
          <ac:spMkLst>
            <pc:docMk/>
            <pc:sldMk cId="1586174521" sldId="323"/>
            <ac:spMk id="2" creationId="{A41C3417-36BA-9613-92C1-ACDE1B48493B}"/>
          </ac:spMkLst>
        </pc:spChg>
        <pc:picChg chg="del">
          <ac:chgData name="Rawal, Surya Dev" userId="1fea52e1-4bda-4778-871f-51331d9f6f9f" providerId="ADAL" clId="{B326F288-6783-4F85-A37C-B60304BE8E79}" dt="2024-05-19T12:28:27.280" v="17317" actId="21"/>
          <ac:picMkLst>
            <pc:docMk/>
            <pc:sldMk cId="1586174521" sldId="323"/>
            <ac:picMk id="4" creationId="{66DF2929-33FB-97A4-63CA-30697E9C978E}"/>
          </ac:picMkLst>
        </pc:picChg>
        <pc:picChg chg="add mod">
          <ac:chgData name="Rawal, Surya Dev" userId="1fea52e1-4bda-4778-871f-51331d9f6f9f" providerId="ADAL" clId="{B326F288-6783-4F85-A37C-B60304BE8E79}" dt="2024-05-19T18:47:18.356" v="18273" actId="1076"/>
          <ac:picMkLst>
            <pc:docMk/>
            <pc:sldMk cId="1586174521" sldId="323"/>
            <ac:picMk id="5" creationId="{C77D395F-061D-4B30-9DD0-4953C98128EE}"/>
          </ac:picMkLst>
        </pc:picChg>
        <pc:picChg chg="mod">
          <ac:chgData name="Rawal, Surya Dev" userId="1fea52e1-4bda-4778-871f-51331d9f6f9f" providerId="ADAL" clId="{B326F288-6783-4F85-A37C-B60304BE8E79}" dt="2024-05-19T12:49:51.753" v="17358" actId="1076"/>
          <ac:picMkLst>
            <pc:docMk/>
            <pc:sldMk cId="1586174521" sldId="323"/>
            <ac:picMk id="6" creationId="{9D86D258-ED5C-6BD6-EEBA-C3C77FDD090C}"/>
          </ac:picMkLst>
        </pc:picChg>
      </pc:sldChg>
      <pc:sldChg chg="new del">
        <pc:chgData name="Rawal, Surya Dev" userId="1fea52e1-4bda-4778-871f-51331d9f6f9f" providerId="ADAL" clId="{B326F288-6783-4F85-A37C-B60304BE8E79}" dt="2024-05-19T13:16:51.236" v="17739" actId="2696"/>
        <pc:sldMkLst>
          <pc:docMk/>
          <pc:sldMk cId="1686185277" sldId="324"/>
        </pc:sldMkLst>
      </pc:sldChg>
      <pc:sldChg chg="addSp delSp modSp add mod setClrOvrMap">
        <pc:chgData name="Rawal, Surya Dev" userId="1fea52e1-4bda-4778-871f-51331d9f6f9f" providerId="ADAL" clId="{B326F288-6783-4F85-A37C-B60304BE8E79}" dt="2024-05-20T04:22:11.703" v="19127" actId="20577"/>
        <pc:sldMkLst>
          <pc:docMk/>
          <pc:sldMk cId="3058813578" sldId="324"/>
        </pc:sldMkLst>
        <pc:spChg chg="mod">
          <ac:chgData name="Rawal, Surya Dev" userId="1fea52e1-4bda-4778-871f-51331d9f6f9f" providerId="ADAL" clId="{B326F288-6783-4F85-A37C-B60304BE8E79}" dt="2024-05-19T19:54:16.486" v="18562" actId="20577"/>
          <ac:spMkLst>
            <pc:docMk/>
            <pc:sldMk cId="3058813578" sldId="324"/>
            <ac:spMk id="2" creationId="{A41C3417-36BA-9613-92C1-ACDE1B48493B}"/>
          </ac:spMkLst>
        </pc:spChg>
        <pc:spChg chg="add mod ord">
          <ac:chgData name="Rawal, Surya Dev" userId="1fea52e1-4bda-4778-871f-51331d9f6f9f" providerId="ADAL" clId="{B326F288-6783-4F85-A37C-B60304BE8E79}" dt="2024-05-20T04:22:11.703" v="19127" actId="20577"/>
          <ac:spMkLst>
            <pc:docMk/>
            <pc:sldMk cId="3058813578" sldId="324"/>
            <ac:spMk id="3" creationId="{5839A7D1-AFE7-A01C-2B16-795A2679C0C9}"/>
          </ac:spMkLst>
        </pc:spChg>
        <pc:spChg chg="add del">
          <ac:chgData name="Rawal, Surya Dev" userId="1fea52e1-4bda-4778-871f-51331d9f6f9f" providerId="ADAL" clId="{B326F288-6783-4F85-A37C-B60304BE8E79}" dt="2024-05-20T04:08:05.817" v="18931"/>
          <ac:spMkLst>
            <pc:docMk/>
            <pc:sldMk cId="3058813578" sldId="324"/>
            <ac:spMk id="4" creationId="{32F8FB00-49D5-2FE1-9571-04895BD96E60}"/>
          </ac:spMkLst>
        </pc:spChg>
        <pc:spChg chg="add del mod">
          <ac:chgData name="Rawal, Surya Dev" userId="1fea52e1-4bda-4778-871f-51331d9f6f9f" providerId="ADAL" clId="{B326F288-6783-4F85-A37C-B60304BE8E79}" dt="2024-05-20T04:08:44.560" v="18946" actId="21"/>
          <ac:spMkLst>
            <pc:docMk/>
            <pc:sldMk cId="3058813578" sldId="324"/>
            <ac:spMk id="5" creationId="{5DBABE30-9E88-2162-3674-AC9DA23B1565}"/>
          </ac:spMkLst>
        </pc:spChg>
        <pc:spChg chg="add del mod">
          <ac:chgData name="Rawal, Surya Dev" userId="1fea52e1-4bda-4778-871f-51331d9f6f9f" providerId="ADAL" clId="{B326F288-6783-4F85-A37C-B60304BE8E79}" dt="2024-05-19T19:55:37.776" v="18595" actId="21"/>
          <ac:spMkLst>
            <pc:docMk/>
            <pc:sldMk cId="3058813578" sldId="324"/>
            <ac:spMk id="5" creationId="{6102D441-3613-0D01-37F4-456ADE8FDFC7}"/>
          </ac:spMkLst>
        </pc:spChg>
        <pc:spChg chg="add del">
          <ac:chgData name="Rawal, Surya Dev" userId="1fea52e1-4bda-4778-871f-51331d9f6f9f" providerId="ADAL" clId="{B326F288-6783-4F85-A37C-B60304BE8E79}" dt="2024-05-20T04:09:00.047" v="18953"/>
          <ac:spMkLst>
            <pc:docMk/>
            <pc:sldMk cId="3058813578" sldId="324"/>
            <ac:spMk id="6" creationId="{F060E2AB-16C4-39D5-A1CB-45BFF2549C70}"/>
          </ac:spMkLst>
        </pc:spChg>
        <pc:spChg chg="add del mod">
          <ac:chgData name="Rawal, Surya Dev" userId="1fea52e1-4bda-4778-871f-51331d9f6f9f" providerId="ADAL" clId="{B326F288-6783-4F85-A37C-B60304BE8E79}" dt="2024-05-20T04:20:55.211" v="19102" actId="21"/>
          <ac:spMkLst>
            <pc:docMk/>
            <pc:sldMk cId="3058813578" sldId="324"/>
            <ac:spMk id="7" creationId="{5AC5313F-AFC8-506B-9CAA-B0A10081EBD8}"/>
          </ac:spMkLst>
        </pc:spChg>
        <pc:spChg chg="add del mod">
          <ac:chgData name="Rawal, Surya Dev" userId="1fea52e1-4bda-4778-871f-51331d9f6f9f" providerId="ADAL" clId="{B326F288-6783-4F85-A37C-B60304BE8E79}" dt="2024-05-19T19:54:36.959" v="18564" actId="21"/>
          <ac:spMkLst>
            <pc:docMk/>
            <pc:sldMk cId="3058813578" sldId="324"/>
            <ac:spMk id="7" creationId="{BA2EA1B2-841E-579A-06B7-C0581D762F9B}"/>
          </ac:spMkLst>
        </pc:spChg>
        <pc:spChg chg="add del mod">
          <ac:chgData name="Rawal, Surya Dev" userId="1fea52e1-4bda-4778-871f-51331d9f6f9f" providerId="ADAL" clId="{B326F288-6783-4F85-A37C-B60304BE8E79}" dt="2024-05-19T19:54:44.877" v="18568"/>
          <ac:spMkLst>
            <pc:docMk/>
            <pc:sldMk cId="3058813578" sldId="324"/>
            <ac:spMk id="8" creationId="{36469FD9-B498-244F-3B3B-A32DFBE1F886}"/>
          </ac:spMkLst>
        </pc:spChg>
        <pc:spChg chg="add del mod">
          <ac:chgData name="Rawal, Surya Dev" userId="1fea52e1-4bda-4778-871f-51331d9f6f9f" providerId="ADAL" clId="{B326F288-6783-4F85-A37C-B60304BE8E79}" dt="2024-05-20T04:20:57.308" v="19104"/>
          <ac:spMkLst>
            <pc:docMk/>
            <pc:sldMk cId="3058813578" sldId="324"/>
            <ac:spMk id="8" creationId="{7B370BAD-C818-3640-4BA5-2780CC97105B}"/>
          </ac:spMkLst>
        </pc:spChg>
        <pc:spChg chg="add del mod">
          <ac:chgData name="Rawal, Surya Dev" userId="1fea52e1-4bda-4778-871f-51331d9f6f9f" providerId="ADAL" clId="{B326F288-6783-4F85-A37C-B60304BE8E79}" dt="2024-05-19T19:55:01.921" v="18575" actId="21"/>
          <ac:spMkLst>
            <pc:docMk/>
            <pc:sldMk cId="3058813578" sldId="324"/>
            <ac:spMk id="9" creationId="{80CD1383-AD7A-CF4B-8DF4-4C3FE1ED82C0}"/>
          </ac:spMkLst>
        </pc:spChg>
        <pc:spChg chg="add del mod">
          <ac:chgData name="Rawal, Surya Dev" userId="1fea52e1-4bda-4778-871f-51331d9f6f9f" providerId="ADAL" clId="{B326F288-6783-4F85-A37C-B60304BE8E79}" dt="2024-05-19T19:56:13.645" v="18637" actId="21"/>
          <ac:spMkLst>
            <pc:docMk/>
            <pc:sldMk cId="3058813578" sldId="324"/>
            <ac:spMk id="10" creationId="{B94F5582-47E2-D913-0DFE-FA2715167FA7}"/>
          </ac:spMkLst>
        </pc:spChg>
        <pc:spChg chg="add del mod">
          <ac:chgData name="Rawal, Surya Dev" userId="1fea52e1-4bda-4778-871f-51331d9f6f9f" providerId="ADAL" clId="{B326F288-6783-4F85-A37C-B60304BE8E79}" dt="2024-05-20T04:08:30.571" v="18939" actId="21"/>
          <ac:spMkLst>
            <pc:docMk/>
            <pc:sldMk cId="3058813578" sldId="324"/>
            <ac:spMk id="11" creationId="{0455A9E9-C3DC-DDCA-1F90-8366218E5DFC}"/>
          </ac:spMkLst>
        </pc:spChg>
        <pc:spChg chg="add del">
          <ac:chgData name="Rawal, Surya Dev" userId="1fea52e1-4bda-4778-871f-51331d9f6f9f" providerId="ADAL" clId="{B326F288-6783-4F85-A37C-B60304BE8E79}" dt="2024-05-19T13:26:22.810" v="18014" actId="26606"/>
          <ac:spMkLst>
            <pc:docMk/>
            <pc:sldMk cId="3058813578" sldId="324"/>
            <ac:spMk id="4103" creationId="{D7A453D2-15D8-4403-815F-291FA16340D9}"/>
          </ac:spMkLst>
        </pc:spChg>
        <pc:spChg chg="add del">
          <ac:chgData name="Rawal, Surya Dev" userId="1fea52e1-4bda-4778-871f-51331d9f6f9f" providerId="ADAL" clId="{B326F288-6783-4F85-A37C-B60304BE8E79}" dt="2024-05-19T13:26:22.810" v="18014" actId="26606"/>
          <ac:spMkLst>
            <pc:docMk/>
            <pc:sldMk cId="3058813578" sldId="324"/>
            <ac:spMk id="4105" creationId="{8161EA6B-09CA-445B-AB0D-8DF76FA92DEF}"/>
          </ac:spMkLst>
        </pc:spChg>
        <pc:spChg chg="add del">
          <ac:chgData name="Rawal, Surya Dev" userId="1fea52e1-4bda-4778-871f-51331d9f6f9f" providerId="ADAL" clId="{B326F288-6783-4F85-A37C-B60304BE8E79}" dt="2024-05-19T13:26:22.810" v="18014" actId="26606"/>
          <ac:spMkLst>
            <pc:docMk/>
            <pc:sldMk cId="3058813578" sldId="324"/>
            <ac:spMk id="4115" creationId="{B8114C98-A349-4111-A123-E8EAB86ABE30}"/>
          </ac:spMkLst>
        </pc:spChg>
        <pc:spChg chg="add del">
          <ac:chgData name="Rawal, Surya Dev" userId="1fea52e1-4bda-4778-871f-51331d9f6f9f" providerId="ADAL" clId="{B326F288-6783-4F85-A37C-B60304BE8E79}" dt="2024-05-19T13:26:22.810" v="18014" actId="26606"/>
          <ac:spMkLst>
            <pc:docMk/>
            <pc:sldMk cId="3058813578" sldId="324"/>
            <ac:spMk id="4123" creationId="{E2D3D3F2-ABBB-4453-B1C5-1BEBF7E4DD56}"/>
          </ac:spMkLst>
        </pc:spChg>
        <pc:spChg chg="add del">
          <ac:chgData name="Rawal, Surya Dev" userId="1fea52e1-4bda-4778-871f-51331d9f6f9f" providerId="ADAL" clId="{B326F288-6783-4F85-A37C-B60304BE8E79}" dt="2024-05-19T13:26:22.810" v="18014" actId="26606"/>
          <ac:spMkLst>
            <pc:docMk/>
            <pc:sldMk cId="3058813578" sldId="324"/>
            <ac:spMk id="4137" creationId="{773AEA78-C03B-40B7-9D11-DC022119D577}"/>
          </ac:spMkLst>
        </pc:spChg>
        <pc:grpChg chg="add del">
          <ac:chgData name="Rawal, Surya Dev" userId="1fea52e1-4bda-4778-871f-51331d9f6f9f" providerId="ADAL" clId="{B326F288-6783-4F85-A37C-B60304BE8E79}" dt="2024-05-19T13:26:22.810" v="18014" actId="26606"/>
          <ac:grpSpMkLst>
            <pc:docMk/>
            <pc:sldMk cId="3058813578" sldId="324"/>
            <ac:grpSpMk id="4107" creationId="{913B067F-3154-4968-A886-DF93A787EC44}"/>
          </ac:grpSpMkLst>
        </pc:grpChg>
        <pc:grpChg chg="add del">
          <ac:chgData name="Rawal, Surya Dev" userId="1fea52e1-4bda-4778-871f-51331d9f6f9f" providerId="ADAL" clId="{B326F288-6783-4F85-A37C-B60304BE8E79}" dt="2024-05-19T13:26:22.810" v="18014" actId="26606"/>
          <ac:grpSpMkLst>
            <pc:docMk/>
            <pc:sldMk cId="3058813578" sldId="324"/>
            <ac:grpSpMk id="4117" creationId="{670FB431-AE18-414D-92F4-1D12D1991152}"/>
          </ac:grpSpMkLst>
        </pc:grpChg>
        <pc:grpChg chg="add del">
          <ac:chgData name="Rawal, Surya Dev" userId="1fea52e1-4bda-4778-871f-51331d9f6f9f" providerId="ADAL" clId="{B326F288-6783-4F85-A37C-B60304BE8E79}" dt="2024-05-19T13:26:22.810" v="18014" actId="26606"/>
          <ac:grpSpMkLst>
            <pc:docMk/>
            <pc:sldMk cId="3058813578" sldId="324"/>
            <ac:grpSpMk id="4125" creationId="{8214E4A5-A0D2-42C4-8D14-D2A7E495F041}"/>
          </ac:grpSpMkLst>
        </pc:grpChg>
        <pc:grpChg chg="add del">
          <ac:chgData name="Rawal, Surya Dev" userId="1fea52e1-4bda-4778-871f-51331d9f6f9f" providerId="ADAL" clId="{B326F288-6783-4F85-A37C-B60304BE8E79}" dt="2024-05-19T13:26:22.810" v="18014" actId="26606"/>
          <ac:grpSpMkLst>
            <pc:docMk/>
            <pc:sldMk cId="3058813578" sldId="324"/>
            <ac:grpSpMk id="4131" creationId="{1F4E1649-4D1F-4A91-AF97-A254BFDD524D}"/>
          </ac:grpSpMkLst>
        </pc:grpChg>
        <pc:picChg chg="add mod">
          <ac:chgData name="Rawal, Surya Dev" userId="1fea52e1-4bda-4778-871f-51331d9f6f9f" providerId="ADAL" clId="{B326F288-6783-4F85-A37C-B60304BE8E79}" dt="2024-05-20T04:21:52.166" v="19119" actId="1076"/>
          <ac:picMkLst>
            <pc:docMk/>
            <pc:sldMk cId="3058813578" sldId="324"/>
            <ac:picMk id="1028" creationId="{09985236-11F7-8DDC-3FE7-4A29F8F12B1E}"/>
          </ac:picMkLst>
        </pc:picChg>
        <pc:picChg chg="add del mod">
          <ac:chgData name="Rawal, Surya Dev" userId="1fea52e1-4bda-4778-871f-51331d9f6f9f" providerId="ADAL" clId="{B326F288-6783-4F85-A37C-B60304BE8E79}" dt="2024-05-19T13:29:05.079" v="18128" actId="21"/>
          <ac:picMkLst>
            <pc:docMk/>
            <pc:sldMk cId="3058813578" sldId="324"/>
            <ac:picMk id="4098" creationId="{B61BA068-35AC-931D-40B7-92C1845DC070}"/>
          </ac:picMkLst>
        </pc:picChg>
        <pc:picChg chg="add del mod">
          <ac:chgData name="Rawal, Surya Dev" userId="1fea52e1-4bda-4778-871f-51331d9f6f9f" providerId="ADAL" clId="{B326F288-6783-4F85-A37C-B60304BE8E79}" dt="2024-05-19T13:29:06" v="18129" actId="21"/>
          <ac:picMkLst>
            <pc:docMk/>
            <pc:sldMk cId="3058813578" sldId="324"/>
            <ac:picMk id="4100" creationId="{8EC11C3B-4D14-795B-2403-77D95A49B0AD}"/>
          </ac:picMkLst>
        </pc:picChg>
      </pc:sldChg>
      <pc:sldChg chg="addSp delSp modSp add mod">
        <pc:chgData name="Rawal, Surya Dev" userId="1fea52e1-4bda-4778-871f-51331d9f6f9f" providerId="ADAL" clId="{B326F288-6783-4F85-A37C-B60304BE8E79}" dt="2024-05-19T18:48:05.678" v="18281" actId="1076"/>
        <pc:sldMkLst>
          <pc:docMk/>
          <pc:sldMk cId="531373639" sldId="325"/>
        </pc:sldMkLst>
        <pc:spChg chg="mod">
          <ac:chgData name="Rawal, Surya Dev" userId="1fea52e1-4bda-4778-871f-51331d9f6f9f" providerId="ADAL" clId="{B326F288-6783-4F85-A37C-B60304BE8E79}" dt="2024-05-19T13:22:44.023" v="17967" actId="20577"/>
          <ac:spMkLst>
            <pc:docMk/>
            <pc:sldMk cId="531373639" sldId="325"/>
            <ac:spMk id="2" creationId="{A41C3417-36BA-9613-92C1-ACDE1B48493B}"/>
          </ac:spMkLst>
        </pc:spChg>
        <pc:spChg chg="add del">
          <ac:chgData name="Rawal, Surya Dev" userId="1fea52e1-4bda-4778-871f-51331d9f6f9f" providerId="ADAL" clId="{B326F288-6783-4F85-A37C-B60304BE8E79}" dt="2024-05-19T13:19:17.727" v="17851" actId="22"/>
          <ac:spMkLst>
            <pc:docMk/>
            <pc:sldMk cId="531373639" sldId="325"/>
            <ac:spMk id="4" creationId="{CEFC2934-240F-3B4B-F2CE-6FEB4EB0C601}"/>
          </ac:spMkLst>
        </pc:spChg>
        <pc:spChg chg="add del mod">
          <ac:chgData name="Rawal, Surya Dev" userId="1fea52e1-4bda-4778-871f-51331d9f6f9f" providerId="ADAL" clId="{B326F288-6783-4F85-A37C-B60304BE8E79}" dt="2024-05-19T13:22:10.633" v="17927" actId="21"/>
          <ac:spMkLst>
            <pc:docMk/>
            <pc:sldMk cId="531373639" sldId="325"/>
            <ac:spMk id="5" creationId="{CB9CAE1F-DF08-1913-B0E0-722E5957B0B5}"/>
          </ac:spMkLst>
        </pc:spChg>
        <pc:spChg chg="add mod">
          <ac:chgData name="Rawal, Surya Dev" userId="1fea52e1-4bda-4778-871f-51331d9f6f9f" providerId="ADAL" clId="{B326F288-6783-4F85-A37C-B60304BE8E79}" dt="2024-05-19T18:48:05.678" v="18281" actId="1076"/>
          <ac:spMkLst>
            <pc:docMk/>
            <pc:sldMk cId="531373639" sldId="325"/>
            <ac:spMk id="6" creationId="{B98B63C8-251D-5E59-63DC-E665B131BAAD}"/>
          </ac:spMkLst>
        </pc:spChg>
        <pc:spChg chg="add mod">
          <ac:chgData name="Rawal, Surya Dev" userId="1fea52e1-4bda-4778-871f-51331d9f6f9f" providerId="ADAL" clId="{B326F288-6783-4F85-A37C-B60304BE8E79}" dt="2024-05-19T18:48:01.200" v="18279" actId="1076"/>
          <ac:spMkLst>
            <pc:docMk/>
            <pc:sldMk cId="531373639" sldId="325"/>
            <ac:spMk id="7" creationId="{DE3B6E4C-ACFE-AFBB-6E21-02609D4FA47C}"/>
          </ac:spMkLst>
        </pc:spChg>
        <pc:picChg chg="add mod">
          <ac:chgData name="Rawal, Surya Dev" userId="1fea52e1-4bda-4778-871f-51331d9f6f9f" providerId="ADAL" clId="{B326F288-6783-4F85-A37C-B60304BE8E79}" dt="2024-05-19T18:48:02.391" v="18280" actId="1076"/>
          <ac:picMkLst>
            <pc:docMk/>
            <pc:sldMk cId="531373639" sldId="325"/>
            <ac:picMk id="3074" creationId="{49423E99-6862-40DE-854B-6E246733E83D}"/>
          </ac:picMkLst>
        </pc:picChg>
        <pc:picChg chg="add mod">
          <ac:chgData name="Rawal, Surya Dev" userId="1fea52e1-4bda-4778-871f-51331d9f6f9f" providerId="ADAL" clId="{B326F288-6783-4F85-A37C-B60304BE8E79}" dt="2024-05-19T18:47:57.291" v="18278" actId="14100"/>
          <ac:picMkLst>
            <pc:docMk/>
            <pc:sldMk cId="531373639" sldId="325"/>
            <ac:picMk id="3076" creationId="{128C8747-FEC0-970F-D91B-591D1A748E80}"/>
          </ac:picMkLst>
        </pc:picChg>
      </pc:sldChg>
      <pc:sldChg chg="add del">
        <pc:chgData name="Rawal, Surya Dev" userId="1fea52e1-4bda-4778-871f-51331d9f6f9f" providerId="ADAL" clId="{B326F288-6783-4F85-A37C-B60304BE8E79}" dt="2024-05-19T13:25:58.047" v="18007"/>
        <pc:sldMkLst>
          <pc:docMk/>
          <pc:sldMk cId="410827714" sldId="326"/>
        </pc:sldMkLst>
      </pc:sldChg>
      <pc:sldChg chg="new del">
        <pc:chgData name="Rawal, Surya Dev" userId="1fea52e1-4bda-4778-871f-51331d9f6f9f" providerId="ADAL" clId="{B326F288-6783-4F85-A37C-B60304BE8E79}" dt="2024-05-19T13:25:52.771" v="18005" actId="2696"/>
        <pc:sldMkLst>
          <pc:docMk/>
          <pc:sldMk cId="602303007" sldId="326"/>
        </pc:sldMkLst>
      </pc:sldChg>
      <pc:sldChg chg="addSp delSp modSp add mod setBg setClrOvrMap">
        <pc:chgData name="Rawal, Surya Dev" userId="1fea52e1-4bda-4778-871f-51331d9f6f9f" providerId="ADAL" clId="{B326F288-6783-4F85-A37C-B60304BE8E79}" dt="2024-05-19T19:49:44.958" v="18503" actId="1076"/>
        <pc:sldMkLst>
          <pc:docMk/>
          <pc:sldMk cId="622496544" sldId="326"/>
        </pc:sldMkLst>
        <pc:spChg chg="mod">
          <ac:chgData name="Rawal, Surya Dev" userId="1fea52e1-4bda-4778-871f-51331d9f6f9f" providerId="ADAL" clId="{B326F288-6783-4F85-A37C-B60304BE8E79}" dt="2024-05-19T19:49:44.958" v="18503" actId="1076"/>
          <ac:spMkLst>
            <pc:docMk/>
            <pc:sldMk cId="622496544" sldId="326"/>
            <ac:spMk id="2" creationId="{A41C3417-36BA-9613-92C1-ACDE1B48493B}"/>
          </ac:spMkLst>
        </pc:spChg>
        <pc:spChg chg="del">
          <ac:chgData name="Rawal, Surya Dev" userId="1fea52e1-4bda-4778-871f-51331d9f6f9f" providerId="ADAL" clId="{B326F288-6783-4F85-A37C-B60304BE8E79}" dt="2024-05-19T13:27:08.665" v="18022" actId="21"/>
          <ac:spMkLst>
            <pc:docMk/>
            <pc:sldMk cId="622496544" sldId="326"/>
            <ac:spMk id="3" creationId="{5839A7D1-AFE7-A01C-2B16-795A2679C0C9}"/>
          </ac:spMkLst>
        </pc:spChg>
        <pc:spChg chg="add mod">
          <ac:chgData name="Rawal, Surya Dev" userId="1fea52e1-4bda-4778-871f-51331d9f6f9f" providerId="ADAL" clId="{B326F288-6783-4F85-A37C-B60304BE8E79}" dt="2024-05-19T18:45:12.172" v="18247" actId="1076"/>
          <ac:spMkLst>
            <pc:docMk/>
            <pc:sldMk cId="622496544" sldId="326"/>
            <ac:spMk id="4" creationId="{6ACE65EC-A843-EB9F-5444-EAD9BC85CAF5}"/>
          </ac:spMkLst>
        </pc:spChg>
        <pc:spChg chg="add mod">
          <ac:chgData name="Rawal, Surya Dev" userId="1fea52e1-4bda-4778-871f-51331d9f6f9f" providerId="ADAL" clId="{B326F288-6783-4F85-A37C-B60304BE8E79}" dt="2024-05-19T18:45:19.084" v="18249" actId="1076"/>
          <ac:spMkLst>
            <pc:docMk/>
            <pc:sldMk cId="622496544" sldId="326"/>
            <ac:spMk id="5" creationId="{41307154-93F1-5105-75FE-430ED1C786EC}"/>
          </ac:spMkLst>
        </pc:spChg>
        <pc:spChg chg="add">
          <ac:chgData name="Rawal, Surya Dev" userId="1fea52e1-4bda-4778-871f-51331d9f6f9f" providerId="ADAL" clId="{B326F288-6783-4F85-A37C-B60304BE8E79}" dt="2024-05-19T18:44:21.149" v="18236" actId="26606"/>
          <ac:spMkLst>
            <pc:docMk/>
            <pc:sldMk cId="622496544" sldId="326"/>
            <ac:spMk id="4102" creationId="{6C4028FD-8BAA-4A19-BFDE-594D991B7552}"/>
          </ac:spMkLst>
        </pc:spChg>
        <pc:spChg chg="add del">
          <ac:chgData name="Rawal, Surya Dev" userId="1fea52e1-4bda-4778-871f-51331d9f6f9f" providerId="ADAL" clId="{B326F288-6783-4F85-A37C-B60304BE8E79}" dt="2024-05-19T13:27:39.247" v="18034" actId="26606"/>
          <ac:spMkLst>
            <pc:docMk/>
            <pc:sldMk cId="622496544" sldId="326"/>
            <ac:spMk id="4111" creationId="{E18F6E8B-15ED-43C7-94BA-91549A651C73}"/>
          </ac:spMkLst>
        </pc:spChg>
        <pc:spChg chg="add del">
          <ac:chgData name="Rawal, Surya Dev" userId="1fea52e1-4bda-4778-871f-51331d9f6f9f" providerId="ADAL" clId="{B326F288-6783-4F85-A37C-B60304BE8E79}" dt="2024-05-19T13:27:39.247" v="18034" actId="26606"/>
          <ac:spMkLst>
            <pc:docMk/>
            <pc:sldMk cId="622496544" sldId="326"/>
            <ac:spMk id="4112" creationId="{B81933D1-5615-42C7-9C0B-4EB7105CCE2D}"/>
          </ac:spMkLst>
        </pc:spChg>
        <pc:spChg chg="add del">
          <ac:chgData name="Rawal, Surya Dev" userId="1fea52e1-4bda-4778-871f-51331d9f6f9f" providerId="ADAL" clId="{B326F288-6783-4F85-A37C-B60304BE8E79}" dt="2024-05-19T13:27:39.247" v="18034" actId="26606"/>
          <ac:spMkLst>
            <pc:docMk/>
            <pc:sldMk cId="622496544" sldId="326"/>
            <ac:spMk id="4114" creationId="{B089A89A-1E9C-4761-9DFF-53C275FBF870}"/>
          </ac:spMkLst>
        </pc:spChg>
        <pc:spChg chg="add del">
          <ac:chgData name="Rawal, Surya Dev" userId="1fea52e1-4bda-4778-871f-51331d9f6f9f" providerId="ADAL" clId="{B326F288-6783-4F85-A37C-B60304BE8E79}" dt="2024-05-19T13:27:39.247" v="18034" actId="26606"/>
          <ac:spMkLst>
            <pc:docMk/>
            <pc:sldMk cId="622496544" sldId="326"/>
            <ac:spMk id="4116" creationId="{19C9EAEA-39D0-4B0E-A0EB-51E7B26740B1}"/>
          </ac:spMkLst>
        </pc:spChg>
        <pc:spChg chg="add del">
          <ac:chgData name="Rawal, Surya Dev" userId="1fea52e1-4bda-4778-871f-51331d9f6f9f" providerId="ADAL" clId="{B326F288-6783-4F85-A37C-B60304BE8E79}" dt="2024-05-19T13:27:41.305" v="18036" actId="26606"/>
          <ac:spMkLst>
            <pc:docMk/>
            <pc:sldMk cId="622496544" sldId="326"/>
            <ac:spMk id="4118" creationId="{FB33DC6A-1F1C-4A06-834E-CFF88F1C0BB9}"/>
          </ac:spMkLst>
        </pc:spChg>
        <pc:spChg chg="add del">
          <ac:chgData name="Rawal, Surya Dev" userId="1fea52e1-4bda-4778-871f-51331d9f6f9f" providerId="ADAL" clId="{B326F288-6783-4F85-A37C-B60304BE8E79}" dt="2024-05-19T13:27:41.305" v="18036" actId="26606"/>
          <ac:spMkLst>
            <pc:docMk/>
            <pc:sldMk cId="622496544" sldId="326"/>
            <ac:spMk id="4119" creationId="{0FE1D5CF-87B8-4A8A-AD3C-01D06A60769B}"/>
          </ac:spMkLst>
        </pc:spChg>
        <pc:spChg chg="add del">
          <ac:chgData name="Rawal, Surya Dev" userId="1fea52e1-4bda-4778-871f-51331d9f6f9f" providerId="ADAL" clId="{B326F288-6783-4F85-A37C-B60304BE8E79}" dt="2024-05-19T13:27:41.305" v="18036" actId="26606"/>
          <ac:spMkLst>
            <pc:docMk/>
            <pc:sldMk cId="622496544" sldId="326"/>
            <ac:spMk id="4120" creationId="{60926200-45C2-41E9-839F-31CD5FE4CD59}"/>
          </ac:spMkLst>
        </pc:spChg>
        <pc:spChg chg="add del">
          <ac:chgData name="Rawal, Surya Dev" userId="1fea52e1-4bda-4778-871f-51331d9f6f9f" providerId="ADAL" clId="{B326F288-6783-4F85-A37C-B60304BE8E79}" dt="2024-05-19T13:27:41.305" v="18036" actId="26606"/>
          <ac:spMkLst>
            <pc:docMk/>
            <pc:sldMk cId="622496544" sldId="326"/>
            <ac:spMk id="4121" creationId="{AF2F604E-43BE-4DC3-B983-E071523364F8}"/>
          </ac:spMkLst>
        </pc:spChg>
        <pc:spChg chg="add del">
          <ac:chgData name="Rawal, Surya Dev" userId="1fea52e1-4bda-4778-871f-51331d9f6f9f" providerId="ADAL" clId="{B326F288-6783-4F85-A37C-B60304BE8E79}" dt="2024-05-19T13:27:41.305" v="18036" actId="26606"/>
          <ac:spMkLst>
            <pc:docMk/>
            <pc:sldMk cId="622496544" sldId="326"/>
            <ac:spMk id="4122" creationId="{08C9B587-E65E-4B52-B37C-ABEBB6E87928}"/>
          </ac:spMkLst>
        </pc:spChg>
        <pc:spChg chg="add del">
          <ac:chgData name="Rawal, Surya Dev" userId="1fea52e1-4bda-4778-871f-51331d9f6f9f" providerId="ADAL" clId="{B326F288-6783-4F85-A37C-B60304BE8E79}" dt="2024-05-19T13:27:45.301" v="18038" actId="26606"/>
          <ac:spMkLst>
            <pc:docMk/>
            <pc:sldMk cId="622496544" sldId="326"/>
            <ac:spMk id="4124" creationId="{27427488-068E-4B55-AC8D-CD070B8CD46D}"/>
          </ac:spMkLst>
        </pc:spChg>
        <pc:spChg chg="add del">
          <ac:chgData name="Rawal, Surya Dev" userId="1fea52e1-4bda-4778-871f-51331d9f6f9f" providerId="ADAL" clId="{B326F288-6783-4F85-A37C-B60304BE8E79}" dt="2024-05-19T13:27:45.301" v="18038" actId="26606"/>
          <ac:spMkLst>
            <pc:docMk/>
            <pc:sldMk cId="622496544" sldId="326"/>
            <ac:spMk id="4126" creationId="{44D26783-C1CA-4BE1-9D40-3EA516AE3E0E}"/>
          </ac:spMkLst>
        </pc:spChg>
        <pc:spChg chg="add del">
          <ac:chgData name="Rawal, Surya Dev" userId="1fea52e1-4bda-4778-871f-51331d9f6f9f" providerId="ADAL" clId="{B326F288-6783-4F85-A37C-B60304BE8E79}" dt="2024-05-19T13:27:45.301" v="18038" actId="26606"/>
          <ac:spMkLst>
            <pc:docMk/>
            <pc:sldMk cId="622496544" sldId="326"/>
            <ac:spMk id="4127" creationId="{A20AF199-99C2-4569-9CAF-24514AE5E82A}"/>
          </ac:spMkLst>
        </pc:spChg>
        <pc:grpChg chg="add del">
          <ac:chgData name="Rawal, Surya Dev" userId="1fea52e1-4bda-4778-871f-51331d9f6f9f" providerId="ADAL" clId="{B326F288-6783-4F85-A37C-B60304BE8E79}" dt="2024-05-19T13:27:39.247" v="18034" actId="26606"/>
          <ac:grpSpMkLst>
            <pc:docMk/>
            <pc:sldMk cId="622496544" sldId="326"/>
            <ac:grpSpMk id="4113" creationId="{032D8612-31EB-44CF-A1D0-14FD4C705424}"/>
          </ac:grpSpMkLst>
        </pc:grpChg>
        <pc:grpChg chg="add del">
          <ac:chgData name="Rawal, Surya Dev" userId="1fea52e1-4bda-4778-871f-51331d9f6f9f" providerId="ADAL" clId="{B326F288-6783-4F85-A37C-B60304BE8E79}" dt="2024-05-19T13:27:45.301" v="18038" actId="26606"/>
          <ac:grpSpMkLst>
            <pc:docMk/>
            <pc:sldMk cId="622496544" sldId="326"/>
            <ac:grpSpMk id="4125" creationId="{6CEC401A-BC46-41FC-AD55-F7810C3CFA9A}"/>
          </ac:grpSpMkLst>
        </pc:grpChg>
        <pc:picChg chg="mod ord">
          <ac:chgData name="Rawal, Surya Dev" userId="1fea52e1-4bda-4778-871f-51331d9f6f9f" providerId="ADAL" clId="{B326F288-6783-4F85-A37C-B60304BE8E79}" dt="2024-05-19T18:51:07.110" v="18288" actId="14100"/>
          <ac:picMkLst>
            <pc:docMk/>
            <pc:sldMk cId="622496544" sldId="326"/>
            <ac:picMk id="4098" creationId="{B61BA068-35AC-931D-40B7-92C1845DC070}"/>
          </ac:picMkLst>
        </pc:picChg>
        <pc:picChg chg="mod">
          <ac:chgData name="Rawal, Surya Dev" userId="1fea52e1-4bda-4778-871f-51331d9f6f9f" providerId="ADAL" clId="{B326F288-6783-4F85-A37C-B60304BE8E79}" dt="2024-05-19T18:51:25.524" v="18292" actId="1076"/>
          <ac:picMkLst>
            <pc:docMk/>
            <pc:sldMk cId="622496544" sldId="326"/>
            <ac:picMk id="4100" creationId="{8EC11C3B-4D14-795B-2403-77D95A49B0AD}"/>
          </ac:picMkLst>
        </pc:picChg>
        <pc:cxnChg chg="add del">
          <ac:chgData name="Rawal, Surya Dev" userId="1fea52e1-4bda-4778-871f-51331d9f6f9f" providerId="ADAL" clId="{B326F288-6783-4F85-A37C-B60304BE8E79}" dt="2024-05-19T13:27:38.035" v="18032" actId="26606"/>
          <ac:cxnSpMkLst>
            <pc:docMk/>
            <pc:sldMk cId="622496544" sldId="326"/>
            <ac:cxnSpMk id="4105" creationId="{192712F8-36FA-35DF-0CE8-4098D93322A3}"/>
          </ac:cxnSpMkLst>
        </pc:cxnChg>
        <pc:cxnChg chg="add del">
          <ac:chgData name="Rawal, Surya Dev" userId="1fea52e1-4bda-4778-871f-51331d9f6f9f" providerId="ADAL" clId="{B326F288-6783-4F85-A37C-B60304BE8E79}" dt="2024-05-19T13:27:38.035" v="18032" actId="26606"/>
          <ac:cxnSpMkLst>
            <pc:docMk/>
            <pc:sldMk cId="622496544" sldId="326"/>
            <ac:cxnSpMk id="4107" creationId="{AF9469B9-6468-5B6A-E832-8D4590388432}"/>
          </ac:cxnSpMkLst>
        </pc:cxnChg>
      </pc:sldChg>
      <pc:sldChg chg="addSp delSp modSp add mod">
        <pc:chgData name="Rawal, Surya Dev" userId="1fea52e1-4bda-4778-871f-51331d9f6f9f" providerId="ADAL" clId="{B326F288-6783-4F85-A37C-B60304BE8E79}" dt="2024-05-20T04:43:02.422" v="19722" actId="20577"/>
        <pc:sldMkLst>
          <pc:docMk/>
          <pc:sldMk cId="333655831" sldId="327"/>
        </pc:sldMkLst>
        <pc:spChg chg="mod">
          <ac:chgData name="Rawal, Surya Dev" userId="1fea52e1-4bda-4778-871f-51331d9f6f9f" providerId="ADAL" clId="{B326F288-6783-4F85-A37C-B60304BE8E79}" dt="2024-05-20T04:37:05.847" v="19285" actId="20577"/>
          <ac:spMkLst>
            <pc:docMk/>
            <pc:sldMk cId="333655831" sldId="327"/>
            <ac:spMk id="2" creationId="{A41C3417-36BA-9613-92C1-ACDE1B48493B}"/>
          </ac:spMkLst>
        </pc:spChg>
        <pc:spChg chg="del">
          <ac:chgData name="Rawal, Surya Dev" userId="1fea52e1-4bda-4778-871f-51331d9f6f9f" providerId="ADAL" clId="{B326F288-6783-4F85-A37C-B60304BE8E79}" dt="2024-05-20T04:36:50.875" v="19241" actId="21"/>
          <ac:spMkLst>
            <pc:docMk/>
            <pc:sldMk cId="333655831" sldId="327"/>
            <ac:spMk id="3" creationId="{83EE8AE5-7B43-4AE7-988A-D5C23F24E892}"/>
          </ac:spMkLst>
        </pc:spChg>
        <pc:spChg chg="add mod">
          <ac:chgData name="Rawal, Surya Dev" userId="1fea52e1-4bda-4778-871f-51331d9f6f9f" providerId="ADAL" clId="{B326F288-6783-4F85-A37C-B60304BE8E79}" dt="2024-05-20T04:43:02.422" v="19722" actId="20577"/>
          <ac:spMkLst>
            <pc:docMk/>
            <pc:sldMk cId="333655831" sldId="327"/>
            <ac:spMk id="4" creationId="{B5A73DDA-D1C7-DC1E-896B-BBC1FD846435}"/>
          </ac:spMkLst>
        </pc:spChg>
      </pc:sldChg>
      <pc:sldChg chg="addSp delSp modSp add del mod delAnim modAnim">
        <pc:chgData name="Rawal, Surya Dev" userId="1fea52e1-4bda-4778-871f-51331d9f6f9f" providerId="ADAL" clId="{B326F288-6783-4F85-A37C-B60304BE8E79}" dt="2024-05-19T19:02:26.991" v="18300" actId="2696"/>
        <pc:sldMkLst>
          <pc:docMk/>
          <pc:sldMk cId="590645436" sldId="327"/>
        </pc:sldMkLst>
        <pc:spChg chg="del">
          <ac:chgData name="Rawal, Surya Dev" userId="1fea52e1-4bda-4778-871f-51331d9f6f9f" providerId="ADAL" clId="{B326F288-6783-4F85-A37C-B60304BE8E79}" dt="2024-05-19T18:58:26.281" v="18296" actId="21"/>
          <ac:spMkLst>
            <pc:docMk/>
            <pc:sldMk cId="590645436" sldId="327"/>
            <ac:spMk id="3" creationId="{5839A7D1-AFE7-A01C-2B16-795A2679C0C9}"/>
          </ac:spMkLst>
        </pc:spChg>
        <pc:picChg chg="add del mod">
          <ac:chgData name="Rawal, Surya Dev" userId="1fea52e1-4bda-4778-871f-51331d9f6f9f" providerId="ADAL" clId="{B326F288-6783-4F85-A37C-B60304BE8E79}" dt="2024-05-19T19:02:21.990" v="18299" actId="21"/>
          <ac:picMkLst>
            <pc:docMk/>
            <pc:sldMk cId="590645436" sldId="327"/>
            <ac:picMk id="4" creationId="{E0F6AC47-6141-43E2-5D1B-E167AAAB69A5}"/>
          </ac:picMkLst>
        </pc:picChg>
      </pc:sldChg>
      <pc:sldChg chg="addSp delSp modSp add del mod ord delAnim">
        <pc:chgData name="Rawal, Surya Dev" userId="1fea52e1-4bda-4778-871f-51331d9f6f9f" providerId="ADAL" clId="{B326F288-6783-4F85-A37C-B60304BE8E79}" dt="2024-05-19T18:47:25.031" v="18274" actId="2696"/>
        <pc:sldMkLst>
          <pc:docMk/>
          <pc:sldMk cId="4240294681" sldId="327"/>
        </pc:sldMkLst>
        <pc:spChg chg="add del">
          <ac:chgData name="Rawal, Surya Dev" userId="1fea52e1-4bda-4778-871f-51331d9f6f9f" providerId="ADAL" clId="{B326F288-6783-4F85-A37C-B60304BE8E79}" dt="2024-05-19T18:46:53.859" v="18265" actId="21"/>
          <ac:spMkLst>
            <pc:docMk/>
            <pc:sldMk cId="4240294681" sldId="327"/>
            <ac:spMk id="2" creationId="{D888D68A-DD85-8ED6-9051-7C79F3B6E0D8}"/>
          </ac:spMkLst>
        </pc:spChg>
        <pc:spChg chg="add del mod">
          <ac:chgData name="Rawal, Surya Dev" userId="1fea52e1-4bda-4778-871f-51331d9f6f9f" providerId="ADAL" clId="{B326F288-6783-4F85-A37C-B60304BE8E79}" dt="2024-05-19T18:46:30.500" v="18258" actId="21"/>
          <ac:spMkLst>
            <pc:docMk/>
            <pc:sldMk cId="4240294681" sldId="327"/>
            <ac:spMk id="4" creationId="{BFE88084-482A-EF27-826D-5176F71E1BD3}"/>
          </ac:spMkLst>
        </pc:spChg>
        <pc:spChg chg="del mod">
          <ac:chgData name="Rawal, Surya Dev" userId="1fea52e1-4bda-4778-871f-51331d9f6f9f" providerId="ADAL" clId="{B326F288-6783-4F85-A37C-B60304BE8E79}" dt="2024-05-19T18:46:34.344" v="18260" actId="21"/>
          <ac:spMkLst>
            <pc:docMk/>
            <pc:sldMk cId="4240294681" sldId="327"/>
            <ac:spMk id="6" creationId="{1055700A-F20E-FA69-ED8A-A0E9F4B6C03F}"/>
          </ac:spMkLst>
        </pc:spChg>
        <pc:spChg chg="add del mod">
          <ac:chgData name="Rawal, Surya Dev" userId="1fea52e1-4bda-4778-871f-51331d9f6f9f" providerId="ADAL" clId="{B326F288-6783-4F85-A37C-B60304BE8E79}" dt="2024-05-19T18:46:42.202" v="18264" actId="21"/>
          <ac:spMkLst>
            <pc:docMk/>
            <pc:sldMk cId="4240294681" sldId="327"/>
            <ac:spMk id="7" creationId="{41BB0C0E-0011-D2D7-E750-C9B509131949}"/>
          </ac:spMkLst>
        </pc:spChg>
        <pc:spChg chg="add del mod">
          <ac:chgData name="Rawal, Surya Dev" userId="1fea52e1-4bda-4778-871f-51331d9f6f9f" providerId="ADAL" clId="{B326F288-6783-4F85-A37C-B60304BE8E79}" dt="2024-05-19T18:46:56.312" v="18267" actId="21"/>
          <ac:spMkLst>
            <pc:docMk/>
            <pc:sldMk cId="4240294681" sldId="327"/>
            <ac:spMk id="9" creationId="{C7D08935-5B99-9503-008C-7982DDB9E997}"/>
          </ac:spMkLst>
        </pc:spChg>
        <pc:picChg chg="add mod">
          <ac:chgData name="Rawal, Surya Dev" userId="1fea52e1-4bda-4778-871f-51331d9f6f9f" providerId="ADAL" clId="{B326F288-6783-4F85-A37C-B60304BE8E79}" dt="2024-05-19T18:47:10.822" v="18272" actId="1076"/>
          <ac:picMkLst>
            <pc:docMk/>
            <pc:sldMk cId="4240294681" sldId="327"/>
            <ac:picMk id="10" creationId="{39D2B72A-4D00-356A-ADE7-649305CD57BB}"/>
          </ac:picMkLst>
        </pc:picChg>
        <pc:picChg chg="add del mod">
          <ac:chgData name="Rawal, Surya Dev" userId="1fea52e1-4bda-4778-871f-51331d9f6f9f" providerId="ADAL" clId="{B326F288-6783-4F85-A37C-B60304BE8E79}" dt="2024-05-19T18:47:07.410" v="18271" actId="21"/>
          <ac:picMkLst>
            <pc:docMk/>
            <pc:sldMk cId="4240294681" sldId="327"/>
            <ac:picMk id="11" creationId="{3C9892CD-C4D1-11FA-6A01-56233371CC94}"/>
          </ac:picMkLst>
        </pc:picChg>
        <pc:picChg chg="del">
          <ac:chgData name="Rawal, Surya Dev" userId="1fea52e1-4bda-4778-871f-51331d9f6f9f" providerId="ADAL" clId="{B326F288-6783-4F85-A37C-B60304BE8E79}" dt="2024-05-19T18:46:01.031" v="18254" actId="21"/>
          <ac:picMkLst>
            <pc:docMk/>
            <pc:sldMk cId="4240294681" sldId="327"/>
            <ac:picMk id="1026" creationId="{B2087414-853E-575D-0ACA-AAD7EA4B2684}"/>
          </ac:picMkLst>
        </pc:picChg>
      </pc:sldChg>
      <pc:sldMasterChg chg="setBg">
        <pc:chgData name="Rawal, Surya Dev" userId="1fea52e1-4bda-4778-871f-51331d9f6f9f" providerId="ADAL" clId="{B326F288-6783-4F85-A37C-B60304BE8E79}" dt="2024-04-30T09:18:04.480" v="2057"/>
        <pc:sldMasterMkLst>
          <pc:docMk/>
          <pc:sldMasterMk cId="1776770819" sldId="2147483672"/>
        </pc:sldMasterMkLst>
      </pc:sldMasterChg>
    </pc:docChg>
  </pc:docChgLst>
  <pc:docChgLst>
    <pc:chgData name="Rawal, Surya Dev" userId="1fea52e1-4bda-4778-871f-51331d9f6f9f" providerId="ADAL" clId="{007FFF49-CFEE-49FE-8504-25CCFAF5D427}"/>
    <pc:docChg chg="undo redo custSel addSld delSld modSld sldOrd modSection">
      <pc:chgData name="Rawal, Surya Dev" userId="1fea52e1-4bda-4778-871f-51331d9f6f9f" providerId="ADAL" clId="{007FFF49-CFEE-49FE-8504-25CCFAF5D427}" dt="2024-05-24T14:43:39.746" v="2648" actId="20577"/>
      <pc:docMkLst>
        <pc:docMk/>
      </pc:docMkLst>
      <pc:sldChg chg="addSp delSp modSp mod delAnim modAnim modNotesTx">
        <pc:chgData name="Rawal, Surya Dev" userId="1fea52e1-4bda-4778-871f-51331d9f6f9f" providerId="ADAL" clId="{007FFF49-CFEE-49FE-8504-25CCFAF5D427}" dt="2024-05-24T13:49:25.632" v="2587"/>
        <pc:sldMkLst>
          <pc:docMk/>
          <pc:sldMk cId="190605916" sldId="258"/>
        </pc:sldMkLst>
        <pc:spChg chg="add del mod">
          <ac:chgData name="Rawal, Surya Dev" userId="1fea52e1-4bda-4778-871f-51331d9f6f9f" providerId="ADAL" clId="{007FFF49-CFEE-49FE-8504-25CCFAF5D427}" dt="2024-05-24T12:41:05.790" v="1820" actId="21"/>
          <ac:spMkLst>
            <pc:docMk/>
            <pc:sldMk cId="190605916" sldId="258"/>
            <ac:spMk id="3" creationId="{0975CD51-06C1-C17E-BE62-9ECA215166AF}"/>
          </ac:spMkLst>
        </pc:spChg>
        <pc:spChg chg="add mod">
          <ac:chgData name="Rawal, Surya Dev" userId="1fea52e1-4bda-4778-871f-51331d9f6f9f" providerId="ADAL" clId="{007FFF49-CFEE-49FE-8504-25CCFAF5D427}" dt="2024-05-24T13:43:53.468" v="2572" actId="313"/>
          <ac:spMkLst>
            <pc:docMk/>
            <pc:sldMk cId="190605916" sldId="258"/>
            <ac:spMk id="3" creationId="{84CC5889-1381-A2BE-9907-5FA6EAD769AE}"/>
          </ac:spMkLst>
        </pc:spChg>
        <pc:spChg chg="add mod">
          <ac:chgData name="Rawal, Surya Dev" userId="1fea52e1-4bda-4778-871f-51331d9f6f9f" providerId="ADAL" clId="{007FFF49-CFEE-49FE-8504-25CCFAF5D427}" dt="2024-05-24T09:46:27.845" v="795" actId="571"/>
          <ac:spMkLst>
            <pc:docMk/>
            <pc:sldMk cId="190605916" sldId="258"/>
            <ac:spMk id="4" creationId="{AB57A644-E720-65EB-1C4B-91E1A733F1E8}"/>
          </ac:spMkLst>
        </pc:spChg>
        <pc:spChg chg="add mod">
          <ac:chgData name="Rawal, Surya Dev" userId="1fea52e1-4bda-4778-871f-51331d9f6f9f" providerId="ADAL" clId="{007FFF49-CFEE-49FE-8504-25CCFAF5D427}" dt="2024-05-24T09:46:27.845" v="795" actId="571"/>
          <ac:spMkLst>
            <pc:docMk/>
            <pc:sldMk cId="190605916" sldId="258"/>
            <ac:spMk id="5" creationId="{DCF6E23A-728C-E5F0-8A83-68C83124CC53}"/>
          </ac:spMkLst>
        </pc:spChg>
        <pc:spChg chg="del">
          <ac:chgData name="Rawal, Surya Dev" userId="1fea52e1-4bda-4778-871f-51331d9f6f9f" providerId="ADAL" clId="{007FFF49-CFEE-49FE-8504-25CCFAF5D427}" dt="2024-05-24T09:46:23.551" v="793" actId="21"/>
          <ac:spMkLst>
            <pc:docMk/>
            <pc:sldMk cId="190605916" sldId="258"/>
            <ac:spMk id="20" creationId="{0D4CB899-0653-E859-9E7F-FA884ECD7690}"/>
          </ac:spMkLst>
        </pc:spChg>
        <pc:picChg chg="add mod">
          <ac:chgData name="Rawal, Surya Dev" userId="1fea52e1-4bda-4778-871f-51331d9f6f9f" providerId="ADAL" clId="{007FFF49-CFEE-49FE-8504-25CCFAF5D427}" dt="2024-05-24T09:46:27.845" v="795" actId="571"/>
          <ac:picMkLst>
            <pc:docMk/>
            <pc:sldMk cId="190605916" sldId="258"/>
            <ac:picMk id="3" creationId="{842FE286-CCFE-DFBC-E8CE-7B42CD0709D3}"/>
          </ac:picMkLst>
        </pc:picChg>
      </pc:sldChg>
      <pc:sldChg chg="del">
        <pc:chgData name="Rawal, Surya Dev" userId="1fea52e1-4bda-4778-871f-51331d9f6f9f" providerId="ADAL" clId="{007FFF49-CFEE-49FE-8504-25CCFAF5D427}" dt="2024-05-24T11:45:27.219" v="917" actId="2696"/>
        <pc:sldMkLst>
          <pc:docMk/>
          <pc:sldMk cId="3160311771" sldId="261"/>
        </pc:sldMkLst>
      </pc:sldChg>
      <pc:sldChg chg="modSp mod ord">
        <pc:chgData name="Rawal, Surya Dev" userId="1fea52e1-4bda-4778-871f-51331d9f6f9f" providerId="ADAL" clId="{007FFF49-CFEE-49FE-8504-25CCFAF5D427}" dt="2024-05-24T14:42:17.085" v="2631" actId="20578"/>
        <pc:sldMkLst>
          <pc:docMk/>
          <pc:sldMk cId="636226195" sldId="264"/>
        </pc:sldMkLst>
        <pc:spChg chg="mod">
          <ac:chgData name="Rawal, Surya Dev" userId="1fea52e1-4bda-4778-871f-51331d9f6f9f" providerId="ADAL" clId="{007FFF49-CFEE-49FE-8504-25CCFAF5D427}" dt="2024-05-24T13:44:50.877" v="2585" actId="207"/>
          <ac:spMkLst>
            <pc:docMk/>
            <pc:sldMk cId="636226195" sldId="264"/>
            <ac:spMk id="2" creationId="{A41C3417-36BA-9613-92C1-ACDE1B48493B}"/>
          </ac:spMkLst>
        </pc:spChg>
      </pc:sldChg>
      <pc:sldChg chg="addSp delSp modSp del mod">
        <pc:chgData name="Rawal, Surya Dev" userId="1fea52e1-4bda-4778-871f-51331d9f6f9f" providerId="ADAL" clId="{007FFF49-CFEE-49FE-8504-25CCFAF5D427}" dt="2024-05-24T08:20:43.259" v="25" actId="2696"/>
        <pc:sldMkLst>
          <pc:docMk/>
          <pc:sldMk cId="2845369327" sldId="267"/>
        </pc:sldMkLst>
        <pc:spChg chg="add del mod">
          <ac:chgData name="Rawal, Surya Dev" userId="1fea52e1-4bda-4778-871f-51331d9f6f9f" providerId="ADAL" clId="{007FFF49-CFEE-49FE-8504-25CCFAF5D427}" dt="2024-05-24T08:19:49.490" v="6" actId="21"/>
          <ac:spMkLst>
            <pc:docMk/>
            <pc:sldMk cId="2845369327" sldId="267"/>
            <ac:spMk id="5" creationId="{EDA4A3B3-471F-BC14-26D2-ED56E98820BB}"/>
          </ac:spMkLst>
        </pc:spChg>
        <pc:graphicFrameChg chg="del">
          <ac:chgData name="Rawal, Surya Dev" userId="1fea52e1-4bda-4778-871f-51331d9f6f9f" providerId="ADAL" clId="{007FFF49-CFEE-49FE-8504-25CCFAF5D427}" dt="2024-05-24T08:19:22.221" v="2" actId="21"/>
          <ac:graphicFrameMkLst>
            <pc:docMk/>
            <pc:sldMk cId="2845369327" sldId="267"/>
            <ac:graphicFrameMk id="4" creationId="{B8738E1E-6196-114F-F710-9624832E512E}"/>
          </ac:graphicFrameMkLst>
        </pc:graphicFrameChg>
      </pc:sldChg>
      <pc:sldChg chg="modSp mod ord modAnim">
        <pc:chgData name="Rawal, Surya Dev" userId="1fea52e1-4bda-4778-871f-51331d9f6f9f" providerId="ADAL" clId="{007FFF49-CFEE-49FE-8504-25CCFAF5D427}" dt="2024-05-24T14:43:39.746" v="2648" actId="20577"/>
        <pc:sldMkLst>
          <pc:docMk/>
          <pc:sldMk cId="4144990236" sldId="268"/>
        </pc:sldMkLst>
        <pc:spChg chg="mod">
          <ac:chgData name="Rawal, Surya Dev" userId="1fea52e1-4bda-4778-871f-51331d9f6f9f" providerId="ADAL" clId="{007FFF49-CFEE-49FE-8504-25CCFAF5D427}" dt="2024-05-24T13:18:47.292" v="2410" actId="20577"/>
          <ac:spMkLst>
            <pc:docMk/>
            <pc:sldMk cId="4144990236" sldId="268"/>
            <ac:spMk id="2" creationId="{BB9C8A53-F89F-4424-4199-41AA3CF478B2}"/>
          </ac:spMkLst>
        </pc:spChg>
        <pc:spChg chg="mod">
          <ac:chgData name="Rawal, Surya Dev" userId="1fea52e1-4bda-4778-871f-51331d9f6f9f" providerId="ADAL" clId="{007FFF49-CFEE-49FE-8504-25CCFAF5D427}" dt="2024-05-24T14:43:39.746" v="2648" actId="20577"/>
          <ac:spMkLst>
            <pc:docMk/>
            <pc:sldMk cId="4144990236" sldId="268"/>
            <ac:spMk id="3" creationId="{0A5566EB-F9F0-1026-0A7A-F91E01EB603F}"/>
          </ac:spMkLst>
        </pc:spChg>
      </pc:sldChg>
      <pc:sldChg chg="del">
        <pc:chgData name="Rawal, Surya Dev" userId="1fea52e1-4bda-4778-871f-51331d9f6f9f" providerId="ADAL" clId="{007FFF49-CFEE-49FE-8504-25CCFAF5D427}" dt="2024-05-24T08:21:16.802" v="26" actId="2696"/>
        <pc:sldMkLst>
          <pc:docMk/>
          <pc:sldMk cId="4126483986" sldId="269"/>
        </pc:sldMkLst>
      </pc:sldChg>
      <pc:sldChg chg="addSp delSp modSp mod ord">
        <pc:chgData name="Rawal, Surya Dev" userId="1fea52e1-4bda-4778-871f-51331d9f6f9f" providerId="ADAL" clId="{007FFF49-CFEE-49FE-8504-25CCFAF5D427}" dt="2024-05-24T12:39:18.281" v="1736" actId="21"/>
        <pc:sldMkLst>
          <pc:docMk/>
          <pc:sldMk cId="2525754283" sldId="271"/>
        </pc:sldMkLst>
        <pc:spChg chg="mod">
          <ac:chgData name="Rawal, Surya Dev" userId="1fea52e1-4bda-4778-871f-51331d9f6f9f" providerId="ADAL" clId="{007FFF49-CFEE-49FE-8504-25CCFAF5D427}" dt="2024-05-24T12:38:47.152" v="1726" actId="26606"/>
          <ac:spMkLst>
            <pc:docMk/>
            <pc:sldMk cId="2525754283" sldId="271"/>
            <ac:spMk id="2" creationId="{364D5CAD-A482-67F1-8FB7-EC0C19806BA3}"/>
          </ac:spMkLst>
        </pc:spChg>
        <pc:spChg chg="mod">
          <ac:chgData name="Rawal, Surya Dev" userId="1fea52e1-4bda-4778-871f-51331d9f6f9f" providerId="ADAL" clId="{007FFF49-CFEE-49FE-8504-25CCFAF5D427}" dt="2024-05-24T12:38:47.152" v="1726" actId="26606"/>
          <ac:spMkLst>
            <pc:docMk/>
            <pc:sldMk cId="2525754283" sldId="271"/>
            <ac:spMk id="3" creationId="{B14678B8-DE40-A00E-46D1-25A4D98C6A69}"/>
          </ac:spMkLst>
        </pc:spChg>
        <pc:spChg chg="add del mod">
          <ac:chgData name="Rawal, Surya Dev" userId="1fea52e1-4bda-4778-871f-51331d9f6f9f" providerId="ADAL" clId="{007FFF49-CFEE-49FE-8504-25CCFAF5D427}" dt="2024-05-24T12:38:44.500" v="1722"/>
          <ac:spMkLst>
            <pc:docMk/>
            <pc:sldMk cId="2525754283" sldId="271"/>
            <ac:spMk id="6" creationId="{C366EAB8-0FB6-BE65-27DD-EC60EFCF4944}"/>
          </ac:spMkLst>
        </pc:spChg>
        <pc:spChg chg="add del">
          <ac:chgData name="Rawal, Surya Dev" userId="1fea52e1-4bda-4778-871f-51331d9f6f9f" providerId="ADAL" clId="{007FFF49-CFEE-49FE-8504-25CCFAF5D427}" dt="2024-05-24T12:38:47.152" v="1726" actId="26606"/>
          <ac:spMkLst>
            <pc:docMk/>
            <pc:sldMk cId="2525754283" sldId="271"/>
            <ac:spMk id="3081" creationId="{9CE0A68D-28EF-49D9-B84B-5DAB38714976}"/>
          </ac:spMkLst>
        </pc:spChg>
        <pc:spChg chg="add del">
          <ac:chgData name="Rawal, Surya Dev" userId="1fea52e1-4bda-4778-871f-51331d9f6f9f" providerId="ADAL" clId="{007FFF49-CFEE-49FE-8504-25CCFAF5D427}" dt="2024-05-24T12:38:47.152" v="1726" actId="26606"/>
          <ac:spMkLst>
            <pc:docMk/>
            <pc:sldMk cId="2525754283" sldId="271"/>
            <ac:spMk id="3083" creationId="{1FA0C3DC-24DE-44E3-9D41-CAA5F3B20751}"/>
          </ac:spMkLst>
        </pc:spChg>
        <pc:spChg chg="add del">
          <ac:chgData name="Rawal, Surya Dev" userId="1fea52e1-4bda-4778-871f-51331d9f6f9f" providerId="ADAL" clId="{007FFF49-CFEE-49FE-8504-25CCFAF5D427}" dt="2024-05-24T12:38:47.152" v="1726" actId="26606"/>
          <ac:spMkLst>
            <pc:docMk/>
            <pc:sldMk cId="2525754283" sldId="271"/>
            <ac:spMk id="3085" creationId="{114C78B5-EC6B-4A39-8860-705100867457}"/>
          </ac:spMkLst>
        </pc:spChg>
        <pc:spChg chg="add del">
          <ac:chgData name="Rawal, Surya Dev" userId="1fea52e1-4bda-4778-871f-51331d9f6f9f" providerId="ADAL" clId="{007FFF49-CFEE-49FE-8504-25CCFAF5D427}" dt="2024-05-24T12:37:48.595" v="1701" actId="26606"/>
          <ac:spMkLst>
            <pc:docMk/>
            <pc:sldMk cId="2525754283" sldId="271"/>
            <ac:spMk id="3097" creationId="{114C78B5-EC6B-4A39-8860-705100867457}"/>
          </ac:spMkLst>
        </pc:spChg>
        <pc:grpChg chg="add del">
          <ac:chgData name="Rawal, Surya Dev" userId="1fea52e1-4bda-4778-871f-51331d9f6f9f" providerId="ADAL" clId="{007FFF49-CFEE-49FE-8504-25CCFAF5D427}" dt="2024-05-24T12:38:47.152" v="1726" actId="26606"/>
          <ac:grpSpMkLst>
            <pc:docMk/>
            <pc:sldMk cId="2525754283" sldId="271"/>
            <ac:grpSpMk id="3090" creationId="{A50943B0-FDF7-4C2C-B784-9208C945A8C3}"/>
          </ac:grpSpMkLst>
        </pc:grpChg>
        <pc:grpChg chg="add del">
          <ac:chgData name="Rawal, Surya Dev" userId="1fea52e1-4bda-4778-871f-51331d9f6f9f" providerId="ADAL" clId="{007FFF49-CFEE-49FE-8504-25CCFAF5D427}" dt="2024-05-24T12:37:48.595" v="1701" actId="26606"/>
          <ac:grpSpMkLst>
            <pc:docMk/>
            <pc:sldMk cId="2525754283" sldId="271"/>
            <ac:grpSpMk id="3099" creationId="{A50943B0-FDF7-4C2C-B784-9208C945A8C3}"/>
          </ac:grpSpMkLst>
        </pc:grpChg>
        <pc:picChg chg="add del mod ord">
          <ac:chgData name="Rawal, Surya Dev" userId="1fea52e1-4bda-4778-871f-51331d9f6f9f" providerId="ADAL" clId="{007FFF49-CFEE-49FE-8504-25CCFAF5D427}" dt="2024-05-24T12:38:49.919" v="1730" actId="21"/>
          <ac:picMkLst>
            <pc:docMk/>
            <pc:sldMk cId="2525754283" sldId="271"/>
            <ac:picMk id="4" creationId="{6F343D94-CF09-2072-237B-80B5B05D6C6C}"/>
          </ac:picMkLst>
        </pc:picChg>
        <pc:picChg chg="add del mod ord">
          <ac:chgData name="Rawal, Surya Dev" userId="1fea52e1-4bda-4778-871f-51331d9f6f9f" providerId="ADAL" clId="{007FFF49-CFEE-49FE-8504-25CCFAF5D427}" dt="2024-05-24T12:38:47.382" v="1728"/>
          <ac:picMkLst>
            <pc:docMk/>
            <pc:sldMk cId="2525754283" sldId="271"/>
            <ac:picMk id="5" creationId="{55C33E9B-A8B5-EC5F-99B8-13AC876EDAB4}"/>
          </ac:picMkLst>
        </pc:picChg>
        <pc:picChg chg="add mod">
          <ac:chgData name="Rawal, Surya Dev" userId="1fea52e1-4bda-4778-871f-51331d9f6f9f" providerId="ADAL" clId="{007FFF49-CFEE-49FE-8504-25CCFAF5D427}" dt="2024-05-24T12:39:00.030" v="1732"/>
          <ac:picMkLst>
            <pc:docMk/>
            <pc:sldMk cId="2525754283" sldId="271"/>
            <ac:picMk id="7" creationId="{7051A146-7996-AE81-D6A3-412FDC0A0757}"/>
          </ac:picMkLst>
        </pc:picChg>
        <pc:picChg chg="add del mod">
          <ac:chgData name="Rawal, Surya Dev" userId="1fea52e1-4bda-4778-871f-51331d9f6f9f" providerId="ADAL" clId="{007FFF49-CFEE-49FE-8504-25CCFAF5D427}" dt="2024-05-24T12:39:18.281" v="1736" actId="21"/>
          <ac:picMkLst>
            <pc:docMk/>
            <pc:sldMk cId="2525754283" sldId="271"/>
            <ac:picMk id="8" creationId="{39301E10-7AE1-739C-4F8E-B0DFA87B2AB2}"/>
          </ac:picMkLst>
        </pc:picChg>
        <pc:picChg chg="add del mod">
          <ac:chgData name="Rawal, Surya Dev" userId="1fea52e1-4bda-4778-871f-51331d9f6f9f" providerId="ADAL" clId="{007FFF49-CFEE-49FE-8504-25CCFAF5D427}" dt="2024-05-24T12:38:58.861" v="1731" actId="21"/>
          <ac:picMkLst>
            <pc:docMk/>
            <pc:sldMk cId="2525754283" sldId="271"/>
            <ac:picMk id="3076" creationId="{28C45009-60AE-49F8-AB0E-8434FF57495B}"/>
          </ac:picMkLst>
        </pc:picChg>
      </pc:sldChg>
      <pc:sldChg chg="add del ord modNotesTx">
        <pc:chgData name="Rawal, Surya Dev" userId="1fea52e1-4bda-4778-871f-51331d9f6f9f" providerId="ADAL" clId="{007FFF49-CFEE-49FE-8504-25CCFAF5D427}" dt="2024-05-24T12:39:23.860" v="1737" actId="2696"/>
        <pc:sldMkLst>
          <pc:docMk/>
          <pc:sldMk cId="3828429083" sldId="273"/>
        </pc:sldMkLst>
      </pc:sldChg>
      <pc:sldChg chg="modSp mod">
        <pc:chgData name="Rawal, Surya Dev" userId="1fea52e1-4bda-4778-871f-51331d9f6f9f" providerId="ADAL" clId="{007FFF49-CFEE-49FE-8504-25CCFAF5D427}" dt="2024-05-24T13:48:38.740" v="2586" actId="20577"/>
        <pc:sldMkLst>
          <pc:docMk/>
          <pc:sldMk cId="1645952714" sldId="275"/>
        </pc:sldMkLst>
        <pc:spChg chg="mod">
          <ac:chgData name="Rawal, Surya Dev" userId="1fea52e1-4bda-4778-871f-51331d9f6f9f" providerId="ADAL" clId="{007FFF49-CFEE-49FE-8504-25CCFAF5D427}" dt="2024-05-24T13:48:38.740" v="2586" actId="20577"/>
          <ac:spMkLst>
            <pc:docMk/>
            <pc:sldMk cId="1645952714" sldId="275"/>
            <ac:spMk id="5" creationId="{2EFC4833-3950-0F1A-5260-E57F1F29B887}"/>
          </ac:spMkLst>
        </pc:spChg>
      </pc:sldChg>
      <pc:sldChg chg="addSp delSp add del setBg delDesignElem">
        <pc:chgData name="Rawal, Surya Dev" userId="1fea52e1-4bda-4778-871f-51331d9f6f9f" providerId="ADAL" clId="{007FFF49-CFEE-49FE-8504-25CCFAF5D427}" dt="2024-05-24T08:29:26.176" v="410"/>
        <pc:sldMkLst>
          <pc:docMk/>
          <pc:sldMk cId="482568406" sldId="277"/>
        </pc:sldMkLst>
        <pc:spChg chg="add del">
          <ac:chgData name="Rawal, Surya Dev" userId="1fea52e1-4bda-4778-871f-51331d9f6f9f" providerId="ADAL" clId="{007FFF49-CFEE-49FE-8504-25CCFAF5D427}" dt="2024-05-24T08:29:26.176" v="410"/>
          <ac:spMkLst>
            <pc:docMk/>
            <pc:sldMk cId="482568406" sldId="277"/>
            <ac:spMk id="1058" creationId="{CBE3092D-4105-4026-9B66-A0011E0CA5E1}"/>
          </ac:spMkLst>
        </pc:spChg>
        <pc:spChg chg="add del">
          <ac:chgData name="Rawal, Surya Dev" userId="1fea52e1-4bda-4778-871f-51331d9f6f9f" providerId="ADAL" clId="{007FFF49-CFEE-49FE-8504-25CCFAF5D427}" dt="2024-05-24T08:29:26.176" v="410"/>
          <ac:spMkLst>
            <pc:docMk/>
            <pc:sldMk cId="482568406" sldId="277"/>
            <ac:spMk id="1060" creationId="{D9759409-BDF8-4BFD-9AF3-4B5C04C2A162}"/>
          </ac:spMkLst>
        </pc:spChg>
      </pc:sldChg>
      <pc:sldChg chg="add del modNotesTx">
        <pc:chgData name="Rawal, Surya Dev" userId="1fea52e1-4bda-4778-871f-51331d9f6f9f" providerId="ADAL" clId="{007FFF49-CFEE-49FE-8504-25CCFAF5D427}" dt="2024-05-24T08:29:28.466" v="412" actId="20577"/>
        <pc:sldMkLst>
          <pc:docMk/>
          <pc:sldMk cId="484150499" sldId="277"/>
        </pc:sldMkLst>
      </pc:sldChg>
      <pc:sldChg chg="del">
        <pc:chgData name="Rawal, Surya Dev" userId="1fea52e1-4bda-4778-871f-51331d9f6f9f" providerId="ADAL" clId="{007FFF49-CFEE-49FE-8504-25CCFAF5D427}" dt="2024-05-24T08:22:33.445" v="41" actId="2696"/>
        <pc:sldMkLst>
          <pc:docMk/>
          <pc:sldMk cId="3277731062" sldId="278"/>
        </pc:sldMkLst>
      </pc:sldChg>
      <pc:sldChg chg="modSp del mod ord">
        <pc:chgData name="Rawal, Surya Dev" userId="1fea52e1-4bda-4778-871f-51331d9f6f9f" providerId="ADAL" clId="{007FFF49-CFEE-49FE-8504-25CCFAF5D427}" dt="2024-05-24T12:30:11.334" v="1490" actId="2696"/>
        <pc:sldMkLst>
          <pc:docMk/>
          <pc:sldMk cId="4076306715" sldId="279"/>
        </pc:sldMkLst>
        <pc:spChg chg="mod">
          <ac:chgData name="Rawal, Surya Dev" userId="1fea52e1-4bda-4778-871f-51331d9f6f9f" providerId="ADAL" clId="{007FFF49-CFEE-49FE-8504-25CCFAF5D427}" dt="2024-05-24T09:58:10.593" v="905" actId="1076"/>
          <ac:spMkLst>
            <pc:docMk/>
            <pc:sldMk cId="4076306715" sldId="279"/>
            <ac:spMk id="3" creationId="{A4F89C1C-E82B-344A-1E6C-2A81D8D2D7DA}"/>
          </ac:spMkLst>
        </pc:spChg>
      </pc:sldChg>
      <pc:sldChg chg="modSp del">
        <pc:chgData name="Rawal, Surya Dev" userId="1fea52e1-4bda-4778-871f-51331d9f6f9f" providerId="ADAL" clId="{007FFF49-CFEE-49FE-8504-25CCFAF5D427}" dt="2024-05-24T08:19:04.391" v="1" actId="2696"/>
        <pc:sldMkLst>
          <pc:docMk/>
          <pc:sldMk cId="3922494673" sldId="282"/>
        </pc:sldMkLst>
        <pc:picChg chg="mod">
          <ac:chgData name="Rawal, Surya Dev" userId="1fea52e1-4bda-4778-871f-51331d9f6f9f" providerId="ADAL" clId="{007FFF49-CFEE-49FE-8504-25CCFAF5D427}" dt="2024-05-24T08:18:43.267" v="0" actId="1076"/>
          <ac:picMkLst>
            <pc:docMk/>
            <pc:sldMk cId="3922494673" sldId="282"/>
            <ac:picMk id="6146" creationId="{1B448C95-F432-FDB3-7E17-969A11CA59AE}"/>
          </ac:picMkLst>
        </pc:picChg>
      </pc:sldChg>
      <pc:sldChg chg="add del setBg">
        <pc:chgData name="Rawal, Surya Dev" userId="1fea52e1-4bda-4778-871f-51331d9f6f9f" providerId="ADAL" clId="{007FFF49-CFEE-49FE-8504-25CCFAF5D427}" dt="2024-05-24T09:47:44.173" v="802"/>
        <pc:sldMkLst>
          <pc:docMk/>
          <pc:sldMk cId="1050778148" sldId="283"/>
        </pc:sldMkLst>
      </pc:sldChg>
      <pc:sldChg chg="add del setBg modNotesTx">
        <pc:chgData name="Rawal, Surya Dev" userId="1fea52e1-4bda-4778-871f-51331d9f6f9f" providerId="ADAL" clId="{007FFF49-CFEE-49FE-8504-25CCFAF5D427}" dt="2024-05-24T13:59:09.565" v="2600"/>
        <pc:sldMkLst>
          <pc:docMk/>
          <pc:sldMk cId="3651191921" sldId="283"/>
        </pc:sldMkLst>
      </pc:sldChg>
      <pc:sldChg chg="add del setBg">
        <pc:chgData name="Rawal, Surya Dev" userId="1fea52e1-4bda-4778-871f-51331d9f6f9f" providerId="ADAL" clId="{007FFF49-CFEE-49FE-8504-25CCFAF5D427}" dt="2024-05-24T09:47:41.742" v="800"/>
        <pc:sldMkLst>
          <pc:docMk/>
          <pc:sldMk cId="3833250659" sldId="283"/>
        </pc:sldMkLst>
      </pc:sldChg>
      <pc:sldChg chg="add del ord modNotesTx">
        <pc:chgData name="Rawal, Surya Dev" userId="1fea52e1-4bda-4778-871f-51331d9f6f9f" providerId="ADAL" clId="{007FFF49-CFEE-49FE-8504-25CCFAF5D427}" dt="2024-05-24T14:00:08.133" v="2615" actId="2696"/>
        <pc:sldMkLst>
          <pc:docMk/>
          <pc:sldMk cId="2981480308" sldId="287"/>
        </pc:sldMkLst>
      </pc:sldChg>
      <pc:sldChg chg="addSp delSp modSp mod ord addAnim delAnim modAnim">
        <pc:chgData name="Rawal, Surya Dev" userId="1fea52e1-4bda-4778-871f-51331d9f6f9f" providerId="ADAL" clId="{007FFF49-CFEE-49FE-8504-25CCFAF5D427}" dt="2024-05-24T14:42:19.401" v="2633" actId="20578"/>
        <pc:sldMkLst>
          <pc:docMk/>
          <pc:sldMk cId="2895016992" sldId="289"/>
        </pc:sldMkLst>
        <pc:spChg chg="mod">
          <ac:chgData name="Rawal, Surya Dev" userId="1fea52e1-4bda-4778-871f-51331d9f6f9f" providerId="ADAL" clId="{007FFF49-CFEE-49FE-8504-25CCFAF5D427}" dt="2024-05-24T11:57:54.968" v="1105" actId="207"/>
          <ac:spMkLst>
            <pc:docMk/>
            <pc:sldMk cId="2895016992" sldId="289"/>
            <ac:spMk id="2" creationId="{A41C3417-36BA-9613-92C1-ACDE1B48493B}"/>
          </ac:spMkLst>
        </pc:spChg>
        <pc:spChg chg="mod">
          <ac:chgData name="Rawal, Surya Dev" userId="1fea52e1-4bda-4778-871f-51331d9f6f9f" providerId="ADAL" clId="{007FFF49-CFEE-49FE-8504-25CCFAF5D427}" dt="2024-05-24T11:56:06.597" v="1040" actId="1076"/>
          <ac:spMkLst>
            <pc:docMk/>
            <pc:sldMk cId="2895016992" sldId="289"/>
            <ac:spMk id="4" creationId="{D725ABD5-FF88-57E4-38F9-CAE80B237D02}"/>
          </ac:spMkLst>
        </pc:spChg>
        <pc:spChg chg="add del mod">
          <ac:chgData name="Rawal, Surya Dev" userId="1fea52e1-4bda-4778-871f-51331d9f6f9f" providerId="ADAL" clId="{007FFF49-CFEE-49FE-8504-25CCFAF5D427}" dt="2024-05-24T12:55:50.894" v="2179" actId="20577"/>
          <ac:spMkLst>
            <pc:docMk/>
            <pc:sldMk cId="2895016992" sldId="289"/>
            <ac:spMk id="6" creationId="{DA20B6FD-12BD-7EA8-7E6C-E2DA1C711E5C}"/>
          </ac:spMkLst>
        </pc:spChg>
      </pc:sldChg>
      <pc:sldChg chg="modSp mod ord">
        <pc:chgData name="Rawal, Surya Dev" userId="1fea52e1-4bda-4778-871f-51331d9f6f9f" providerId="ADAL" clId="{007FFF49-CFEE-49FE-8504-25CCFAF5D427}" dt="2024-05-24T13:18:42.081" v="2405" actId="1076"/>
        <pc:sldMkLst>
          <pc:docMk/>
          <pc:sldMk cId="4093313158" sldId="290"/>
        </pc:sldMkLst>
        <pc:spChg chg="mod">
          <ac:chgData name="Rawal, Surya Dev" userId="1fea52e1-4bda-4778-871f-51331d9f6f9f" providerId="ADAL" clId="{007FFF49-CFEE-49FE-8504-25CCFAF5D427}" dt="2024-05-24T13:18:40.682" v="2404" actId="20577"/>
          <ac:spMkLst>
            <pc:docMk/>
            <pc:sldMk cId="4093313158" sldId="290"/>
            <ac:spMk id="2" creationId="{BB9C8A53-F89F-4424-4199-41AA3CF478B2}"/>
          </ac:spMkLst>
        </pc:spChg>
        <pc:picChg chg="mod">
          <ac:chgData name="Rawal, Surya Dev" userId="1fea52e1-4bda-4778-871f-51331d9f6f9f" providerId="ADAL" clId="{007FFF49-CFEE-49FE-8504-25CCFAF5D427}" dt="2024-05-24T13:18:42.081" v="2405" actId="1076"/>
          <ac:picMkLst>
            <pc:docMk/>
            <pc:sldMk cId="4093313158" sldId="290"/>
            <ac:picMk id="11266" creationId="{EFB958B4-348F-BC3A-9696-29CD350D2C4C}"/>
          </ac:picMkLst>
        </pc:picChg>
      </pc:sldChg>
      <pc:sldChg chg="addSp delSp modSp add del mod ord modNotesTx">
        <pc:chgData name="Rawal, Surya Dev" userId="1fea52e1-4bda-4778-871f-51331d9f6f9f" providerId="ADAL" clId="{007FFF49-CFEE-49FE-8504-25CCFAF5D427}" dt="2024-05-24T14:00:03.623" v="2614" actId="2696"/>
        <pc:sldMkLst>
          <pc:docMk/>
          <pc:sldMk cId="221320629" sldId="291"/>
        </pc:sldMkLst>
        <pc:spChg chg="mod">
          <ac:chgData name="Rawal, Surya Dev" userId="1fea52e1-4bda-4778-871f-51331d9f6f9f" providerId="ADAL" clId="{007FFF49-CFEE-49FE-8504-25CCFAF5D427}" dt="2024-05-24T12:36:35.067" v="1672" actId="20577"/>
          <ac:spMkLst>
            <pc:docMk/>
            <pc:sldMk cId="221320629" sldId="291"/>
            <ac:spMk id="2" creationId="{FA5E9B64-D001-7312-8992-3B2C6F18693B}"/>
          </ac:spMkLst>
        </pc:spChg>
        <pc:spChg chg="mod">
          <ac:chgData name="Rawal, Surya Dev" userId="1fea52e1-4bda-4778-871f-51331d9f6f9f" providerId="ADAL" clId="{007FFF49-CFEE-49FE-8504-25CCFAF5D427}" dt="2024-05-24T12:33:03.607" v="1592" actId="20577"/>
          <ac:spMkLst>
            <pc:docMk/>
            <pc:sldMk cId="221320629" sldId="291"/>
            <ac:spMk id="27" creationId="{90A3A80A-176F-2D99-CEF8-1EE86BB0DA6D}"/>
          </ac:spMkLst>
        </pc:spChg>
        <pc:spChg chg="mod">
          <ac:chgData name="Rawal, Surya Dev" userId="1fea52e1-4bda-4778-871f-51331d9f6f9f" providerId="ADAL" clId="{007FFF49-CFEE-49FE-8504-25CCFAF5D427}" dt="2024-05-24T12:32:36.757" v="1517" actId="20577"/>
          <ac:spMkLst>
            <pc:docMk/>
            <pc:sldMk cId="221320629" sldId="291"/>
            <ac:spMk id="49" creationId="{ADC823B9-1296-C21B-01F2-E8506401F608}"/>
          </ac:spMkLst>
        </pc:spChg>
        <pc:spChg chg="mod">
          <ac:chgData name="Rawal, Surya Dev" userId="1fea52e1-4bda-4778-871f-51331d9f6f9f" providerId="ADAL" clId="{007FFF49-CFEE-49FE-8504-25CCFAF5D427}" dt="2024-05-24T12:32:48.208" v="1534" actId="20577"/>
          <ac:spMkLst>
            <pc:docMk/>
            <pc:sldMk cId="221320629" sldId="291"/>
            <ac:spMk id="50" creationId="{6CC1E010-23E0-866D-FDF5-6C78CA4E5240}"/>
          </ac:spMkLst>
        </pc:spChg>
        <pc:spChg chg="mod">
          <ac:chgData name="Rawal, Surya Dev" userId="1fea52e1-4bda-4778-871f-51331d9f6f9f" providerId="ADAL" clId="{007FFF49-CFEE-49FE-8504-25CCFAF5D427}" dt="2024-05-24T12:32:21.423" v="1495" actId="20577"/>
          <ac:spMkLst>
            <pc:docMk/>
            <pc:sldMk cId="221320629" sldId="291"/>
            <ac:spMk id="52" creationId="{357245B8-AACA-A491-36AB-38631D0F741F}"/>
          </ac:spMkLst>
        </pc:spChg>
        <pc:spChg chg="mod">
          <ac:chgData name="Rawal, Surya Dev" userId="1fea52e1-4bda-4778-871f-51331d9f6f9f" providerId="ADAL" clId="{007FFF49-CFEE-49FE-8504-25CCFAF5D427}" dt="2024-05-24T12:32:29.215" v="1500" actId="20577"/>
          <ac:spMkLst>
            <pc:docMk/>
            <pc:sldMk cId="221320629" sldId="291"/>
            <ac:spMk id="53" creationId="{48B65E82-81AC-2830-11BC-BDCAA51ACA0F}"/>
          </ac:spMkLst>
        </pc:spChg>
        <pc:picChg chg="add del mod">
          <ac:chgData name="Rawal, Surya Dev" userId="1fea52e1-4bda-4778-871f-51331d9f6f9f" providerId="ADAL" clId="{007FFF49-CFEE-49FE-8504-25CCFAF5D427}" dt="2024-05-24T12:36:17.037" v="1663" actId="21"/>
          <ac:picMkLst>
            <pc:docMk/>
            <pc:sldMk cId="221320629" sldId="291"/>
            <ac:picMk id="3" creationId="{1246509F-A174-C2EB-B2EE-21E89232FA8D}"/>
          </ac:picMkLst>
        </pc:picChg>
        <pc:picChg chg="mod">
          <ac:chgData name="Rawal, Surya Dev" userId="1fea52e1-4bda-4778-871f-51331d9f6f9f" providerId="ADAL" clId="{007FFF49-CFEE-49FE-8504-25CCFAF5D427}" dt="2024-05-24T12:36:36.218" v="1673" actId="1076"/>
          <ac:picMkLst>
            <pc:docMk/>
            <pc:sldMk cId="221320629" sldId="291"/>
            <ac:picMk id="17" creationId="{8A773E8A-C57B-EE46-109F-DC30D8D92726}"/>
          </ac:picMkLst>
        </pc:picChg>
      </pc:sldChg>
      <pc:sldChg chg="add del setBg">
        <pc:chgData name="Rawal, Surya Dev" userId="1fea52e1-4bda-4778-871f-51331d9f6f9f" providerId="ADAL" clId="{007FFF49-CFEE-49FE-8504-25CCFAF5D427}" dt="2024-05-24T13:59:00.082" v="2598"/>
        <pc:sldMkLst>
          <pc:docMk/>
          <pc:sldMk cId="1208942865" sldId="291"/>
        </pc:sldMkLst>
      </pc:sldChg>
      <pc:sldChg chg="modSp mod ord">
        <pc:chgData name="Rawal, Surya Dev" userId="1fea52e1-4bda-4778-871f-51331d9f6f9f" providerId="ADAL" clId="{007FFF49-CFEE-49FE-8504-25CCFAF5D427}" dt="2024-05-24T14:40:31.788" v="2619"/>
        <pc:sldMkLst>
          <pc:docMk/>
          <pc:sldMk cId="3480769516" sldId="292"/>
        </pc:sldMkLst>
        <pc:spChg chg="mod">
          <ac:chgData name="Rawal, Surya Dev" userId="1fea52e1-4bda-4778-871f-51331d9f6f9f" providerId="ADAL" clId="{007FFF49-CFEE-49FE-8504-25CCFAF5D427}" dt="2024-05-24T13:07:58.375" v="2316" actId="20577"/>
          <ac:spMkLst>
            <pc:docMk/>
            <pc:sldMk cId="3480769516" sldId="292"/>
            <ac:spMk id="2" creationId="{A41C3417-36BA-9613-92C1-ACDE1B48493B}"/>
          </ac:spMkLst>
        </pc:spChg>
      </pc:sldChg>
      <pc:sldChg chg="delSp modSp mod ord delAnim">
        <pc:chgData name="Rawal, Surya Dev" userId="1fea52e1-4bda-4778-871f-51331d9f6f9f" providerId="ADAL" clId="{007FFF49-CFEE-49FE-8504-25CCFAF5D427}" dt="2024-05-24T14:42:19.863" v="2634" actId="20578"/>
        <pc:sldMkLst>
          <pc:docMk/>
          <pc:sldMk cId="1793637467" sldId="293"/>
        </pc:sldMkLst>
        <pc:spChg chg="mod">
          <ac:chgData name="Rawal, Surya Dev" userId="1fea52e1-4bda-4778-871f-51331d9f6f9f" providerId="ADAL" clId="{007FFF49-CFEE-49FE-8504-25CCFAF5D427}" dt="2024-05-24T13:20:52.841" v="2497" actId="20577"/>
          <ac:spMkLst>
            <pc:docMk/>
            <pc:sldMk cId="1793637467" sldId="293"/>
            <ac:spMk id="2" creationId="{A41C3417-36BA-9613-92C1-ACDE1B48493B}"/>
          </ac:spMkLst>
        </pc:spChg>
        <pc:spChg chg="mod">
          <ac:chgData name="Rawal, Surya Dev" userId="1fea52e1-4bda-4778-871f-51331d9f6f9f" providerId="ADAL" clId="{007FFF49-CFEE-49FE-8504-25CCFAF5D427}" dt="2024-05-24T12:43:01.359" v="1983" actId="1076"/>
          <ac:spMkLst>
            <pc:docMk/>
            <pc:sldMk cId="1793637467" sldId="293"/>
            <ac:spMk id="4" creationId="{D725ABD5-FF88-57E4-38F9-CAE80B237D02}"/>
          </ac:spMkLst>
        </pc:spChg>
        <pc:spChg chg="del mod">
          <ac:chgData name="Rawal, Surya Dev" userId="1fea52e1-4bda-4778-871f-51331d9f6f9f" providerId="ADAL" clId="{007FFF49-CFEE-49FE-8504-25CCFAF5D427}" dt="2024-05-24T12:20:04.937" v="1459" actId="21"/>
          <ac:spMkLst>
            <pc:docMk/>
            <pc:sldMk cId="1793637467" sldId="293"/>
            <ac:spMk id="6" creationId="{DA20B6FD-12BD-7EA8-7E6C-E2DA1C711E5C}"/>
          </ac:spMkLst>
        </pc:spChg>
      </pc:sldChg>
      <pc:sldChg chg="addSp delSp modSp del mod">
        <pc:chgData name="Rawal, Surya Dev" userId="1fea52e1-4bda-4778-871f-51331d9f6f9f" providerId="ADAL" clId="{007FFF49-CFEE-49FE-8504-25CCFAF5D427}" dt="2024-05-24T11:56:24.896" v="1043" actId="2696"/>
        <pc:sldMkLst>
          <pc:docMk/>
          <pc:sldMk cId="1138657003" sldId="296"/>
        </pc:sldMkLst>
        <pc:spChg chg="del">
          <ac:chgData name="Rawal, Surya Dev" userId="1fea52e1-4bda-4778-871f-51331d9f6f9f" providerId="ADAL" clId="{007FFF49-CFEE-49FE-8504-25CCFAF5D427}" dt="2024-05-24T11:56:21.341" v="1042" actId="21"/>
          <ac:spMkLst>
            <pc:docMk/>
            <pc:sldMk cId="1138657003" sldId="296"/>
            <ac:spMk id="2" creationId="{A41C3417-36BA-9613-92C1-ACDE1B48493B}"/>
          </ac:spMkLst>
        </pc:spChg>
        <pc:spChg chg="add mod">
          <ac:chgData name="Rawal, Surya Dev" userId="1fea52e1-4bda-4778-871f-51331d9f6f9f" providerId="ADAL" clId="{007FFF49-CFEE-49FE-8504-25CCFAF5D427}" dt="2024-05-24T11:56:21.341" v="1042" actId="21"/>
          <ac:spMkLst>
            <pc:docMk/>
            <pc:sldMk cId="1138657003" sldId="296"/>
            <ac:spMk id="4" creationId="{EDCCC032-51BE-6008-DA72-2381DD842207}"/>
          </ac:spMkLst>
        </pc:spChg>
        <pc:picChg chg="del">
          <ac:chgData name="Rawal, Surya Dev" userId="1fea52e1-4bda-4778-871f-51331d9f6f9f" providerId="ADAL" clId="{007FFF49-CFEE-49FE-8504-25CCFAF5D427}" dt="2024-05-24T11:56:18.259" v="1041" actId="21"/>
          <ac:picMkLst>
            <pc:docMk/>
            <pc:sldMk cId="1138657003" sldId="296"/>
            <ac:picMk id="8" creationId="{3EDEEEC4-2AE3-D036-8DB1-B64909E6965A}"/>
          </ac:picMkLst>
        </pc:picChg>
      </pc:sldChg>
      <pc:sldChg chg="del ord">
        <pc:chgData name="Rawal, Surya Dev" userId="1fea52e1-4bda-4778-871f-51331d9f6f9f" providerId="ADAL" clId="{007FFF49-CFEE-49FE-8504-25CCFAF5D427}" dt="2024-05-24T12:22:12.888" v="1461" actId="2696"/>
        <pc:sldMkLst>
          <pc:docMk/>
          <pc:sldMk cId="181154223" sldId="297"/>
        </pc:sldMkLst>
      </pc:sldChg>
      <pc:sldChg chg="addSp delSp modSp mod ord delAnim modAnim">
        <pc:chgData name="Rawal, Surya Dev" userId="1fea52e1-4bda-4778-871f-51331d9f6f9f" providerId="ADAL" clId="{007FFF49-CFEE-49FE-8504-25CCFAF5D427}" dt="2024-05-24T14:42:17.647" v="2632" actId="20578"/>
        <pc:sldMkLst>
          <pc:docMk/>
          <pc:sldMk cId="842819858" sldId="303"/>
        </pc:sldMkLst>
        <pc:spChg chg="add del mod">
          <ac:chgData name="Rawal, Surya Dev" userId="1fea52e1-4bda-4778-871f-51331d9f6f9f" providerId="ADAL" clId="{007FFF49-CFEE-49FE-8504-25CCFAF5D427}" dt="2024-05-24T12:55:44.875" v="2175"/>
          <ac:spMkLst>
            <pc:docMk/>
            <pc:sldMk cId="842819858" sldId="303"/>
            <ac:spMk id="7" creationId="{6AA1A535-1E2E-2901-1809-9C9EAED285C3}"/>
          </ac:spMkLst>
        </pc:spChg>
        <pc:spChg chg="add del mod">
          <ac:chgData name="Rawal, Surya Dev" userId="1fea52e1-4bda-4778-871f-51331d9f6f9f" providerId="ADAL" clId="{007FFF49-CFEE-49FE-8504-25CCFAF5D427}" dt="2024-05-24T12:56:23.956" v="2187" actId="21"/>
          <ac:spMkLst>
            <pc:docMk/>
            <pc:sldMk cId="842819858" sldId="303"/>
            <ac:spMk id="9" creationId="{4CE81CC7-7663-6531-B78A-AECC376AF017}"/>
          </ac:spMkLst>
        </pc:spChg>
        <pc:spChg chg="mod">
          <ac:chgData name="Rawal, Surya Dev" userId="1fea52e1-4bda-4778-871f-51331d9f6f9f" providerId="ADAL" clId="{007FFF49-CFEE-49FE-8504-25CCFAF5D427}" dt="2024-05-24T12:58:46.739" v="2231" actId="20577"/>
          <ac:spMkLst>
            <pc:docMk/>
            <pc:sldMk cId="842819858" sldId="303"/>
            <ac:spMk id="18" creationId="{C109C4B5-27F2-B7DE-6181-779741E2F99F}"/>
          </ac:spMkLst>
        </pc:spChg>
        <pc:spChg chg="mod">
          <ac:chgData name="Rawal, Surya Dev" userId="1fea52e1-4bda-4778-871f-51331d9f6f9f" providerId="ADAL" clId="{007FFF49-CFEE-49FE-8504-25CCFAF5D427}" dt="2024-05-24T12:58:56.923" v="2234" actId="20577"/>
          <ac:spMkLst>
            <pc:docMk/>
            <pc:sldMk cId="842819858" sldId="303"/>
            <ac:spMk id="26" creationId="{311EA8B3-F378-7437-6535-322B0936D8F1}"/>
          </ac:spMkLst>
        </pc:spChg>
        <pc:picChg chg="mod">
          <ac:chgData name="Rawal, Surya Dev" userId="1fea52e1-4bda-4778-871f-51331d9f6f9f" providerId="ADAL" clId="{007FFF49-CFEE-49FE-8504-25CCFAF5D427}" dt="2024-05-24T12:58:50.701" v="2232" actId="1038"/>
          <ac:picMkLst>
            <pc:docMk/>
            <pc:sldMk cId="842819858" sldId="303"/>
            <ac:picMk id="4" creationId="{B9A94434-3DB5-A8B3-4306-0E34AFAD89EC}"/>
          </ac:picMkLst>
        </pc:picChg>
        <pc:picChg chg="add del">
          <ac:chgData name="Rawal, Surya Dev" userId="1fea52e1-4bda-4778-871f-51331d9f6f9f" providerId="ADAL" clId="{007FFF49-CFEE-49FE-8504-25CCFAF5D427}" dt="2024-05-24T12:55:48.870" v="2177"/>
          <ac:picMkLst>
            <pc:docMk/>
            <pc:sldMk cId="842819858" sldId="303"/>
            <ac:picMk id="8" creationId="{7B7B88B7-3C2E-D048-0505-AD179DA75B26}"/>
          </ac:picMkLst>
        </pc:picChg>
      </pc:sldChg>
      <pc:sldChg chg="del">
        <pc:chgData name="Rawal, Surya Dev" userId="1fea52e1-4bda-4778-871f-51331d9f6f9f" providerId="ADAL" clId="{007FFF49-CFEE-49FE-8504-25CCFAF5D427}" dt="2024-05-24T09:49:03.238" v="815" actId="2696"/>
        <pc:sldMkLst>
          <pc:docMk/>
          <pc:sldMk cId="1373936665" sldId="306"/>
        </pc:sldMkLst>
      </pc:sldChg>
      <pc:sldChg chg="del">
        <pc:chgData name="Rawal, Surya Dev" userId="1fea52e1-4bda-4778-871f-51331d9f6f9f" providerId="ADAL" clId="{007FFF49-CFEE-49FE-8504-25CCFAF5D427}" dt="2024-05-24T11:50:47.719" v="998" actId="2696"/>
        <pc:sldMkLst>
          <pc:docMk/>
          <pc:sldMk cId="2631104449" sldId="307"/>
        </pc:sldMkLst>
      </pc:sldChg>
      <pc:sldChg chg="modSp del mod ord modAnim">
        <pc:chgData name="Rawal, Surya Dev" userId="1fea52e1-4bda-4778-871f-51331d9f6f9f" providerId="ADAL" clId="{007FFF49-CFEE-49FE-8504-25CCFAF5D427}" dt="2024-05-24T11:46:54.081" v="939" actId="2696"/>
        <pc:sldMkLst>
          <pc:docMk/>
          <pc:sldMk cId="610632943" sldId="308"/>
        </pc:sldMkLst>
        <pc:spChg chg="mod">
          <ac:chgData name="Rawal, Surya Dev" userId="1fea52e1-4bda-4778-871f-51331d9f6f9f" providerId="ADAL" clId="{007FFF49-CFEE-49FE-8504-25CCFAF5D427}" dt="2024-05-24T09:57:18.066" v="904" actId="1076"/>
          <ac:spMkLst>
            <pc:docMk/>
            <pc:sldMk cId="610632943" sldId="308"/>
            <ac:spMk id="4" creationId="{421F3C6A-613F-A3A9-71D9-BA78155AB152}"/>
          </ac:spMkLst>
        </pc:spChg>
      </pc:sldChg>
      <pc:sldChg chg="add del ord modNotesTx">
        <pc:chgData name="Rawal, Surya Dev" userId="1fea52e1-4bda-4778-871f-51331d9f6f9f" providerId="ADAL" clId="{007FFF49-CFEE-49FE-8504-25CCFAF5D427}" dt="2024-05-24T13:57:00.448" v="2588"/>
        <pc:sldMkLst>
          <pc:docMk/>
          <pc:sldMk cId="3536027829" sldId="309"/>
        </pc:sldMkLst>
      </pc:sldChg>
      <pc:sldChg chg="add del">
        <pc:chgData name="Rawal, Surya Dev" userId="1fea52e1-4bda-4778-871f-51331d9f6f9f" providerId="ADAL" clId="{007FFF49-CFEE-49FE-8504-25CCFAF5D427}" dt="2024-05-24T11:50:45.614" v="997" actId="2696"/>
        <pc:sldMkLst>
          <pc:docMk/>
          <pc:sldMk cId="1353974382" sldId="311"/>
        </pc:sldMkLst>
      </pc:sldChg>
      <pc:sldChg chg="del">
        <pc:chgData name="Rawal, Surya Dev" userId="1fea52e1-4bda-4778-871f-51331d9f6f9f" providerId="ADAL" clId="{007FFF49-CFEE-49FE-8504-25CCFAF5D427}" dt="2024-05-24T11:46:11.535" v="920" actId="2696"/>
        <pc:sldMkLst>
          <pc:docMk/>
          <pc:sldMk cId="3399783586" sldId="312"/>
        </pc:sldMkLst>
      </pc:sldChg>
      <pc:sldChg chg="del">
        <pc:chgData name="Rawal, Surya Dev" userId="1fea52e1-4bda-4778-871f-51331d9f6f9f" providerId="ADAL" clId="{007FFF49-CFEE-49FE-8504-25CCFAF5D427}" dt="2024-05-24T09:48:51.915" v="814" actId="2696"/>
        <pc:sldMkLst>
          <pc:docMk/>
          <pc:sldMk cId="408022215" sldId="313"/>
        </pc:sldMkLst>
      </pc:sldChg>
      <pc:sldChg chg="delSp modSp del mod ord delAnim">
        <pc:chgData name="Rawal, Surya Dev" userId="1fea52e1-4bda-4778-871f-51331d9f6f9f" providerId="ADAL" clId="{007FFF49-CFEE-49FE-8504-25CCFAF5D427}" dt="2024-05-24T12:00:55.482" v="1219" actId="2696"/>
        <pc:sldMkLst>
          <pc:docMk/>
          <pc:sldMk cId="763173479" sldId="314"/>
        </pc:sldMkLst>
        <pc:spChg chg="mod">
          <ac:chgData name="Rawal, Surya Dev" userId="1fea52e1-4bda-4778-871f-51331d9f6f9f" providerId="ADAL" clId="{007FFF49-CFEE-49FE-8504-25CCFAF5D427}" dt="2024-05-24T11:59:21.859" v="1152" actId="1076"/>
          <ac:spMkLst>
            <pc:docMk/>
            <pc:sldMk cId="763173479" sldId="314"/>
            <ac:spMk id="6" creationId="{92E77A7E-19C7-0535-29AD-ABCB58FFA285}"/>
          </ac:spMkLst>
        </pc:spChg>
        <pc:spChg chg="del">
          <ac:chgData name="Rawal, Surya Dev" userId="1fea52e1-4bda-4778-871f-51331d9f6f9f" providerId="ADAL" clId="{007FFF49-CFEE-49FE-8504-25CCFAF5D427}" dt="2024-05-24T11:59:14.642" v="1150" actId="21"/>
          <ac:spMkLst>
            <pc:docMk/>
            <pc:sldMk cId="763173479" sldId="314"/>
            <ac:spMk id="13" creationId="{FCF925E9-EC80-67D1-4351-8DFC2FF389F4}"/>
          </ac:spMkLst>
        </pc:spChg>
        <pc:picChg chg="del">
          <ac:chgData name="Rawal, Surya Dev" userId="1fea52e1-4bda-4778-871f-51331d9f6f9f" providerId="ADAL" clId="{007FFF49-CFEE-49FE-8504-25CCFAF5D427}" dt="2024-05-24T11:59:16.500" v="1151" actId="21"/>
          <ac:picMkLst>
            <pc:docMk/>
            <pc:sldMk cId="763173479" sldId="314"/>
            <ac:picMk id="4" creationId="{A42B7529-E7FC-B84F-AEDE-19F85EE5891F}"/>
          </ac:picMkLst>
        </pc:picChg>
        <pc:picChg chg="mod">
          <ac:chgData name="Rawal, Surya Dev" userId="1fea52e1-4bda-4778-871f-51331d9f6f9f" providerId="ADAL" clId="{007FFF49-CFEE-49FE-8504-25CCFAF5D427}" dt="2024-05-24T11:59:21.859" v="1152" actId="1076"/>
          <ac:picMkLst>
            <pc:docMk/>
            <pc:sldMk cId="763173479" sldId="314"/>
            <ac:picMk id="5" creationId="{6E470C3B-0C3A-02DA-CDDA-B5026FBD12C6}"/>
          </ac:picMkLst>
        </pc:picChg>
      </pc:sldChg>
      <pc:sldChg chg="del">
        <pc:chgData name="Rawal, Surya Dev" userId="1fea52e1-4bda-4778-871f-51331d9f6f9f" providerId="ADAL" clId="{007FFF49-CFEE-49FE-8504-25CCFAF5D427}" dt="2024-05-24T11:44:46.879" v="912" actId="2696"/>
        <pc:sldMkLst>
          <pc:docMk/>
          <pc:sldMk cId="482579118" sldId="316"/>
        </pc:sldMkLst>
      </pc:sldChg>
      <pc:sldChg chg="add del ord">
        <pc:chgData name="Rawal, Surya Dev" userId="1fea52e1-4bda-4778-871f-51331d9f6f9f" providerId="ADAL" clId="{007FFF49-CFEE-49FE-8504-25CCFAF5D427}" dt="2024-05-24T11:46:28.499" v="925" actId="2696"/>
        <pc:sldMkLst>
          <pc:docMk/>
          <pc:sldMk cId="2191510345" sldId="318"/>
        </pc:sldMkLst>
      </pc:sldChg>
      <pc:sldChg chg="del">
        <pc:chgData name="Rawal, Surya Dev" userId="1fea52e1-4bda-4778-871f-51331d9f6f9f" providerId="ADAL" clId="{007FFF49-CFEE-49FE-8504-25CCFAF5D427}" dt="2024-05-24T11:46:45.907" v="936" actId="2696"/>
        <pc:sldMkLst>
          <pc:docMk/>
          <pc:sldMk cId="4064477458" sldId="319"/>
        </pc:sldMkLst>
      </pc:sldChg>
      <pc:sldChg chg="modSp del mod">
        <pc:chgData name="Rawal, Surya Dev" userId="1fea52e1-4bda-4778-871f-51331d9f6f9f" providerId="ADAL" clId="{007FFF49-CFEE-49FE-8504-25CCFAF5D427}" dt="2024-05-24T11:44:37.651" v="911" actId="2696"/>
        <pc:sldMkLst>
          <pc:docMk/>
          <pc:sldMk cId="2859162225" sldId="322"/>
        </pc:sldMkLst>
        <pc:spChg chg="mod">
          <ac:chgData name="Rawal, Surya Dev" userId="1fea52e1-4bda-4778-871f-51331d9f6f9f" providerId="ADAL" clId="{007FFF49-CFEE-49FE-8504-25CCFAF5D427}" dt="2024-05-24T09:52:46.283" v="820" actId="20577"/>
          <ac:spMkLst>
            <pc:docMk/>
            <pc:sldMk cId="2859162225" sldId="322"/>
            <ac:spMk id="2" creationId="{FA5E9B64-D001-7312-8992-3B2C6F18693B}"/>
          </ac:spMkLst>
        </pc:spChg>
        <pc:spChg chg="mod">
          <ac:chgData name="Rawal, Surya Dev" userId="1fea52e1-4bda-4778-871f-51331d9f6f9f" providerId="ADAL" clId="{007FFF49-CFEE-49FE-8504-25CCFAF5D427}" dt="2024-05-24T09:54:42.707" v="870" actId="207"/>
          <ac:spMkLst>
            <pc:docMk/>
            <pc:sldMk cId="2859162225" sldId="322"/>
            <ac:spMk id="20" creationId="{AE997FDF-28B2-F88A-F56C-030CDEEF08EC}"/>
          </ac:spMkLst>
        </pc:spChg>
      </pc:sldChg>
      <pc:sldChg chg="addSp delSp modSp add del mod ord delAnim modAnim">
        <pc:chgData name="Rawal, Surya Dev" userId="1fea52e1-4bda-4778-871f-51331d9f6f9f" providerId="ADAL" clId="{007FFF49-CFEE-49FE-8504-25CCFAF5D427}" dt="2024-05-24T14:42:16.656" v="2630" actId="20578"/>
        <pc:sldMkLst>
          <pc:docMk/>
          <pc:sldMk cId="1586174521" sldId="323"/>
        </pc:sldMkLst>
        <pc:spChg chg="mod">
          <ac:chgData name="Rawal, Surya Dev" userId="1fea52e1-4bda-4778-871f-51331d9f6f9f" providerId="ADAL" clId="{007FFF49-CFEE-49FE-8504-25CCFAF5D427}" dt="2024-05-24T13:44:37.610" v="2583" actId="20577"/>
          <ac:spMkLst>
            <pc:docMk/>
            <pc:sldMk cId="1586174521" sldId="323"/>
            <ac:spMk id="2" creationId="{A41C3417-36BA-9613-92C1-ACDE1B48493B}"/>
          </ac:spMkLst>
        </pc:spChg>
        <pc:spChg chg="add del">
          <ac:chgData name="Rawal, Surya Dev" userId="1fea52e1-4bda-4778-871f-51331d9f6f9f" providerId="ADAL" clId="{007FFF49-CFEE-49FE-8504-25CCFAF5D427}" dt="2024-05-24T12:23:01.543" v="1470" actId="22"/>
          <ac:spMkLst>
            <pc:docMk/>
            <pc:sldMk cId="1586174521" sldId="323"/>
            <ac:spMk id="8" creationId="{82249E06-D42A-E6A7-F67A-FED2B2A30594}"/>
          </ac:spMkLst>
        </pc:spChg>
        <pc:spChg chg="add mod">
          <ac:chgData name="Rawal, Surya Dev" userId="1fea52e1-4bda-4778-871f-51331d9f6f9f" providerId="ADAL" clId="{007FFF49-CFEE-49FE-8504-25CCFAF5D427}" dt="2024-05-24T12:23:04.720" v="1472" actId="1076"/>
          <ac:spMkLst>
            <pc:docMk/>
            <pc:sldMk cId="1586174521" sldId="323"/>
            <ac:spMk id="10" creationId="{682532AA-4AB5-EB8E-18E8-5A36ADFF29DB}"/>
          </ac:spMkLst>
        </pc:spChg>
        <pc:picChg chg="mod">
          <ac:chgData name="Rawal, Surya Dev" userId="1fea52e1-4bda-4778-871f-51331d9f6f9f" providerId="ADAL" clId="{007FFF49-CFEE-49FE-8504-25CCFAF5D427}" dt="2024-05-24T11:16:16.668" v="907" actId="1076"/>
          <ac:picMkLst>
            <pc:docMk/>
            <pc:sldMk cId="1586174521" sldId="323"/>
            <ac:picMk id="3" creationId="{EBF337F6-BC82-A08C-ED16-F604222F24AD}"/>
          </ac:picMkLst>
        </pc:picChg>
        <pc:picChg chg="add mod">
          <ac:chgData name="Rawal, Surya Dev" userId="1fea52e1-4bda-4778-871f-51331d9f6f9f" providerId="ADAL" clId="{007FFF49-CFEE-49FE-8504-25CCFAF5D427}" dt="2024-05-24T12:22:51.371" v="1466" actId="1076"/>
          <ac:picMkLst>
            <pc:docMk/>
            <pc:sldMk cId="1586174521" sldId="323"/>
            <ac:picMk id="4" creationId="{F2AF5EE5-262E-51D1-66AC-A8529B4762F4}"/>
          </ac:picMkLst>
        </pc:picChg>
        <pc:picChg chg="mod">
          <ac:chgData name="Rawal, Surya Dev" userId="1fea52e1-4bda-4778-871f-51331d9f6f9f" providerId="ADAL" clId="{007FFF49-CFEE-49FE-8504-25CCFAF5D427}" dt="2024-05-24T13:10:29.531" v="2317" actId="1076"/>
          <ac:picMkLst>
            <pc:docMk/>
            <pc:sldMk cId="1586174521" sldId="323"/>
            <ac:picMk id="5" creationId="{C77D395F-061D-4B30-9DD0-4953C98128EE}"/>
          </ac:picMkLst>
        </pc:picChg>
        <pc:picChg chg="del">
          <ac:chgData name="Rawal, Surya Dev" userId="1fea52e1-4bda-4778-871f-51331d9f6f9f" providerId="ADAL" clId="{007FFF49-CFEE-49FE-8504-25CCFAF5D427}" dt="2024-05-24T12:22:44.091" v="1464" actId="21"/>
          <ac:picMkLst>
            <pc:docMk/>
            <pc:sldMk cId="1586174521" sldId="323"/>
            <ac:picMk id="6" creationId="{9D86D258-ED5C-6BD6-EEBA-C3C77FDD090C}"/>
          </ac:picMkLst>
        </pc:picChg>
      </pc:sldChg>
      <pc:sldChg chg="addSp delSp modSp add del mod ord delAnim modAnim">
        <pc:chgData name="Rawal, Surya Dev" userId="1fea52e1-4bda-4778-871f-51331d9f6f9f" providerId="ADAL" clId="{007FFF49-CFEE-49FE-8504-25CCFAF5D427}" dt="2024-05-24T12:23:07.360" v="1473" actId="2696"/>
        <pc:sldMkLst>
          <pc:docMk/>
          <pc:sldMk cId="531373639" sldId="325"/>
        </pc:sldMkLst>
        <pc:spChg chg="mod">
          <ac:chgData name="Rawal, Surya Dev" userId="1fea52e1-4bda-4778-871f-51331d9f6f9f" providerId="ADAL" clId="{007FFF49-CFEE-49FE-8504-25CCFAF5D427}" dt="2024-05-24T09:52:51.759" v="821" actId="20577"/>
          <ac:spMkLst>
            <pc:docMk/>
            <pc:sldMk cId="531373639" sldId="325"/>
            <ac:spMk id="2" creationId="{A41C3417-36BA-9613-92C1-ACDE1B48493B}"/>
          </ac:spMkLst>
        </pc:spChg>
        <pc:spChg chg="add mod">
          <ac:chgData name="Rawal, Surya Dev" userId="1fea52e1-4bda-4778-871f-51331d9f6f9f" providerId="ADAL" clId="{007FFF49-CFEE-49FE-8504-25CCFAF5D427}" dt="2024-05-24T09:53:27.749" v="830"/>
          <ac:spMkLst>
            <pc:docMk/>
            <pc:sldMk cId="531373639" sldId="325"/>
            <ac:spMk id="3" creationId="{1ADCD404-3427-0E57-4C9D-715FEDEA3667}"/>
          </ac:spMkLst>
        </pc:spChg>
        <pc:spChg chg="add mod">
          <ac:chgData name="Rawal, Surya Dev" userId="1fea52e1-4bda-4778-871f-51331d9f6f9f" providerId="ADAL" clId="{007FFF49-CFEE-49FE-8504-25CCFAF5D427}" dt="2024-05-24T09:54:30.492" v="869" actId="1076"/>
          <ac:spMkLst>
            <pc:docMk/>
            <pc:sldMk cId="531373639" sldId="325"/>
            <ac:spMk id="4" creationId="{05F1CE0F-839E-E9DD-EE9F-B147B61F2201}"/>
          </ac:spMkLst>
        </pc:spChg>
        <pc:spChg chg="del">
          <ac:chgData name="Rawal, Surya Dev" userId="1fea52e1-4bda-4778-871f-51331d9f6f9f" providerId="ADAL" clId="{007FFF49-CFEE-49FE-8504-25CCFAF5D427}" dt="2024-05-24T09:53:09.627" v="826" actId="21"/>
          <ac:spMkLst>
            <pc:docMk/>
            <pc:sldMk cId="531373639" sldId="325"/>
            <ac:spMk id="6" creationId="{B98B63C8-251D-5E59-63DC-E665B131BAAD}"/>
          </ac:spMkLst>
        </pc:spChg>
        <pc:spChg chg="del">
          <ac:chgData name="Rawal, Surya Dev" userId="1fea52e1-4bda-4778-871f-51331d9f6f9f" providerId="ADAL" clId="{007FFF49-CFEE-49FE-8504-25CCFAF5D427}" dt="2024-05-24T09:52:57.261" v="823" actId="21"/>
          <ac:spMkLst>
            <pc:docMk/>
            <pc:sldMk cId="531373639" sldId="325"/>
            <ac:spMk id="7" creationId="{DE3B6E4C-ACFE-AFBB-6E21-02609D4FA47C}"/>
          </ac:spMkLst>
        </pc:spChg>
        <pc:picChg chg="mod">
          <ac:chgData name="Rawal, Surya Dev" userId="1fea52e1-4bda-4778-871f-51331d9f6f9f" providerId="ADAL" clId="{007FFF49-CFEE-49FE-8504-25CCFAF5D427}" dt="2024-05-24T09:53:06.947" v="825" actId="14100"/>
          <ac:picMkLst>
            <pc:docMk/>
            <pc:sldMk cId="531373639" sldId="325"/>
            <ac:picMk id="3074" creationId="{49423E99-6862-40DE-854B-6E246733E83D}"/>
          </ac:picMkLst>
        </pc:picChg>
        <pc:picChg chg="del">
          <ac:chgData name="Rawal, Surya Dev" userId="1fea52e1-4bda-4778-871f-51331d9f6f9f" providerId="ADAL" clId="{007FFF49-CFEE-49FE-8504-25CCFAF5D427}" dt="2024-05-24T09:52:54.645" v="822" actId="21"/>
          <ac:picMkLst>
            <pc:docMk/>
            <pc:sldMk cId="531373639" sldId="325"/>
            <ac:picMk id="3076" creationId="{128C8747-FEC0-970F-D91B-591D1A748E80}"/>
          </ac:picMkLst>
        </pc:picChg>
      </pc:sldChg>
      <pc:sldChg chg="del">
        <pc:chgData name="Rawal, Surya Dev" userId="1fea52e1-4bda-4778-871f-51331d9f6f9f" providerId="ADAL" clId="{007FFF49-CFEE-49FE-8504-25CCFAF5D427}" dt="2024-05-24T09:52:29.066" v="819" actId="2696"/>
        <pc:sldMkLst>
          <pc:docMk/>
          <pc:sldMk cId="622496544" sldId="326"/>
        </pc:sldMkLst>
      </pc:sldChg>
      <pc:sldChg chg="del">
        <pc:chgData name="Rawal, Surya Dev" userId="1fea52e1-4bda-4778-871f-51331d9f6f9f" providerId="ADAL" clId="{007FFF49-CFEE-49FE-8504-25CCFAF5D427}" dt="2024-05-24T12:31:54.485" v="1493" actId="2696"/>
        <pc:sldMkLst>
          <pc:docMk/>
          <pc:sldMk cId="333655831" sldId="327"/>
        </pc:sldMkLst>
      </pc:sldChg>
      <pc:sldChg chg="del">
        <pc:chgData name="Rawal, Surya Dev" userId="1fea52e1-4bda-4778-871f-51331d9f6f9f" providerId="ADAL" clId="{007FFF49-CFEE-49FE-8504-25CCFAF5D427}" dt="2024-05-24T11:46:56.712" v="940" actId="2696"/>
        <pc:sldMkLst>
          <pc:docMk/>
          <pc:sldMk cId="2324766595" sldId="328"/>
        </pc:sldMkLst>
      </pc:sldChg>
      <pc:sldChg chg="modSp modAnim">
        <pc:chgData name="Rawal, Surya Dev" userId="1fea52e1-4bda-4778-871f-51331d9f6f9f" providerId="ADAL" clId="{007FFF49-CFEE-49FE-8504-25CCFAF5D427}" dt="2024-05-24T12:50:15.353" v="2169" actId="20577"/>
        <pc:sldMkLst>
          <pc:docMk/>
          <pc:sldMk cId="2309535448" sldId="329"/>
        </pc:sldMkLst>
        <pc:spChg chg="mod">
          <ac:chgData name="Rawal, Surya Dev" userId="1fea52e1-4bda-4778-871f-51331d9f6f9f" providerId="ADAL" clId="{007FFF49-CFEE-49FE-8504-25CCFAF5D427}" dt="2024-05-24T12:50:15.353" v="2169" actId="20577"/>
          <ac:spMkLst>
            <pc:docMk/>
            <pc:sldMk cId="2309535448" sldId="329"/>
            <ac:spMk id="4" creationId="{B5A73DDA-D1C7-DC1E-896B-BBC1FD846435}"/>
          </ac:spMkLst>
        </pc:spChg>
      </pc:sldChg>
      <pc:sldChg chg="addSp delSp modSp add mod ord delAnim modNotesTx">
        <pc:chgData name="Rawal, Surya Dev" userId="1fea52e1-4bda-4778-871f-51331d9f6f9f" providerId="ADAL" clId="{007FFF49-CFEE-49FE-8504-25CCFAF5D427}" dt="2024-05-24T08:22:17.835" v="40"/>
        <pc:sldMkLst>
          <pc:docMk/>
          <pc:sldMk cId="1234426908" sldId="330"/>
        </pc:sldMkLst>
        <pc:spChg chg="del mod">
          <ac:chgData name="Rawal, Surya Dev" userId="1fea52e1-4bda-4778-871f-51331d9f6f9f" providerId="ADAL" clId="{007FFF49-CFEE-49FE-8504-25CCFAF5D427}" dt="2024-05-24T08:20:17.032" v="15" actId="21"/>
          <ac:spMkLst>
            <pc:docMk/>
            <pc:sldMk cId="1234426908" sldId="330"/>
            <ac:spMk id="2" creationId="{A41C3417-36BA-9613-92C1-ACDE1B48493B}"/>
          </ac:spMkLst>
        </pc:spChg>
        <pc:spChg chg="del">
          <ac:chgData name="Rawal, Surya Dev" userId="1fea52e1-4bda-4778-871f-51331d9f6f9f" providerId="ADAL" clId="{007FFF49-CFEE-49FE-8504-25CCFAF5D427}" dt="2024-05-24T08:19:56.309" v="7" actId="21"/>
          <ac:spMkLst>
            <pc:docMk/>
            <pc:sldMk cId="1234426908" sldId="330"/>
            <ac:spMk id="4" creationId="{B5A73DDA-D1C7-DC1E-896B-BBC1FD846435}"/>
          </ac:spMkLst>
        </pc:spChg>
        <pc:spChg chg="add del mod">
          <ac:chgData name="Rawal, Surya Dev" userId="1fea52e1-4bda-4778-871f-51331d9f6f9f" providerId="ADAL" clId="{007FFF49-CFEE-49FE-8504-25CCFAF5D427}" dt="2024-05-24T08:20:12.732" v="12"/>
          <ac:spMkLst>
            <pc:docMk/>
            <pc:sldMk cId="1234426908" sldId="330"/>
            <ac:spMk id="5" creationId="{AE23E4A9-4511-890E-DF3A-711C953C7ADB}"/>
          </ac:spMkLst>
        </pc:spChg>
        <pc:spChg chg="add del mod">
          <ac:chgData name="Rawal, Surya Dev" userId="1fea52e1-4bda-4778-871f-51331d9f6f9f" providerId="ADAL" clId="{007FFF49-CFEE-49FE-8504-25CCFAF5D427}" dt="2024-05-24T08:20:20.356" v="17" actId="21"/>
          <ac:spMkLst>
            <pc:docMk/>
            <pc:sldMk cId="1234426908" sldId="330"/>
            <ac:spMk id="8" creationId="{5B95D020-C5A0-D6DB-A464-9319231A4413}"/>
          </ac:spMkLst>
        </pc:spChg>
        <pc:picChg chg="add mod">
          <ac:chgData name="Rawal, Surya Dev" userId="1fea52e1-4bda-4778-871f-51331d9f6f9f" providerId="ADAL" clId="{007FFF49-CFEE-49FE-8504-25CCFAF5D427}" dt="2024-05-24T08:20:29.186" v="21" actId="1076"/>
          <ac:picMkLst>
            <pc:docMk/>
            <pc:sldMk cId="1234426908" sldId="330"/>
            <ac:picMk id="3" creationId="{366FA1EC-CD7F-9733-6685-CC8E0D1D68C5}"/>
          </ac:picMkLst>
        </pc:picChg>
        <pc:picChg chg="add mod">
          <ac:chgData name="Rawal, Surya Dev" userId="1fea52e1-4bda-4778-871f-51331d9f6f9f" providerId="ADAL" clId="{007FFF49-CFEE-49FE-8504-25CCFAF5D427}" dt="2024-05-24T08:20:32.739" v="23" actId="1076"/>
          <ac:picMkLst>
            <pc:docMk/>
            <pc:sldMk cId="1234426908" sldId="330"/>
            <ac:picMk id="6" creationId="{11EAF885-6962-1D6B-59C8-0821A7A7CFB4}"/>
          </ac:picMkLst>
        </pc:picChg>
      </pc:sldChg>
      <pc:sldChg chg="add del">
        <pc:chgData name="Rawal, Surya Dev" userId="1fea52e1-4bda-4778-871f-51331d9f6f9f" providerId="ADAL" clId="{007FFF49-CFEE-49FE-8504-25CCFAF5D427}" dt="2024-05-24T08:23:18.548" v="43" actId="2696"/>
        <pc:sldMkLst>
          <pc:docMk/>
          <pc:sldMk cId="2403173791" sldId="331"/>
        </pc:sldMkLst>
      </pc:sldChg>
      <pc:sldChg chg="addSp delSp modSp add mod ord delAnim modAnim">
        <pc:chgData name="Rawal, Surya Dev" userId="1fea52e1-4bda-4778-871f-51331d9f6f9f" providerId="ADAL" clId="{007FFF49-CFEE-49FE-8504-25CCFAF5D427}" dt="2024-05-24T13:18:08.433" v="2402" actId="255"/>
        <pc:sldMkLst>
          <pc:docMk/>
          <pc:sldMk cId="3608433275" sldId="331"/>
        </pc:sldMkLst>
        <pc:spChg chg="mod">
          <ac:chgData name="Rawal, Surya Dev" userId="1fea52e1-4bda-4778-871f-51331d9f6f9f" providerId="ADAL" clId="{007FFF49-CFEE-49FE-8504-25CCFAF5D427}" dt="2024-05-24T08:23:45.914" v="48" actId="20577"/>
          <ac:spMkLst>
            <pc:docMk/>
            <pc:sldMk cId="3608433275" sldId="331"/>
            <ac:spMk id="2" creationId="{A41C3417-36BA-9613-92C1-ACDE1B48493B}"/>
          </ac:spMkLst>
        </pc:spChg>
        <pc:spChg chg="add del mod">
          <ac:chgData name="Rawal, Surya Dev" userId="1fea52e1-4bda-4778-871f-51331d9f6f9f" providerId="ADAL" clId="{007FFF49-CFEE-49FE-8504-25CCFAF5D427}" dt="2024-05-24T12:41:11.175" v="1824"/>
          <ac:spMkLst>
            <pc:docMk/>
            <pc:sldMk cId="3608433275" sldId="331"/>
            <ac:spMk id="3" creationId="{00D87EF5-8445-CF2D-E351-678EF28E224D}"/>
          </ac:spMkLst>
        </pc:spChg>
        <pc:spChg chg="add del mod">
          <ac:chgData name="Rawal, Surya Dev" userId="1fea52e1-4bda-4778-871f-51331d9f6f9f" providerId="ADAL" clId="{007FFF49-CFEE-49FE-8504-25CCFAF5D427}" dt="2024-05-24T08:23:54.840" v="52"/>
          <ac:spMkLst>
            <pc:docMk/>
            <pc:sldMk cId="3608433275" sldId="331"/>
            <ac:spMk id="3" creationId="{46AD67DF-A4C6-3CEE-795A-B67B3D1A358E}"/>
          </ac:spMkLst>
        </pc:spChg>
        <pc:spChg chg="del">
          <ac:chgData name="Rawal, Surya Dev" userId="1fea52e1-4bda-4778-871f-51331d9f6f9f" providerId="ADAL" clId="{007FFF49-CFEE-49FE-8504-25CCFAF5D427}" dt="2024-05-24T08:23:42.255" v="47" actId="21"/>
          <ac:spMkLst>
            <pc:docMk/>
            <pc:sldMk cId="3608433275" sldId="331"/>
            <ac:spMk id="4" creationId="{B5A73DDA-D1C7-DC1E-896B-BBC1FD846435}"/>
          </ac:spMkLst>
        </pc:spChg>
        <pc:spChg chg="add del mod">
          <ac:chgData name="Rawal, Surya Dev" userId="1fea52e1-4bda-4778-871f-51331d9f6f9f" providerId="ADAL" clId="{007FFF49-CFEE-49FE-8504-25CCFAF5D427}" dt="2024-05-24T13:17:20.915" v="2371" actId="21"/>
          <ac:spMkLst>
            <pc:docMk/>
            <pc:sldMk cId="3608433275" sldId="331"/>
            <ac:spMk id="5" creationId="{84316198-2A01-780B-4194-BED8B90C7463}"/>
          </ac:spMkLst>
        </pc:spChg>
        <pc:spChg chg="add mod">
          <ac:chgData name="Rawal, Surya Dev" userId="1fea52e1-4bda-4778-871f-51331d9f6f9f" providerId="ADAL" clId="{007FFF49-CFEE-49FE-8504-25CCFAF5D427}" dt="2024-05-24T13:18:08.433" v="2402" actId="255"/>
          <ac:spMkLst>
            <pc:docMk/>
            <pc:sldMk cId="3608433275" sldId="331"/>
            <ac:spMk id="6" creationId="{C9FC0FF1-4D59-FF8C-BEC1-338D61B013B7}"/>
          </ac:spMkLst>
        </pc:spChg>
        <pc:spChg chg="add del">
          <ac:chgData name="Rawal, Surya Dev" userId="1fea52e1-4bda-4778-871f-51331d9f6f9f" providerId="ADAL" clId="{007FFF49-CFEE-49FE-8504-25CCFAF5D427}" dt="2024-05-24T08:24:33.495" v="64" actId="22"/>
          <ac:spMkLst>
            <pc:docMk/>
            <pc:sldMk cId="3608433275" sldId="331"/>
            <ac:spMk id="7" creationId="{053622B6-52CE-D55B-AB5E-1B5A30E7B28A}"/>
          </ac:spMkLst>
        </pc:spChg>
        <pc:spChg chg="add mod">
          <ac:chgData name="Rawal, Surya Dev" userId="1fea52e1-4bda-4778-871f-51331d9f6f9f" providerId="ADAL" clId="{007FFF49-CFEE-49FE-8504-25CCFAF5D427}" dt="2024-05-24T13:17:59.880" v="2401" actId="1076"/>
          <ac:spMkLst>
            <pc:docMk/>
            <pc:sldMk cId="3608433275" sldId="331"/>
            <ac:spMk id="9" creationId="{4B5F20CE-FE2D-248A-E9C6-6BBFD78ADAFF}"/>
          </ac:spMkLst>
        </pc:spChg>
        <pc:picChg chg="add del mod">
          <ac:chgData name="Rawal, Surya Dev" userId="1fea52e1-4bda-4778-871f-51331d9f6f9f" providerId="ADAL" clId="{007FFF49-CFEE-49FE-8504-25CCFAF5D427}" dt="2024-05-24T13:16:40.411" v="2357" actId="478"/>
          <ac:picMkLst>
            <pc:docMk/>
            <pc:sldMk cId="3608433275" sldId="331"/>
            <ac:picMk id="4" creationId="{5F21CA6E-77B2-1CC5-FD41-B2EFA0CB318E}"/>
          </ac:picMkLst>
        </pc:picChg>
        <pc:picChg chg="add del mod">
          <ac:chgData name="Rawal, Surya Dev" userId="1fea52e1-4bda-4778-871f-51331d9f6f9f" providerId="ADAL" clId="{007FFF49-CFEE-49FE-8504-25CCFAF5D427}" dt="2024-05-24T08:24:22.689" v="60" actId="21"/>
          <ac:picMkLst>
            <pc:docMk/>
            <pc:sldMk cId="3608433275" sldId="331"/>
            <ac:picMk id="5" creationId="{4D41D983-15B8-4036-0C50-6BCA8A6EE282}"/>
          </ac:picMkLst>
        </pc:picChg>
        <pc:picChg chg="add del mod">
          <ac:chgData name="Rawal, Surya Dev" userId="1fea52e1-4bda-4778-871f-51331d9f6f9f" providerId="ADAL" clId="{007FFF49-CFEE-49FE-8504-25CCFAF5D427}" dt="2024-05-24T08:28:17.023" v="398" actId="21"/>
          <ac:picMkLst>
            <pc:docMk/>
            <pc:sldMk cId="3608433275" sldId="331"/>
            <ac:picMk id="11" creationId="{7ED65C97-B174-2751-4F34-7C1F31BD40B2}"/>
          </ac:picMkLst>
        </pc:picChg>
      </pc:sldChg>
      <pc:sldChg chg="addSp delSp modSp add del mod ord">
        <pc:chgData name="Rawal, Surya Dev" userId="1fea52e1-4bda-4778-871f-51331d9f6f9f" providerId="ADAL" clId="{007FFF49-CFEE-49FE-8504-25CCFAF5D427}" dt="2024-05-24T14:00:02.844" v="2613" actId="2890"/>
        <pc:sldMkLst>
          <pc:docMk/>
          <pc:sldMk cId="2161253332" sldId="332"/>
        </pc:sldMkLst>
        <pc:spChg chg="add del mod">
          <ac:chgData name="Rawal, Surya Dev" userId="1fea52e1-4bda-4778-871f-51331d9f6f9f" providerId="ADAL" clId="{007FFF49-CFEE-49FE-8504-25CCFAF5D427}" dt="2024-05-24T14:00:00.838" v="2611" actId="20577"/>
          <ac:spMkLst>
            <pc:docMk/>
            <pc:sldMk cId="2161253332" sldId="332"/>
            <ac:spMk id="2" creationId="{A41C3417-36BA-9613-92C1-ACDE1B48493B}"/>
          </ac:spMkLst>
        </pc:spChg>
        <pc:spChg chg="add del mod">
          <ac:chgData name="Rawal, Surya Dev" userId="1fea52e1-4bda-4778-871f-51331d9f6f9f" providerId="ADAL" clId="{007FFF49-CFEE-49FE-8504-25CCFAF5D427}" dt="2024-05-24T13:59:59.838" v="2610"/>
          <ac:spMkLst>
            <pc:docMk/>
            <pc:sldMk cId="2161253332" sldId="332"/>
            <ac:spMk id="4" creationId="{FF127143-BFC2-A5CC-F5ED-0908B7A775CC}"/>
          </ac:spMkLst>
        </pc:spChg>
        <pc:spChg chg="add del mod">
          <ac:chgData name="Rawal, Surya Dev" userId="1fea52e1-4bda-4778-871f-51331d9f6f9f" providerId="ADAL" clId="{007FFF49-CFEE-49FE-8504-25CCFAF5D427}" dt="2024-05-24T13:59:59.838" v="2610"/>
          <ac:spMkLst>
            <pc:docMk/>
            <pc:sldMk cId="2161253332" sldId="332"/>
            <ac:spMk id="5" creationId="{E25A90D9-DE71-CC62-B3B7-1CB3D43BAABC}"/>
          </ac:spMkLst>
        </pc:spChg>
        <pc:picChg chg="add del mod">
          <ac:chgData name="Rawal, Surya Dev" userId="1fea52e1-4bda-4778-871f-51331d9f6f9f" providerId="ADAL" clId="{007FFF49-CFEE-49FE-8504-25CCFAF5D427}" dt="2024-05-24T13:59:59.838" v="2610"/>
          <ac:picMkLst>
            <pc:docMk/>
            <pc:sldMk cId="2161253332" sldId="332"/>
            <ac:picMk id="3" creationId="{F3466098-7DB0-3AE8-4799-971CBFDC7CDF}"/>
          </ac:picMkLst>
        </pc:picChg>
      </pc:sldChg>
      <pc:sldChg chg="modSp new del mod">
        <pc:chgData name="Rawal, Surya Dev" userId="1fea52e1-4bda-4778-871f-51331d9f6f9f" providerId="ADAL" clId="{007FFF49-CFEE-49FE-8504-25CCFAF5D427}" dt="2024-05-24T12:00:02.729" v="1179" actId="2696"/>
        <pc:sldMkLst>
          <pc:docMk/>
          <pc:sldMk cId="3886443504" sldId="332"/>
        </pc:sldMkLst>
        <pc:spChg chg="mod">
          <ac:chgData name="Rawal, Surya Dev" userId="1fea52e1-4bda-4778-871f-51331d9f6f9f" providerId="ADAL" clId="{007FFF49-CFEE-49FE-8504-25CCFAF5D427}" dt="2024-05-24T11:55:32.767" v="1038" actId="20577"/>
          <ac:spMkLst>
            <pc:docMk/>
            <pc:sldMk cId="3886443504" sldId="332"/>
            <ac:spMk id="2" creationId="{63E79334-D5DC-067F-4C31-B97F50F7D6E1}"/>
          </ac:spMkLst>
        </pc:spChg>
      </pc:sldChg>
    </pc:docChg>
  </pc:docChgLst>
  <pc:docChgLst>
    <pc:chgData name="Rawal, Surya Dev" userId="1fea52e1-4bda-4778-871f-51331d9f6f9f" providerId="ADAL" clId="{72E55736-D1A2-48FD-8712-BE06EFC3723B}"/>
    <pc:docChg chg="undo redo custSel addSld delSld modSld sldOrd modSection">
      <pc:chgData name="Rawal, Surya Dev" userId="1fea52e1-4bda-4778-871f-51331d9f6f9f" providerId="ADAL" clId="{72E55736-D1A2-48FD-8712-BE06EFC3723B}" dt="2024-05-24T06:33:25.202" v="15659" actId="1076"/>
      <pc:docMkLst>
        <pc:docMk/>
      </pc:docMkLst>
      <pc:sldChg chg="modSp modNotesTx">
        <pc:chgData name="Rawal, Surya Dev" userId="1fea52e1-4bda-4778-871f-51331d9f6f9f" providerId="ADAL" clId="{72E55736-D1A2-48FD-8712-BE06EFC3723B}" dt="2024-05-23T06:09:33.680" v="10943" actId="20577"/>
        <pc:sldMkLst>
          <pc:docMk/>
          <pc:sldMk cId="999038845" sldId="256"/>
        </pc:sldMkLst>
        <pc:spChg chg="mod">
          <ac:chgData name="Rawal, Surya Dev" userId="1fea52e1-4bda-4778-871f-51331d9f6f9f" providerId="ADAL" clId="{72E55736-D1A2-48FD-8712-BE06EFC3723B}" dt="2024-05-23T06:09:33.680" v="10943" actId="20577"/>
          <ac:spMkLst>
            <pc:docMk/>
            <pc:sldMk cId="999038845" sldId="256"/>
            <ac:spMk id="3" creationId="{72FD7C54-7BC1-4E7E-9CE4-67FCA441010A}"/>
          </ac:spMkLst>
        </pc:spChg>
      </pc:sldChg>
      <pc:sldChg chg="modNotesTx">
        <pc:chgData name="Rawal, Surya Dev" userId="1fea52e1-4bda-4778-871f-51331d9f6f9f" providerId="ADAL" clId="{72E55736-D1A2-48FD-8712-BE06EFC3723B}" dt="2024-05-20T20:42:05.003" v="1547" actId="20577"/>
        <pc:sldMkLst>
          <pc:docMk/>
          <pc:sldMk cId="134907674" sldId="257"/>
        </pc:sldMkLst>
      </pc:sldChg>
      <pc:sldChg chg="addSp delSp modSp mod delAnim modAnim modNotesTx">
        <pc:chgData name="Rawal, Surya Dev" userId="1fea52e1-4bda-4778-871f-51331d9f6f9f" providerId="ADAL" clId="{72E55736-D1A2-48FD-8712-BE06EFC3723B}" dt="2024-05-23T20:50:14.891" v="14184" actId="20577"/>
        <pc:sldMkLst>
          <pc:docMk/>
          <pc:sldMk cId="190605916" sldId="258"/>
        </pc:sldMkLst>
        <pc:spChg chg="mod">
          <ac:chgData name="Rawal, Surya Dev" userId="1fea52e1-4bda-4778-871f-51331d9f6f9f" providerId="ADAL" clId="{72E55736-D1A2-48FD-8712-BE06EFC3723B}" dt="2024-05-20T20:43:52.176" v="1903" actId="1076"/>
          <ac:spMkLst>
            <pc:docMk/>
            <pc:sldMk cId="190605916" sldId="258"/>
            <ac:spMk id="2" creationId="{D888D68A-DD85-8ED6-9051-7C79F3B6E0D8}"/>
          </ac:spMkLst>
        </pc:spChg>
        <pc:spChg chg="add del mod">
          <ac:chgData name="Rawal, Surya Dev" userId="1fea52e1-4bda-4778-871f-51331d9f6f9f" providerId="ADAL" clId="{72E55736-D1A2-48FD-8712-BE06EFC3723B}" dt="2024-05-20T05:20:01.175" v="1" actId="21"/>
          <ac:spMkLst>
            <pc:docMk/>
            <pc:sldMk cId="190605916" sldId="258"/>
            <ac:spMk id="3" creationId="{BB8C3DE9-8DC6-F48D-7D46-583CDF49A16D}"/>
          </ac:spMkLst>
        </pc:spChg>
        <pc:spChg chg="del mod">
          <ac:chgData name="Rawal, Surya Dev" userId="1fea52e1-4bda-4778-871f-51331d9f6f9f" providerId="ADAL" clId="{72E55736-D1A2-48FD-8712-BE06EFC3723B}" dt="2024-05-20T05:28:04.782" v="231" actId="21"/>
          <ac:spMkLst>
            <pc:docMk/>
            <pc:sldMk cId="190605916" sldId="258"/>
            <ac:spMk id="4" creationId="{262C1C6A-C2DD-7849-D713-2B5892916C88}"/>
          </ac:spMkLst>
        </pc:spChg>
        <pc:spChg chg="add del mod">
          <ac:chgData name="Rawal, Surya Dev" userId="1fea52e1-4bda-4778-871f-51331d9f6f9f" providerId="ADAL" clId="{72E55736-D1A2-48FD-8712-BE06EFC3723B}" dt="2024-05-20T05:20:03.544" v="3"/>
          <ac:spMkLst>
            <pc:docMk/>
            <pc:sldMk cId="190605916" sldId="258"/>
            <ac:spMk id="5" creationId="{DFC9FD66-EDA2-2D1F-6B3C-1D40B578366D}"/>
          </ac:spMkLst>
        </pc:spChg>
        <pc:spChg chg="del">
          <ac:chgData name="Rawal, Surya Dev" userId="1fea52e1-4bda-4778-871f-51331d9f6f9f" providerId="ADAL" clId="{72E55736-D1A2-48FD-8712-BE06EFC3723B}" dt="2024-05-20T05:20:12.098" v="5" actId="21"/>
          <ac:spMkLst>
            <pc:docMk/>
            <pc:sldMk cId="190605916" sldId="258"/>
            <ac:spMk id="6" creationId="{1055700A-F20E-FA69-ED8A-A0E9F4B6C03F}"/>
          </ac:spMkLst>
        </pc:spChg>
        <pc:spChg chg="add del mod">
          <ac:chgData name="Rawal, Surya Dev" userId="1fea52e1-4bda-4778-871f-51331d9f6f9f" providerId="ADAL" clId="{72E55736-D1A2-48FD-8712-BE06EFC3723B}" dt="2024-05-20T05:20:15.117" v="6" actId="21"/>
          <ac:spMkLst>
            <pc:docMk/>
            <pc:sldMk cId="190605916" sldId="258"/>
            <ac:spMk id="8" creationId="{634F7EA5-CEFD-E0C2-4796-7FB8B315E17E}"/>
          </ac:spMkLst>
        </pc:spChg>
        <pc:spChg chg="add del mod">
          <ac:chgData name="Rawal, Surya Dev" userId="1fea52e1-4bda-4778-871f-51331d9f6f9f" providerId="ADAL" clId="{72E55736-D1A2-48FD-8712-BE06EFC3723B}" dt="2024-05-20T05:26:41.346" v="196" actId="21"/>
          <ac:spMkLst>
            <pc:docMk/>
            <pc:sldMk cId="190605916" sldId="258"/>
            <ac:spMk id="16" creationId="{D7E36DAB-AFBB-7AEB-13A1-BD97AB55DBFC}"/>
          </ac:spMkLst>
        </pc:spChg>
        <pc:spChg chg="add mod">
          <ac:chgData name="Rawal, Surya Dev" userId="1fea52e1-4bda-4778-871f-51331d9f6f9f" providerId="ADAL" clId="{72E55736-D1A2-48FD-8712-BE06EFC3723B}" dt="2024-05-20T08:22:32.233" v="683" actId="20577"/>
          <ac:spMkLst>
            <pc:docMk/>
            <pc:sldMk cId="190605916" sldId="258"/>
            <ac:spMk id="17" creationId="{1B02DA9F-3982-303C-00B4-EBEF13DFEA63}"/>
          </ac:spMkLst>
        </pc:spChg>
        <pc:spChg chg="add mod">
          <ac:chgData name="Rawal, Surya Dev" userId="1fea52e1-4bda-4778-871f-51331d9f6f9f" providerId="ADAL" clId="{72E55736-D1A2-48FD-8712-BE06EFC3723B}" dt="2024-05-20T05:28:11.518" v="232" actId="1076"/>
          <ac:spMkLst>
            <pc:docMk/>
            <pc:sldMk cId="190605916" sldId="258"/>
            <ac:spMk id="18" creationId="{1D8FC31E-8C97-1ABA-A20F-5B47A2D1E915}"/>
          </ac:spMkLst>
        </pc:spChg>
        <pc:spChg chg="add mod">
          <ac:chgData name="Rawal, Surya Dev" userId="1fea52e1-4bda-4778-871f-51331d9f6f9f" providerId="ADAL" clId="{72E55736-D1A2-48FD-8712-BE06EFC3723B}" dt="2024-05-20T08:23:01.024" v="684" actId="1076"/>
          <ac:spMkLst>
            <pc:docMk/>
            <pc:sldMk cId="190605916" sldId="258"/>
            <ac:spMk id="20" creationId="{0D4CB899-0653-E859-9E7F-FA884ECD7690}"/>
          </ac:spMkLst>
        </pc:spChg>
        <pc:picChg chg="add mod">
          <ac:chgData name="Rawal, Surya Dev" userId="1fea52e1-4bda-4778-871f-51331d9f6f9f" providerId="ADAL" clId="{72E55736-D1A2-48FD-8712-BE06EFC3723B}" dt="2024-05-20T05:28:11.518" v="232" actId="1076"/>
          <ac:picMkLst>
            <pc:docMk/>
            <pc:sldMk cId="190605916" sldId="258"/>
            <ac:picMk id="10" creationId="{702E6199-9E82-D898-ABD3-64D2F871D086}"/>
          </ac:picMkLst>
        </pc:picChg>
        <pc:picChg chg="add mod">
          <ac:chgData name="Rawal, Surya Dev" userId="1fea52e1-4bda-4778-871f-51331d9f6f9f" providerId="ADAL" clId="{72E55736-D1A2-48FD-8712-BE06EFC3723B}" dt="2024-05-20T05:28:11.518" v="232" actId="1076"/>
          <ac:picMkLst>
            <pc:docMk/>
            <pc:sldMk cId="190605916" sldId="258"/>
            <ac:picMk id="12" creationId="{988ED7E4-791D-6575-5D90-2310CC1C3A16}"/>
          </ac:picMkLst>
        </pc:picChg>
        <pc:picChg chg="add mod">
          <ac:chgData name="Rawal, Surya Dev" userId="1fea52e1-4bda-4778-871f-51331d9f6f9f" providerId="ADAL" clId="{72E55736-D1A2-48FD-8712-BE06EFC3723B}" dt="2024-05-20T05:28:11.518" v="232" actId="1076"/>
          <ac:picMkLst>
            <pc:docMk/>
            <pc:sldMk cId="190605916" sldId="258"/>
            <ac:picMk id="13" creationId="{032780FD-D3AE-8CD0-BED9-694A0AE1BA97}"/>
          </ac:picMkLst>
        </pc:picChg>
        <pc:picChg chg="add del mod">
          <ac:chgData name="Rawal, Surya Dev" userId="1fea52e1-4bda-4778-871f-51331d9f6f9f" providerId="ADAL" clId="{72E55736-D1A2-48FD-8712-BE06EFC3723B}" dt="2024-05-20T05:23:31.280" v="33" actId="21"/>
          <ac:picMkLst>
            <pc:docMk/>
            <pc:sldMk cId="190605916" sldId="258"/>
            <ac:picMk id="15" creationId="{55A33549-03E4-2D33-D375-256F7C40A23A}"/>
          </ac:picMkLst>
        </pc:picChg>
      </pc:sldChg>
      <pc:sldChg chg="modSp mod modAnim modNotesTx">
        <pc:chgData name="Rawal, Surya Dev" userId="1fea52e1-4bda-4778-871f-51331d9f6f9f" providerId="ADAL" clId="{72E55736-D1A2-48FD-8712-BE06EFC3723B}" dt="2024-05-22T20:18:09.485" v="10483" actId="20577"/>
        <pc:sldMkLst>
          <pc:docMk/>
          <pc:sldMk cId="3160311771" sldId="261"/>
        </pc:sldMkLst>
        <pc:spChg chg="mod">
          <ac:chgData name="Rawal, Surya Dev" userId="1fea52e1-4bda-4778-871f-51331d9f6f9f" providerId="ADAL" clId="{72E55736-D1A2-48FD-8712-BE06EFC3723B}" dt="2024-05-22T09:12:57.267" v="9688" actId="5793"/>
          <ac:spMkLst>
            <pc:docMk/>
            <pc:sldMk cId="3160311771" sldId="261"/>
            <ac:spMk id="6" creationId="{774F1BE1-E121-00A0-BD84-6C540A1F1CD2}"/>
          </ac:spMkLst>
        </pc:spChg>
        <pc:spChg chg="mod">
          <ac:chgData name="Rawal, Surya Dev" userId="1fea52e1-4bda-4778-871f-51331d9f6f9f" providerId="ADAL" clId="{72E55736-D1A2-48FD-8712-BE06EFC3723B}" dt="2024-05-22T09:13:02.992" v="9706" actId="20577"/>
          <ac:spMkLst>
            <pc:docMk/>
            <pc:sldMk cId="3160311771" sldId="261"/>
            <ac:spMk id="7" creationId="{078268CB-E244-A5E1-82EE-D8FF725C4106}"/>
          </ac:spMkLst>
        </pc:spChg>
        <pc:spChg chg="mod">
          <ac:chgData name="Rawal, Surya Dev" userId="1fea52e1-4bda-4778-871f-51331d9f6f9f" providerId="ADAL" clId="{72E55736-D1A2-48FD-8712-BE06EFC3723B}" dt="2024-05-22T05:24:20.024" v="9620" actId="20577"/>
          <ac:spMkLst>
            <pc:docMk/>
            <pc:sldMk cId="3160311771" sldId="261"/>
            <ac:spMk id="13" creationId="{1D4010B9-7EE0-83F0-1F9D-077F67D12760}"/>
          </ac:spMkLst>
        </pc:spChg>
      </pc:sldChg>
      <pc:sldChg chg="del modAnim">
        <pc:chgData name="Rawal, Surya Dev" userId="1fea52e1-4bda-4778-871f-51331d9f6f9f" providerId="ADAL" clId="{72E55736-D1A2-48FD-8712-BE06EFC3723B}" dt="2024-05-23T19:22:43.637" v="12493" actId="2696"/>
        <pc:sldMkLst>
          <pc:docMk/>
          <pc:sldMk cId="2577506320" sldId="263"/>
        </pc:sldMkLst>
      </pc:sldChg>
      <pc:sldChg chg="modSp mod ord modNotesTx">
        <pc:chgData name="Rawal, Surya Dev" userId="1fea52e1-4bda-4778-871f-51331d9f6f9f" providerId="ADAL" clId="{72E55736-D1A2-48FD-8712-BE06EFC3723B}" dt="2024-05-24T06:20:38.230" v="15044" actId="20577"/>
        <pc:sldMkLst>
          <pc:docMk/>
          <pc:sldMk cId="636226195" sldId="264"/>
        </pc:sldMkLst>
        <pc:spChg chg="mod">
          <ac:chgData name="Rawal, Surya Dev" userId="1fea52e1-4bda-4778-871f-51331d9f6f9f" providerId="ADAL" clId="{72E55736-D1A2-48FD-8712-BE06EFC3723B}" dt="2024-05-20T05:36:39.667" v="336" actId="1076"/>
          <ac:spMkLst>
            <pc:docMk/>
            <pc:sldMk cId="636226195" sldId="264"/>
            <ac:spMk id="5" creationId="{B1716EF6-CD41-08BE-C418-A3BB3DA7D86F}"/>
          </ac:spMkLst>
        </pc:spChg>
        <pc:spChg chg="mod">
          <ac:chgData name="Rawal, Surya Dev" userId="1fea52e1-4bda-4778-871f-51331d9f6f9f" providerId="ADAL" clId="{72E55736-D1A2-48FD-8712-BE06EFC3723B}" dt="2024-05-20T05:36:42.605" v="337" actId="1076"/>
          <ac:spMkLst>
            <pc:docMk/>
            <pc:sldMk cId="636226195" sldId="264"/>
            <ac:spMk id="8" creationId="{4D5494B8-8269-0189-3DA2-C62D0176ECA5}"/>
          </ac:spMkLst>
        </pc:spChg>
        <pc:picChg chg="mod">
          <ac:chgData name="Rawal, Surya Dev" userId="1fea52e1-4bda-4778-871f-51331d9f6f9f" providerId="ADAL" clId="{72E55736-D1A2-48FD-8712-BE06EFC3723B}" dt="2024-05-20T05:36:37.131" v="335" actId="1076"/>
          <ac:picMkLst>
            <pc:docMk/>
            <pc:sldMk cId="636226195" sldId="264"/>
            <ac:picMk id="1044" creationId="{0446714A-05E5-5AD3-BD8A-E261CAB95608}"/>
          </ac:picMkLst>
        </pc:picChg>
      </pc:sldChg>
      <pc:sldChg chg="addSp delSp modSp del mod delAnim modAnim modNotesTx">
        <pc:chgData name="Rawal, Surya Dev" userId="1fea52e1-4bda-4778-871f-51331d9f6f9f" providerId="ADAL" clId="{72E55736-D1A2-48FD-8712-BE06EFC3723B}" dt="2024-05-21T15:09:58.502" v="8799" actId="2696"/>
        <pc:sldMkLst>
          <pc:docMk/>
          <pc:sldMk cId="306083957" sldId="265"/>
        </pc:sldMkLst>
        <pc:spChg chg="del mod">
          <ac:chgData name="Rawal, Surya Dev" userId="1fea52e1-4bda-4778-871f-51331d9f6f9f" providerId="ADAL" clId="{72E55736-D1A2-48FD-8712-BE06EFC3723B}" dt="2024-05-20T05:31:42.475" v="280" actId="21"/>
          <ac:spMkLst>
            <pc:docMk/>
            <pc:sldMk cId="306083957" sldId="265"/>
            <ac:spMk id="3" creationId="{0A5566EB-F9F0-1026-0A7A-F91E01EB603F}"/>
          </ac:spMkLst>
        </pc:spChg>
        <pc:spChg chg="add del mod">
          <ac:chgData name="Rawal, Surya Dev" userId="1fea52e1-4bda-4778-871f-51331d9f6f9f" providerId="ADAL" clId="{72E55736-D1A2-48FD-8712-BE06EFC3723B}" dt="2024-05-20T05:31:52.629" v="282" actId="21"/>
          <ac:spMkLst>
            <pc:docMk/>
            <pc:sldMk cId="306083957" sldId="265"/>
            <ac:spMk id="6" creationId="{7042E9A1-6A8D-B3A9-8DF4-DD139EDC8C30}"/>
          </ac:spMkLst>
        </pc:spChg>
        <pc:spChg chg="add mod">
          <ac:chgData name="Rawal, Surya Dev" userId="1fea52e1-4bda-4778-871f-51331d9f6f9f" providerId="ADAL" clId="{72E55736-D1A2-48FD-8712-BE06EFC3723B}" dt="2024-05-20T05:31:23.175" v="271" actId="571"/>
          <ac:spMkLst>
            <pc:docMk/>
            <pc:sldMk cId="306083957" sldId="265"/>
            <ac:spMk id="7" creationId="{AFB25B44-4211-54FA-D6CD-FAEF413F80C6}"/>
          </ac:spMkLst>
        </pc:spChg>
        <pc:spChg chg="add del mod">
          <ac:chgData name="Rawal, Surya Dev" userId="1fea52e1-4bda-4778-871f-51331d9f6f9f" providerId="ADAL" clId="{72E55736-D1A2-48FD-8712-BE06EFC3723B}" dt="2024-05-20T05:32:01.664" v="284" actId="21"/>
          <ac:spMkLst>
            <pc:docMk/>
            <pc:sldMk cId="306083957" sldId="265"/>
            <ac:spMk id="11" creationId="{D518DC8A-3FEE-995E-C425-43661B113F32}"/>
          </ac:spMkLst>
        </pc:spChg>
      </pc:sldChg>
      <pc:sldChg chg="addSp delSp add del setBg delDesignElem">
        <pc:chgData name="Rawal, Surya Dev" userId="1fea52e1-4bda-4778-871f-51331d9f6f9f" providerId="ADAL" clId="{72E55736-D1A2-48FD-8712-BE06EFC3723B}" dt="2024-05-21T15:11:26.566" v="8820"/>
        <pc:sldMkLst>
          <pc:docMk/>
          <pc:sldMk cId="3444541195" sldId="265"/>
        </pc:sldMkLst>
        <pc:spChg chg="add del">
          <ac:chgData name="Rawal, Surya Dev" userId="1fea52e1-4bda-4778-871f-51331d9f6f9f" providerId="ADAL" clId="{72E55736-D1A2-48FD-8712-BE06EFC3723B}" dt="2024-05-21T15:11:26.566" v="8820"/>
          <ac:spMkLst>
            <pc:docMk/>
            <pc:sldMk cId="3444541195" sldId="265"/>
            <ac:spMk id="2089" creationId="{B95B9BA8-1D69-4796-85F5-B6D0BD52354B}"/>
          </ac:spMkLst>
        </pc:spChg>
      </pc:sldChg>
      <pc:sldChg chg="addSp delSp add del setBg delDesignElem">
        <pc:chgData name="Rawal, Surya Dev" userId="1fea52e1-4bda-4778-871f-51331d9f6f9f" providerId="ADAL" clId="{72E55736-D1A2-48FD-8712-BE06EFC3723B}" dt="2024-05-21T15:11:22.405" v="8817"/>
        <pc:sldMkLst>
          <pc:docMk/>
          <pc:sldMk cId="4169226491" sldId="265"/>
        </pc:sldMkLst>
        <pc:spChg chg="add del">
          <ac:chgData name="Rawal, Surya Dev" userId="1fea52e1-4bda-4778-871f-51331d9f6f9f" providerId="ADAL" clId="{72E55736-D1A2-48FD-8712-BE06EFC3723B}" dt="2024-05-21T15:11:22.405" v="8817"/>
          <ac:spMkLst>
            <pc:docMk/>
            <pc:sldMk cId="4169226491" sldId="265"/>
            <ac:spMk id="2089" creationId="{B95B9BA8-1D69-4796-85F5-B6D0BD52354B}"/>
          </ac:spMkLst>
        </pc:spChg>
      </pc:sldChg>
      <pc:sldChg chg="modNotesTx">
        <pc:chgData name="Rawal, Surya Dev" userId="1fea52e1-4bda-4778-871f-51331d9f6f9f" providerId="ADAL" clId="{72E55736-D1A2-48FD-8712-BE06EFC3723B}" dt="2024-05-21T17:08:58.768" v="9580" actId="20577"/>
        <pc:sldMkLst>
          <pc:docMk/>
          <pc:sldMk cId="2845369327" sldId="267"/>
        </pc:sldMkLst>
      </pc:sldChg>
      <pc:sldChg chg="modSp modAnim modNotesTx">
        <pc:chgData name="Rawal, Surya Dev" userId="1fea52e1-4bda-4778-871f-51331d9f6f9f" providerId="ADAL" clId="{72E55736-D1A2-48FD-8712-BE06EFC3723B}" dt="2024-05-24T06:16:30.281" v="14995" actId="20577"/>
        <pc:sldMkLst>
          <pc:docMk/>
          <pc:sldMk cId="4144990236" sldId="268"/>
        </pc:sldMkLst>
        <pc:spChg chg="mod">
          <ac:chgData name="Rawal, Surya Dev" userId="1fea52e1-4bda-4778-871f-51331d9f6f9f" providerId="ADAL" clId="{72E55736-D1A2-48FD-8712-BE06EFC3723B}" dt="2024-05-24T06:16:30.281" v="14995" actId="20577"/>
          <ac:spMkLst>
            <pc:docMk/>
            <pc:sldMk cId="4144990236" sldId="268"/>
            <ac:spMk id="3" creationId="{0A5566EB-F9F0-1026-0A7A-F91E01EB603F}"/>
          </ac:spMkLst>
        </pc:spChg>
      </pc:sldChg>
      <pc:sldChg chg="modNotesTx">
        <pc:chgData name="Rawal, Surya Dev" userId="1fea52e1-4bda-4778-871f-51331d9f6f9f" providerId="ADAL" clId="{72E55736-D1A2-48FD-8712-BE06EFC3723B}" dt="2024-05-20T20:57:04.558" v="4096" actId="20577"/>
        <pc:sldMkLst>
          <pc:docMk/>
          <pc:sldMk cId="4126483986" sldId="269"/>
        </pc:sldMkLst>
      </pc:sldChg>
      <pc:sldChg chg="modSp modAnim modNotesTx">
        <pc:chgData name="Rawal, Surya Dev" userId="1fea52e1-4bda-4778-871f-51331d9f6f9f" providerId="ADAL" clId="{72E55736-D1A2-48FD-8712-BE06EFC3723B}" dt="2024-05-23T21:05:47.824" v="14215" actId="20577"/>
        <pc:sldMkLst>
          <pc:docMk/>
          <pc:sldMk cId="2525754283" sldId="271"/>
        </pc:sldMkLst>
        <pc:spChg chg="mod">
          <ac:chgData name="Rawal, Surya Dev" userId="1fea52e1-4bda-4778-871f-51331d9f6f9f" providerId="ADAL" clId="{72E55736-D1A2-48FD-8712-BE06EFC3723B}" dt="2024-05-23T21:05:47.824" v="14215" actId="20577"/>
          <ac:spMkLst>
            <pc:docMk/>
            <pc:sldMk cId="2525754283" sldId="271"/>
            <ac:spMk id="3" creationId="{B14678B8-DE40-A00E-46D1-25A4D98C6A69}"/>
          </ac:spMkLst>
        </pc:spChg>
      </pc:sldChg>
      <pc:sldChg chg="modNotesTx">
        <pc:chgData name="Rawal, Surya Dev" userId="1fea52e1-4bda-4778-871f-51331d9f6f9f" providerId="ADAL" clId="{72E55736-D1A2-48FD-8712-BE06EFC3723B}" dt="2024-05-24T06:13:49.055" v="14968" actId="20577"/>
        <pc:sldMkLst>
          <pc:docMk/>
          <pc:sldMk cId="3828429083" sldId="273"/>
        </pc:sldMkLst>
      </pc:sldChg>
      <pc:sldChg chg="modSp mod modAnim modNotesTx">
        <pc:chgData name="Rawal, Surya Dev" userId="1fea52e1-4bda-4778-871f-51331d9f6f9f" providerId="ADAL" clId="{72E55736-D1A2-48FD-8712-BE06EFC3723B}" dt="2024-05-23T20:31:06.811" v="13988" actId="20577"/>
        <pc:sldMkLst>
          <pc:docMk/>
          <pc:sldMk cId="1645952714" sldId="275"/>
        </pc:sldMkLst>
        <pc:spChg chg="mod">
          <ac:chgData name="Rawal, Surya Dev" userId="1fea52e1-4bda-4778-871f-51331d9f6f9f" providerId="ADAL" clId="{72E55736-D1A2-48FD-8712-BE06EFC3723B}" dt="2024-05-23T20:11:50.609" v="13985" actId="1076"/>
          <ac:spMkLst>
            <pc:docMk/>
            <pc:sldMk cId="1645952714" sldId="275"/>
            <ac:spMk id="5" creationId="{2EFC4833-3950-0F1A-5260-E57F1F29B887}"/>
          </ac:spMkLst>
        </pc:spChg>
      </pc:sldChg>
      <pc:sldChg chg="modSp mod modAnim modNotesTx">
        <pc:chgData name="Rawal, Surya Dev" userId="1fea52e1-4bda-4778-871f-51331d9f6f9f" providerId="ADAL" clId="{72E55736-D1A2-48FD-8712-BE06EFC3723B}" dt="2024-05-23T20:39:34.891" v="14081" actId="14100"/>
        <pc:sldMkLst>
          <pc:docMk/>
          <pc:sldMk cId="484150499" sldId="277"/>
        </pc:sldMkLst>
        <pc:spChg chg="mod">
          <ac:chgData name="Rawal, Surya Dev" userId="1fea52e1-4bda-4778-871f-51331d9f6f9f" providerId="ADAL" clId="{72E55736-D1A2-48FD-8712-BE06EFC3723B}" dt="2024-05-20T08:20:32.944" v="663" actId="1076"/>
          <ac:spMkLst>
            <pc:docMk/>
            <pc:sldMk cId="484150499" sldId="277"/>
            <ac:spMk id="2" creationId="{D888D68A-DD85-8ED6-9051-7C79F3B6E0D8}"/>
          </ac:spMkLst>
        </pc:spChg>
        <pc:spChg chg="mod">
          <ac:chgData name="Rawal, Surya Dev" userId="1fea52e1-4bda-4778-871f-51331d9f6f9f" providerId="ADAL" clId="{72E55736-D1A2-48FD-8712-BE06EFC3723B}" dt="2024-05-23T20:39:34.891" v="14081" actId="14100"/>
          <ac:spMkLst>
            <pc:docMk/>
            <pc:sldMk cId="484150499" sldId="277"/>
            <ac:spMk id="6" creationId="{1055700A-F20E-FA69-ED8A-A0E9F4B6C03F}"/>
          </ac:spMkLst>
        </pc:spChg>
      </pc:sldChg>
      <pc:sldChg chg="modAnim modNotesTx">
        <pc:chgData name="Rawal, Surya Dev" userId="1fea52e1-4bda-4778-871f-51331d9f6f9f" providerId="ADAL" clId="{72E55736-D1A2-48FD-8712-BE06EFC3723B}" dt="2024-05-20T20:58:12.763" v="4360" actId="20577"/>
        <pc:sldMkLst>
          <pc:docMk/>
          <pc:sldMk cId="3277731062" sldId="278"/>
        </pc:sldMkLst>
      </pc:sldChg>
      <pc:sldChg chg="modSp mod modAnim modNotesTx">
        <pc:chgData name="Rawal, Surya Dev" userId="1fea52e1-4bda-4778-871f-51331d9f6f9f" providerId="ADAL" clId="{72E55736-D1A2-48FD-8712-BE06EFC3723B}" dt="2024-05-20T22:25:30.057" v="7969" actId="5793"/>
        <pc:sldMkLst>
          <pc:docMk/>
          <pc:sldMk cId="4076306715" sldId="279"/>
        </pc:sldMkLst>
        <pc:spChg chg="mod">
          <ac:chgData name="Rawal, Surya Dev" userId="1fea52e1-4bda-4778-871f-51331d9f6f9f" providerId="ADAL" clId="{72E55736-D1A2-48FD-8712-BE06EFC3723B}" dt="2024-05-20T22:24:32.480" v="7794" actId="20577"/>
          <ac:spMkLst>
            <pc:docMk/>
            <pc:sldMk cId="4076306715" sldId="279"/>
            <ac:spMk id="3" creationId="{A4F89C1C-E82B-344A-1E6C-2A81D8D2D7DA}"/>
          </ac:spMkLst>
        </pc:spChg>
      </pc:sldChg>
      <pc:sldChg chg="addSp delSp modSp mod setBg addAnim delAnim setClrOvrMap">
        <pc:chgData name="Rawal, Surya Dev" userId="1fea52e1-4bda-4778-871f-51331d9f6f9f" providerId="ADAL" clId="{72E55736-D1A2-48FD-8712-BE06EFC3723B}" dt="2024-05-23T22:22:35.839" v="14967" actId="26606"/>
        <pc:sldMkLst>
          <pc:docMk/>
          <pc:sldMk cId="3942491139" sldId="280"/>
        </pc:sldMkLst>
        <pc:spChg chg="mod">
          <ac:chgData name="Rawal, Surya Dev" userId="1fea52e1-4bda-4778-871f-51331d9f6f9f" providerId="ADAL" clId="{72E55736-D1A2-48FD-8712-BE06EFC3723B}" dt="2024-05-23T22:22:35.839" v="14967" actId="26606"/>
          <ac:spMkLst>
            <pc:docMk/>
            <pc:sldMk cId="3942491139" sldId="280"/>
            <ac:spMk id="2" creationId="{A41C3417-36BA-9613-92C1-ACDE1B48493B}"/>
          </ac:spMkLst>
        </pc:spChg>
        <pc:spChg chg="mod">
          <ac:chgData name="Rawal, Surya Dev" userId="1fea52e1-4bda-4778-871f-51331d9f6f9f" providerId="ADAL" clId="{72E55736-D1A2-48FD-8712-BE06EFC3723B}" dt="2024-05-23T22:22:35.839" v="14967" actId="26606"/>
          <ac:spMkLst>
            <pc:docMk/>
            <pc:sldMk cId="3942491139" sldId="280"/>
            <ac:spMk id="3" creationId="{D2782DB6-A7F0-4412-603A-408E6D801618}"/>
          </ac:spMkLst>
        </pc:spChg>
        <pc:spChg chg="add del">
          <ac:chgData name="Rawal, Surya Dev" userId="1fea52e1-4bda-4778-871f-51331d9f6f9f" providerId="ADAL" clId="{72E55736-D1A2-48FD-8712-BE06EFC3723B}" dt="2024-05-20T05:40:53.534" v="388" actId="26606"/>
          <ac:spMkLst>
            <pc:docMk/>
            <pc:sldMk cId="3942491139" sldId="280"/>
            <ac:spMk id="9" creationId="{96EEF187-8434-4B76-BE40-006EEBB263CF}"/>
          </ac:spMkLst>
        </pc:spChg>
        <pc:spChg chg="add del">
          <ac:chgData name="Rawal, Surya Dev" userId="1fea52e1-4bda-4778-871f-51331d9f6f9f" providerId="ADAL" clId="{72E55736-D1A2-48FD-8712-BE06EFC3723B}" dt="2024-05-20T05:40:53.534" v="388" actId="26606"/>
          <ac:spMkLst>
            <pc:docMk/>
            <pc:sldMk cId="3942491139" sldId="280"/>
            <ac:spMk id="10" creationId="{681CD866-52B5-4280-A92B-56BDFD1E9A12}"/>
          </ac:spMkLst>
        </pc:spChg>
        <pc:spChg chg="add del">
          <ac:chgData name="Rawal, Surya Dev" userId="1fea52e1-4bda-4778-871f-51331d9f6f9f" providerId="ADAL" clId="{72E55736-D1A2-48FD-8712-BE06EFC3723B}" dt="2024-05-20T05:40:45.322" v="385" actId="26606"/>
          <ac:spMkLst>
            <pc:docMk/>
            <pc:sldMk cId="3942491139" sldId="280"/>
            <ac:spMk id="11" creationId="{489B7BFD-8F45-4093-AD9C-91B15B0503D9}"/>
          </ac:spMkLst>
        </pc:spChg>
        <pc:spChg chg="add del">
          <ac:chgData name="Rawal, Surya Dev" userId="1fea52e1-4bda-4778-871f-51331d9f6f9f" providerId="ADAL" clId="{72E55736-D1A2-48FD-8712-BE06EFC3723B}" dt="2024-05-20T05:41:05.948" v="390" actId="26606"/>
          <ac:spMkLst>
            <pc:docMk/>
            <pc:sldMk cId="3942491139" sldId="280"/>
            <ac:spMk id="12" creationId="{489B7BFD-8F45-4093-AD9C-91B15B0503D9}"/>
          </ac:spMkLst>
        </pc:spChg>
        <pc:spChg chg="add del">
          <ac:chgData name="Rawal, Surya Dev" userId="1fea52e1-4bda-4778-871f-51331d9f6f9f" providerId="ADAL" clId="{72E55736-D1A2-48FD-8712-BE06EFC3723B}" dt="2024-05-20T05:40:45.322" v="385" actId="26606"/>
          <ac:spMkLst>
            <pc:docMk/>
            <pc:sldMk cId="3942491139" sldId="280"/>
            <ac:spMk id="13" creationId="{D9DFE8A5-DCEC-4A43-B613-D62AC8C5734F}"/>
          </ac:spMkLst>
        </pc:spChg>
        <pc:spChg chg="add del">
          <ac:chgData name="Rawal, Surya Dev" userId="1fea52e1-4bda-4778-871f-51331d9f6f9f" providerId="ADAL" clId="{72E55736-D1A2-48FD-8712-BE06EFC3723B}" dt="2024-05-20T05:40:45.322" v="385" actId="26606"/>
          <ac:spMkLst>
            <pc:docMk/>
            <pc:sldMk cId="3942491139" sldId="280"/>
            <ac:spMk id="15" creationId="{28169967-F1A4-4EE8-A07F-DD064C05A974}"/>
          </ac:spMkLst>
        </pc:spChg>
        <pc:spChg chg="add del">
          <ac:chgData name="Rawal, Surya Dev" userId="1fea52e1-4bda-4778-871f-51331d9f6f9f" providerId="ADAL" clId="{72E55736-D1A2-48FD-8712-BE06EFC3723B}" dt="2024-05-20T05:40:45.322" v="385" actId="26606"/>
          <ac:spMkLst>
            <pc:docMk/>
            <pc:sldMk cId="3942491139" sldId="280"/>
            <ac:spMk id="17" creationId="{26B7664A-BE61-4A65-B937-A31E08B8B9AD}"/>
          </ac:spMkLst>
        </pc:spChg>
        <pc:spChg chg="add del">
          <ac:chgData name="Rawal, Surya Dev" userId="1fea52e1-4bda-4778-871f-51331d9f6f9f" providerId="ADAL" clId="{72E55736-D1A2-48FD-8712-BE06EFC3723B}" dt="2024-05-20T05:40:45.322" v="385" actId="26606"/>
          <ac:spMkLst>
            <pc:docMk/>
            <pc:sldMk cId="3942491139" sldId="280"/>
            <ac:spMk id="19" creationId="{279CAF82-0ECF-42BE-8F37-F71941E5D410}"/>
          </ac:spMkLst>
        </pc:spChg>
        <pc:spChg chg="add del">
          <ac:chgData name="Rawal, Surya Dev" userId="1fea52e1-4bda-4778-871f-51331d9f6f9f" providerId="ADAL" clId="{72E55736-D1A2-48FD-8712-BE06EFC3723B}" dt="2024-05-20T05:41:05.948" v="390" actId="26606"/>
          <ac:spMkLst>
            <pc:docMk/>
            <pc:sldMk cId="3942491139" sldId="280"/>
            <ac:spMk id="20" creationId="{1D5AFED5-EFBA-4DCE-A2F2-3B1B736014C0}"/>
          </ac:spMkLst>
        </pc:spChg>
        <pc:spChg chg="add del">
          <ac:chgData name="Rawal, Surya Dev" userId="1fea52e1-4bda-4778-871f-51331d9f6f9f" providerId="ADAL" clId="{72E55736-D1A2-48FD-8712-BE06EFC3723B}" dt="2024-05-20T05:40:45.322" v="385" actId="26606"/>
          <ac:spMkLst>
            <pc:docMk/>
            <pc:sldMk cId="3942491139" sldId="280"/>
            <ac:spMk id="21" creationId="{CD08DEF0-DEFD-4BD6-BCF3-12E1C32E7B8B}"/>
          </ac:spMkLst>
        </pc:spChg>
        <pc:spChg chg="add del">
          <ac:chgData name="Rawal, Surya Dev" userId="1fea52e1-4bda-4778-871f-51331d9f6f9f" providerId="ADAL" clId="{72E55736-D1A2-48FD-8712-BE06EFC3723B}" dt="2024-05-20T05:41:05.948" v="390" actId="26606"/>
          <ac:spMkLst>
            <pc:docMk/>
            <pc:sldMk cId="3942491139" sldId="280"/>
            <ac:spMk id="22" creationId="{BB06BF2F-5822-4F90-BF7D-7FDA657612AF}"/>
          </ac:spMkLst>
        </pc:spChg>
        <pc:spChg chg="add del">
          <ac:chgData name="Rawal, Surya Dev" userId="1fea52e1-4bda-4778-871f-51331d9f6f9f" providerId="ADAL" clId="{72E55736-D1A2-48FD-8712-BE06EFC3723B}" dt="2024-05-20T05:41:05.948" v="390" actId="26606"/>
          <ac:spMkLst>
            <pc:docMk/>
            <pc:sldMk cId="3942491139" sldId="280"/>
            <ac:spMk id="24" creationId="{AFBE702A-233C-4424-B0B6-5435E4A34CFA}"/>
          </ac:spMkLst>
        </pc:spChg>
        <pc:spChg chg="add del">
          <ac:chgData name="Rawal, Surya Dev" userId="1fea52e1-4bda-4778-871f-51331d9f6f9f" providerId="ADAL" clId="{72E55736-D1A2-48FD-8712-BE06EFC3723B}" dt="2024-05-20T05:41:05.948" v="390" actId="26606"/>
          <ac:spMkLst>
            <pc:docMk/>
            <pc:sldMk cId="3942491139" sldId="280"/>
            <ac:spMk id="25" creationId="{C82BEF57-041E-4DE3-B65C-CBE71211B3DE}"/>
          </ac:spMkLst>
        </pc:spChg>
        <pc:spChg chg="add del">
          <ac:chgData name="Rawal, Surya Dev" userId="1fea52e1-4bda-4778-871f-51331d9f6f9f" providerId="ADAL" clId="{72E55736-D1A2-48FD-8712-BE06EFC3723B}" dt="2024-05-20T05:41:05.948" v="390" actId="26606"/>
          <ac:spMkLst>
            <pc:docMk/>
            <pc:sldMk cId="3942491139" sldId="280"/>
            <ac:spMk id="26" creationId="{AE689860-A291-4B0F-AB65-421F8C20E2E1}"/>
          </ac:spMkLst>
        </pc:spChg>
        <pc:spChg chg="add del">
          <ac:chgData name="Rawal, Surya Dev" userId="1fea52e1-4bda-4778-871f-51331d9f6f9f" providerId="ADAL" clId="{72E55736-D1A2-48FD-8712-BE06EFC3723B}" dt="2024-05-20T05:41:05.948" v="390" actId="26606"/>
          <ac:spMkLst>
            <pc:docMk/>
            <pc:sldMk cId="3942491139" sldId="280"/>
            <ac:spMk id="27" creationId="{D9DFE8A5-DCEC-4A43-B613-D62AC8C5734F}"/>
          </ac:spMkLst>
        </pc:spChg>
        <pc:spChg chg="add del">
          <ac:chgData name="Rawal, Surya Dev" userId="1fea52e1-4bda-4778-871f-51331d9f6f9f" providerId="ADAL" clId="{72E55736-D1A2-48FD-8712-BE06EFC3723B}" dt="2024-05-20T05:41:05.948" v="390" actId="26606"/>
          <ac:spMkLst>
            <pc:docMk/>
            <pc:sldMk cId="3942491139" sldId="280"/>
            <ac:spMk id="29" creationId="{45E0BF71-78CD-4FD9-BB54-48CD14158971}"/>
          </ac:spMkLst>
        </pc:spChg>
        <pc:spChg chg="add del">
          <ac:chgData name="Rawal, Surya Dev" userId="1fea52e1-4bda-4778-871f-51331d9f6f9f" providerId="ADAL" clId="{72E55736-D1A2-48FD-8712-BE06EFC3723B}" dt="2024-05-20T05:40:45.322" v="385" actId="26606"/>
          <ac:spMkLst>
            <pc:docMk/>
            <pc:sldMk cId="3942491139" sldId="280"/>
            <ac:spMk id="30" creationId="{033BC44A-0661-43B4-9C14-FD5963C226AE}"/>
          </ac:spMkLst>
        </pc:spChg>
        <pc:spChg chg="add del">
          <ac:chgData name="Rawal, Surya Dev" userId="1fea52e1-4bda-4778-871f-51331d9f6f9f" providerId="ADAL" clId="{72E55736-D1A2-48FD-8712-BE06EFC3723B}" dt="2024-05-20T05:41:05.948" v="390" actId="26606"/>
          <ac:spMkLst>
            <pc:docMk/>
            <pc:sldMk cId="3942491139" sldId="280"/>
            <ac:spMk id="31" creationId="{26B7664A-BE61-4A65-B937-A31E08B8B9AD}"/>
          </ac:spMkLst>
        </pc:spChg>
        <pc:spChg chg="add del">
          <ac:chgData name="Rawal, Surya Dev" userId="1fea52e1-4bda-4778-871f-51331d9f6f9f" providerId="ADAL" clId="{72E55736-D1A2-48FD-8712-BE06EFC3723B}" dt="2024-05-20T05:40:45.322" v="385" actId="26606"/>
          <ac:spMkLst>
            <pc:docMk/>
            <pc:sldMk cId="3942491139" sldId="280"/>
            <ac:spMk id="32" creationId="{AFD0A328-1739-4303-94E8-A87D5F4D05C0}"/>
          </ac:spMkLst>
        </pc:spChg>
        <pc:spChg chg="add del">
          <ac:chgData name="Rawal, Surya Dev" userId="1fea52e1-4bda-4778-871f-51331d9f6f9f" providerId="ADAL" clId="{72E55736-D1A2-48FD-8712-BE06EFC3723B}" dt="2024-05-20T05:41:05.948" v="390" actId="26606"/>
          <ac:spMkLst>
            <pc:docMk/>
            <pc:sldMk cId="3942491139" sldId="280"/>
            <ac:spMk id="40" creationId="{87045360-A428-4E4B-989C-E4EF4D92037A}"/>
          </ac:spMkLst>
        </pc:spChg>
        <pc:spChg chg="add del">
          <ac:chgData name="Rawal, Surya Dev" userId="1fea52e1-4bda-4778-871f-51331d9f6f9f" providerId="ADAL" clId="{72E55736-D1A2-48FD-8712-BE06EFC3723B}" dt="2024-05-20T05:41:10.482" v="393" actId="26606"/>
          <ac:spMkLst>
            <pc:docMk/>
            <pc:sldMk cId="3942491139" sldId="280"/>
            <ac:spMk id="42" creationId="{114C78B5-EC6B-4A39-8860-705100867457}"/>
          </ac:spMkLst>
        </pc:spChg>
        <pc:spChg chg="add del">
          <ac:chgData name="Rawal, Surya Dev" userId="1fea52e1-4bda-4778-871f-51331d9f6f9f" providerId="ADAL" clId="{72E55736-D1A2-48FD-8712-BE06EFC3723B}" dt="2024-05-20T05:41:26.312" v="403" actId="26606"/>
          <ac:spMkLst>
            <pc:docMk/>
            <pc:sldMk cId="3942491139" sldId="280"/>
            <ac:spMk id="47" creationId="{0C16D439-5AF4-4EA7-84B5-F4B7EA0E8B06}"/>
          </ac:spMkLst>
        </pc:spChg>
        <pc:spChg chg="add del">
          <ac:chgData name="Rawal, Surya Dev" userId="1fea52e1-4bda-4778-871f-51331d9f6f9f" providerId="ADAL" clId="{72E55736-D1A2-48FD-8712-BE06EFC3723B}" dt="2024-05-20T05:41:26.312" v="403" actId="26606"/>
          <ac:spMkLst>
            <pc:docMk/>
            <pc:sldMk cId="3942491139" sldId="280"/>
            <ac:spMk id="48" creationId="{2C976038-D188-488D-8373-B7F753ED938E}"/>
          </ac:spMkLst>
        </pc:spChg>
        <pc:spChg chg="add del">
          <ac:chgData name="Rawal, Surya Dev" userId="1fea52e1-4bda-4778-871f-51331d9f6f9f" providerId="ADAL" clId="{72E55736-D1A2-48FD-8712-BE06EFC3723B}" dt="2024-05-20T05:41:23.546" v="400" actId="26606"/>
          <ac:spMkLst>
            <pc:docMk/>
            <pc:sldMk cId="3942491139" sldId="280"/>
            <ac:spMk id="53" creationId="{489B7BFD-8F45-4093-AD9C-91B15B0503D9}"/>
          </ac:spMkLst>
        </pc:spChg>
        <pc:spChg chg="add del">
          <ac:chgData name="Rawal, Surya Dev" userId="1fea52e1-4bda-4778-871f-51331d9f6f9f" providerId="ADAL" clId="{72E55736-D1A2-48FD-8712-BE06EFC3723B}" dt="2024-05-20T05:41:23.546" v="400" actId="26606"/>
          <ac:spMkLst>
            <pc:docMk/>
            <pc:sldMk cId="3942491139" sldId="280"/>
            <ac:spMk id="55" creationId="{94710CDC-1CF9-466E-A5F7-E5972574783F}"/>
          </ac:spMkLst>
        </pc:spChg>
        <pc:spChg chg="add del">
          <ac:chgData name="Rawal, Surya Dev" userId="1fea52e1-4bda-4778-871f-51331d9f6f9f" providerId="ADAL" clId="{72E55736-D1A2-48FD-8712-BE06EFC3723B}" dt="2024-05-20T05:41:23.546" v="400" actId="26606"/>
          <ac:spMkLst>
            <pc:docMk/>
            <pc:sldMk cId="3942491139" sldId="280"/>
            <ac:spMk id="57" creationId="{A229B448-3192-4233-B2C9-F97312F0ABDB}"/>
          </ac:spMkLst>
        </pc:spChg>
        <pc:spChg chg="add del">
          <ac:chgData name="Rawal, Surya Dev" userId="1fea52e1-4bda-4778-871f-51331d9f6f9f" providerId="ADAL" clId="{72E55736-D1A2-48FD-8712-BE06EFC3723B}" dt="2024-05-20T05:41:26.155" v="402" actId="26606"/>
          <ac:spMkLst>
            <pc:docMk/>
            <pc:sldMk cId="3942491139" sldId="280"/>
            <ac:spMk id="234" creationId="{D7CFE75F-6390-4A13-A32B-2AA295CCA277}"/>
          </ac:spMkLst>
        </pc:spChg>
        <pc:spChg chg="add del">
          <ac:chgData name="Rawal, Surya Dev" userId="1fea52e1-4bda-4778-871f-51331d9f6f9f" providerId="ADAL" clId="{72E55736-D1A2-48FD-8712-BE06EFC3723B}" dt="2024-05-20T05:41:35.038" v="407" actId="26606"/>
          <ac:spMkLst>
            <pc:docMk/>
            <pc:sldMk cId="3942491139" sldId="280"/>
            <ac:spMk id="248" creationId="{489B7BFD-8F45-4093-AD9C-91B15B0503D9}"/>
          </ac:spMkLst>
        </pc:spChg>
        <pc:spChg chg="add del">
          <ac:chgData name="Rawal, Surya Dev" userId="1fea52e1-4bda-4778-871f-51331d9f6f9f" providerId="ADAL" clId="{72E55736-D1A2-48FD-8712-BE06EFC3723B}" dt="2024-05-20T05:41:35.038" v="407" actId="26606"/>
          <ac:spMkLst>
            <pc:docMk/>
            <pc:sldMk cId="3942491139" sldId="280"/>
            <ac:spMk id="249" creationId="{94710CDC-1CF9-466E-A5F7-E5972574783F}"/>
          </ac:spMkLst>
        </pc:spChg>
        <pc:spChg chg="add del">
          <ac:chgData name="Rawal, Surya Dev" userId="1fea52e1-4bda-4778-871f-51331d9f6f9f" providerId="ADAL" clId="{72E55736-D1A2-48FD-8712-BE06EFC3723B}" dt="2024-05-20T05:41:35.038" v="407" actId="26606"/>
          <ac:spMkLst>
            <pc:docMk/>
            <pc:sldMk cId="3942491139" sldId="280"/>
            <ac:spMk id="250" creationId="{A229B448-3192-4233-B2C9-F97312F0ABDB}"/>
          </ac:spMkLst>
        </pc:spChg>
        <pc:spChg chg="add del">
          <ac:chgData name="Rawal, Surya Dev" userId="1fea52e1-4bda-4778-871f-51331d9f6f9f" providerId="ADAL" clId="{72E55736-D1A2-48FD-8712-BE06EFC3723B}" dt="2024-05-20T05:45:58.507" v="414" actId="26606"/>
          <ac:spMkLst>
            <pc:docMk/>
            <pc:sldMk cId="3942491139" sldId="280"/>
            <ac:spMk id="257" creationId="{489B7BFD-8F45-4093-AD9C-91B15B0503D9}"/>
          </ac:spMkLst>
        </pc:spChg>
        <pc:spChg chg="add del">
          <ac:chgData name="Rawal, Surya Dev" userId="1fea52e1-4bda-4778-871f-51331d9f6f9f" providerId="ADAL" clId="{72E55736-D1A2-48FD-8712-BE06EFC3723B}" dt="2024-05-20T05:45:58.507" v="414" actId="26606"/>
          <ac:spMkLst>
            <pc:docMk/>
            <pc:sldMk cId="3942491139" sldId="280"/>
            <ac:spMk id="263" creationId="{1D5AFED5-EFBA-4DCE-A2F2-3B1B736014C0}"/>
          </ac:spMkLst>
        </pc:spChg>
        <pc:spChg chg="add del">
          <ac:chgData name="Rawal, Surya Dev" userId="1fea52e1-4bda-4778-871f-51331d9f6f9f" providerId="ADAL" clId="{72E55736-D1A2-48FD-8712-BE06EFC3723B}" dt="2024-05-20T05:45:58.507" v="414" actId="26606"/>
          <ac:spMkLst>
            <pc:docMk/>
            <pc:sldMk cId="3942491139" sldId="280"/>
            <ac:spMk id="265" creationId="{BB06BF2F-5822-4F90-BF7D-7FDA657612AF}"/>
          </ac:spMkLst>
        </pc:spChg>
        <pc:spChg chg="add del">
          <ac:chgData name="Rawal, Surya Dev" userId="1fea52e1-4bda-4778-871f-51331d9f6f9f" providerId="ADAL" clId="{72E55736-D1A2-48FD-8712-BE06EFC3723B}" dt="2024-05-20T05:45:58.507" v="414" actId="26606"/>
          <ac:spMkLst>
            <pc:docMk/>
            <pc:sldMk cId="3942491139" sldId="280"/>
            <ac:spMk id="267" creationId="{AFBE702A-233C-4424-B0B6-5435E4A34CFA}"/>
          </ac:spMkLst>
        </pc:spChg>
        <pc:spChg chg="add del">
          <ac:chgData name="Rawal, Surya Dev" userId="1fea52e1-4bda-4778-871f-51331d9f6f9f" providerId="ADAL" clId="{72E55736-D1A2-48FD-8712-BE06EFC3723B}" dt="2024-05-20T05:45:58.507" v="414" actId="26606"/>
          <ac:spMkLst>
            <pc:docMk/>
            <pc:sldMk cId="3942491139" sldId="280"/>
            <ac:spMk id="269" creationId="{AE689860-A291-4B0F-AB65-421F8C20E2E1}"/>
          </ac:spMkLst>
        </pc:spChg>
        <pc:spChg chg="add del">
          <ac:chgData name="Rawal, Surya Dev" userId="1fea52e1-4bda-4778-871f-51331d9f6f9f" providerId="ADAL" clId="{72E55736-D1A2-48FD-8712-BE06EFC3723B}" dt="2024-05-20T05:45:58.507" v="414" actId="26606"/>
          <ac:spMkLst>
            <pc:docMk/>
            <pc:sldMk cId="3942491139" sldId="280"/>
            <ac:spMk id="271" creationId="{C82BEF57-041E-4DE3-B65C-CBE71211B3DE}"/>
          </ac:spMkLst>
        </pc:spChg>
        <pc:spChg chg="add del">
          <ac:chgData name="Rawal, Surya Dev" userId="1fea52e1-4bda-4778-871f-51331d9f6f9f" providerId="ADAL" clId="{72E55736-D1A2-48FD-8712-BE06EFC3723B}" dt="2024-05-20T05:45:58.507" v="414" actId="26606"/>
          <ac:spMkLst>
            <pc:docMk/>
            <pc:sldMk cId="3942491139" sldId="280"/>
            <ac:spMk id="273" creationId="{D9DFE8A5-DCEC-4A43-B613-D62AC8C5734F}"/>
          </ac:spMkLst>
        </pc:spChg>
        <pc:spChg chg="add del">
          <ac:chgData name="Rawal, Surya Dev" userId="1fea52e1-4bda-4778-871f-51331d9f6f9f" providerId="ADAL" clId="{72E55736-D1A2-48FD-8712-BE06EFC3723B}" dt="2024-05-20T05:45:58.507" v="414" actId="26606"/>
          <ac:spMkLst>
            <pc:docMk/>
            <pc:sldMk cId="3942491139" sldId="280"/>
            <ac:spMk id="275" creationId="{45E0BF71-78CD-4FD9-BB54-48CD14158971}"/>
          </ac:spMkLst>
        </pc:spChg>
        <pc:spChg chg="add del">
          <ac:chgData name="Rawal, Surya Dev" userId="1fea52e1-4bda-4778-871f-51331d9f6f9f" providerId="ADAL" clId="{72E55736-D1A2-48FD-8712-BE06EFC3723B}" dt="2024-05-20T05:45:58.507" v="414" actId="26606"/>
          <ac:spMkLst>
            <pc:docMk/>
            <pc:sldMk cId="3942491139" sldId="280"/>
            <ac:spMk id="277" creationId="{26B7664A-BE61-4A65-B937-A31E08B8B9AD}"/>
          </ac:spMkLst>
        </pc:spChg>
        <pc:spChg chg="add del">
          <ac:chgData name="Rawal, Surya Dev" userId="1fea52e1-4bda-4778-871f-51331d9f6f9f" providerId="ADAL" clId="{72E55736-D1A2-48FD-8712-BE06EFC3723B}" dt="2024-05-20T05:45:58.507" v="414" actId="26606"/>
          <ac:spMkLst>
            <pc:docMk/>
            <pc:sldMk cId="3942491139" sldId="280"/>
            <ac:spMk id="286" creationId="{87045360-A428-4E4B-989C-E4EF4D92037A}"/>
          </ac:spMkLst>
        </pc:spChg>
        <pc:spChg chg="add del">
          <ac:chgData name="Rawal, Surya Dev" userId="1fea52e1-4bda-4778-871f-51331d9f6f9f" providerId="ADAL" clId="{72E55736-D1A2-48FD-8712-BE06EFC3723B}" dt="2024-05-20T05:45:44.776" v="409" actId="26606"/>
          <ac:spMkLst>
            <pc:docMk/>
            <pc:sldMk cId="3942491139" sldId="280"/>
            <ac:spMk id="291" creationId="{0C16D439-5AF4-4EA7-84B5-F4B7EA0E8B06}"/>
          </ac:spMkLst>
        </pc:spChg>
        <pc:spChg chg="add del">
          <ac:chgData name="Rawal, Surya Dev" userId="1fea52e1-4bda-4778-871f-51331d9f6f9f" providerId="ADAL" clId="{72E55736-D1A2-48FD-8712-BE06EFC3723B}" dt="2024-05-20T05:45:44.776" v="409" actId="26606"/>
          <ac:spMkLst>
            <pc:docMk/>
            <pc:sldMk cId="3942491139" sldId="280"/>
            <ac:spMk id="293" creationId="{2C976038-D188-488D-8373-B7F753ED938E}"/>
          </ac:spMkLst>
        </pc:spChg>
        <pc:spChg chg="add del">
          <ac:chgData name="Rawal, Surya Dev" userId="1fea52e1-4bda-4778-871f-51331d9f6f9f" providerId="ADAL" clId="{72E55736-D1A2-48FD-8712-BE06EFC3723B}" dt="2024-05-20T05:45:48.177" v="411" actId="26606"/>
          <ac:spMkLst>
            <pc:docMk/>
            <pc:sldMk cId="3942491139" sldId="280"/>
            <ac:spMk id="295" creationId="{7C86F726-AC41-4CF6-9B05-151A4D499EE1}"/>
          </ac:spMkLst>
        </pc:spChg>
        <pc:spChg chg="add del">
          <ac:chgData name="Rawal, Surya Dev" userId="1fea52e1-4bda-4778-871f-51331d9f6f9f" providerId="ADAL" clId="{72E55736-D1A2-48FD-8712-BE06EFC3723B}" dt="2024-05-20T05:45:48.177" v="411" actId="26606"/>
          <ac:spMkLst>
            <pc:docMk/>
            <pc:sldMk cId="3942491139" sldId="280"/>
            <ac:spMk id="296" creationId="{55E8CDA9-D07B-4774-80D9-57C6EFE7D3F8}"/>
          </ac:spMkLst>
        </pc:spChg>
        <pc:spChg chg="add del">
          <ac:chgData name="Rawal, Surya Dev" userId="1fea52e1-4bda-4778-871f-51331d9f6f9f" providerId="ADAL" clId="{72E55736-D1A2-48FD-8712-BE06EFC3723B}" dt="2024-05-20T05:45:58.465" v="413" actId="26606"/>
          <ac:spMkLst>
            <pc:docMk/>
            <pc:sldMk cId="3942491139" sldId="280"/>
            <ac:spMk id="300" creationId="{D7CFE75F-6390-4A13-A32B-2AA295CCA277}"/>
          </ac:spMkLst>
        </pc:spChg>
        <pc:spChg chg="add del">
          <ac:chgData name="Rawal, Surya Dev" userId="1fea52e1-4bda-4778-871f-51331d9f6f9f" providerId="ADAL" clId="{72E55736-D1A2-48FD-8712-BE06EFC3723B}" dt="2024-05-23T22:22:35.839" v="14967" actId="26606"/>
          <ac:spMkLst>
            <pc:docMk/>
            <pc:sldMk cId="3942491139" sldId="280"/>
            <ac:spMk id="309" creationId="{A0E21CE3-CE4A-4A81-86C9-0193543418FE}"/>
          </ac:spMkLst>
        </pc:spChg>
        <pc:spChg chg="add del">
          <ac:chgData name="Rawal, Surya Dev" userId="1fea52e1-4bda-4778-871f-51331d9f6f9f" providerId="ADAL" clId="{72E55736-D1A2-48FD-8712-BE06EFC3723B}" dt="2024-05-23T22:22:35.839" v="14967" actId="26606"/>
          <ac:spMkLst>
            <pc:docMk/>
            <pc:sldMk cId="3942491139" sldId="280"/>
            <ac:spMk id="311" creationId="{5AFEC601-A132-47EE-B0C2-B38ACD9FCE6F}"/>
          </ac:spMkLst>
        </pc:spChg>
        <pc:spChg chg="add del">
          <ac:chgData name="Rawal, Surya Dev" userId="1fea52e1-4bda-4778-871f-51331d9f6f9f" providerId="ADAL" clId="{72E55736-D1A2-48FD-8712-BE06EFC3723B}" dt="2024-05-23T22:22:35.839" v="14967" actId="26606"/>
          <ac:spMkLst>
            <pc:docMk/>
            <pc:sldMk cId="3942491139" sldId="280"/>
            <ac:spMk id="312" creationId="{489B7BFD-8F45-4093-AD9C-91B15B0503D9}"/>
          </ac:spMkLst>
        </pc:spChg>
        <pc:spChg chg="add del">
          <ac:chgData name="Rawal, Surya Dev" userId="1fea52e1-4bda-4778-871f-51331d9f6f9f" providerId="ADAL" clId="{72E55736-D1A2-48FD-8712-BE06EFC3723B}" dt="2024-05-23T22:22:35.839" v="14967" actId="26606"/>
          <ac:spMkLst>
            <pc:docMk/>
            <pc:sldMk cId="3942491139" sldId="280"/>
            <ac:spMk id="313" creationId="{AAF42388-8A96-425A-9532-FACC288559B8}"/>
          </ac:spMkLst>
        </pc:spChg>
        <pc:spChg chg="add del">
          <ac:chgData name="Rawal, Surya Dev" userId="1fea52e1-4bda-4778-871f-51331d9f6f9f" providerId="ADAL" clId="{72E55736-D1A2-48FD-8712-BE06EFC3723B}" dt="2024-05-23T22:22:35.839" v="14967" actId="26606"/>
          <ac:spMkLst>
            <pc:docMk/>
            <pc:sldMk cId="3942491139" sldId="280"/>
            <ac:spMk id="314" creationId="{498F8FF6-43B4-494A-AF8F-123A4983EDF7}"/>
          </ac:spMkLst>
        </pc:spChg>
        <pc:spChg chg="add del">
          <ac:chgData name="Rawal, Surya Dev" userId="1fea52e1-4bda-4778-871f-51331d9f6f9f" providerId="ADAL" clId="{72E55736-D1A2-48FD-8712-BE06EFC3723B}" dt="2024-05-23T22:22:35.839" v="14967" actId="26606"/>
          <ac:spMkLst>
            <pc:docMk/>
            <pc:sldMk cId="3942491139" sldId="280"/>
            <ac:spMk id="321" creationId="{7F5D03CB-1EF4-4575-BA97-23EEE14EB1BC}"/>
          </ac:spMkLst>
        </pc:spChg>
        <pc:spChg chg="add del">
          <ac:chgData name="Rawal, Surya Dev" userId="1fea52e1-4bda-4778-871f-51331d9f6f9f" providerId="ADAL" clId="{72E55736-D1A2-48FD-8712-BE06EFC3723B}" dt="2024-05-23T22:22:35.839" v="14967" actId="26606"/>
          <ac:spMkLst>
            <pc:docMk/>
            <pc:sldMk cId="3942491139" sldId="280"/>
            <ac:spMk id="322" creationId="{3E3D6461-F498-4CA6-A69A-FF42231298FF}"/>
          </ac:spMkLst>
        </pc:spChg>
        <pc:spChg chg="add del">
          <ac:chgData name="Rawal, Surya Dev" userId="1fea52e1-4bda-4778-871f-51331d9f6f9f" providerId="ADAL" clId="{72E55736-D1A2-48FD-8712-BE06EFC3723B}" dt="2024-05-23T22:22:35.839" v="14967" actId="26606"/>
          <ac:spMkLst>
            <pc:docMk/>
            <pc:sldMk cId="3942491139" sldId="280"/>
            <ac:spMk id="323" creationId="{0454E0C5-DF6D-4028-9C2A-0FDDF63C87AF}"/>
          </ac:spMkLst>
        </pc:spChg>
        <pc:spChg chg="add del">
          <ac:chgData name="Rawal, Surya Dev" userId="1fea52e1-4bda-4778-871f-51331d9f6f9f" providerId="ADAL" clId="{72E55736-D1A2-48FD-8712-BE06EFC3723B}" dt="2024-05-23T22:22:35.839" v="14967" actId="26606"/>
          <ac:spMkLst>
            <pc:docMk/>
            <pc:sldMk cId="3942491139" sldId="280"/>
            <ac:spMk id="324" creationId="{4C6990F7-14F2-4504-BDAF-92B264CF5739}"/>
          </ac:spMkLst>
        </pc:spChg>
        <pc:spChg chg="add del">
          <ac:chgData name="Rawal, Surya Dev" userId="1fea52e1-4bda-4778-871f-51331d9f6f9f" providerId="ADAL" clId="{72E55736-D1A2-48FD-8712-BE06EFC3723B}" dt="2024-05-23T22:22:35.839" v="14967" actId="26606"/>
          <ac:spMkLst>
            <pc:docMk/>
            <pc:sldMk cId="3942491139" sldId="280"/>
            <ac:spMk id="327" creationId="{93BE41BE-DE62-4F2C-B0C3-B7BBAA802942}"/>
          </ac:spMkLst>
        </pc:spChg>
        <pc:spChg chg="add del">
          <ac:chgData name="Rawal, Surya Dev" userId="1fea52e1-4bda-4778-871f-51331d9f6f9f" providerId="ADAL" clId="{72E55736-D1A2-48FD-8712-BE06EFC3723B}" dt="2024-05-23T22:22:35.839" v="14967" actId="26606"/>
          <ac:spMkLst>
            <pc:docMk/>
            <pc:sldMk cId="3942491139" sldId="280"/>
            <ac:spMk id="332" creationId="{489B7BFD-8F45-4093-AD9C-91B15B0503D9}"/>
          </ac:spMkLst>
        </pc:spChg>
        <pc:spChg chg="add del">
          <ac:chgData name="Rawal, Surya Dev" userId="1fea52e1-4bda-4778-871f-51331d9f6f9f" providerId="ADAL" clId="{72E55736-D1A2-48FD-8712-BE06EFC3723B}" dt="2024-05-23T22:22:35.839" v="14967" actId="26606"/>
          <ac:spMkLst>
            <pc:docMk/>
            <pc:sldMk cId="3942491139" sldId="280"/>
            <ac:spMk id="334" creationId="{94710CDC-1CF9-466E-A5F7-E5972574783F}"/>
          </ac:spMkLst>
        </pc:spChg>
        <pc:spChg chg="add del">
          <ac:chgData name="Rawal, Surya Dev" userId="1fea52e1-4bda-4778-871f-51331d9f6f9f" providerId="ADAL" clId="{72E55736-D1A2-48FD-8712-BE06EFC3723B}" dt="2024-05-23T22:22:35.839" v="14967" actId="26606"/>
          <ac:spMkLst>
            <pc:docMk/>
            <pc:sldMk cId="3942491139" sldId="280"/>
            <ac:spMk id="336" creationId="{A229B448-3192-4233-B2C9-F97312F0ABDB}"/>
          </ac:spMkLst>
        </pc:spChg>
        <pc:grpChg chg="add del">
          <ac:chgData name="Rawal, Surya Dev" userId="1fea52e1-4bda-4778-871f-51331d9f6f9f" providerId="ADAL" clId="{72E55736-D1A2-48FD-8712-BE06EFC3723B}" dt="2024-05-20T05:41:05.948" v="390" actId="26606"/>
          <ac:grpSpMkLst>
            <pc:docMk/>
            <pc:sldMk cId="3942491139" sldId="280"/>
            <ac:grpSpMk id="16" creationId="{CE13B848-F9EE-4456-8D73-C25390B65428}"/>
          </ac:grpSpMkLst>
        </pc:grpChg>
        <pc:grpChg chg="add del">
          <ac:chgData name="Rawal, Surya Dev" userId="1fea52e1-4bda-4778-871f-51331d9f6f9f" providerId="ADAL" clId="{72E55736-D1A2-48FD-8712-BE06EFC3723B}" dt="2024-05-20T05:40:45.322" v="385" actId="26606"/>
          <ac:grpSpMkLst>
            <pc:docMk/>
            <pc:sldMk cId="3942491139" sldId="280"/>
            <ac:grpSpMk id="23" creationId="{FB9739EB-7F66-433D-841F-AB3CD18700B7}"/>
          </ac:grpSpMkLst>
        </pc:grpChg>
        <pc:grpChg chg="add del">
          <ac:chgData name="Rawal, Surya Dev" userId="1fea52e1-4bda-4778-871f-51331d9f6f9f" providerId="ADAL" clId="{72E55736-D1A2-48FD-8712-BE06EFC3723B}" dt="2024-05-20T05:41:05.948" v="390" actId="26606"/>
          <ac:grpSpMkLst>
            <pc:docMk/>
            <pc:sldMk cId="3942491139" sldId="280"/>
            <ac:grpSpMk id="33" creationId="{FB9739EB-7F66-433D-841F-AB3CD18700B7}"/>
          </ac:grpSpMkLst>
        </pc:grpChg>
        <pc:grpChg chg="add del">
          <ac:chgData name="Rawal, Surya Dev" userId="1fea52e1-4bda-4778-871f-51331d9f6f9f" providerId="ADAL" clId="{72E55736-D1A2-48FD-8712-BE06EFC3723B}" dt="2024-05-20T05:41:10.482" v="393" actId="26606"/>
          <ac:grpSpMkLst>
            <pc:docMk/>
            <pc:sldMk cId="3942491139" sldId="280"/>
            <ac:grpSpMk id="43" creationId="{A50943B0-FDF7-4C2C-B784-9208C945A8C3}"/>
          </ac:grpSpMkLst>
        </pc:grpChg>
        <pc:grpChg chg="add del">
          <ac:chgData name="Rawal, Surya Dev" userId="1fea52e1-4bda-4778-871f-51331d9f6f9f" providerId="ADAL" clId="{72E55736-D1A2-48FD-8712-BE06EFC3723B}" dt="2024-05-20T05:41:23.546" v="400" actId="26606"/>
          <ac:grpSpMkLst>
            <pc:docMk/>
            <pc:sldMk cId="3942491139" sldId="280"/>
            <ac:grpSpMk id="59" creationId="{24B0F550-3D95-4E91-850F-90066642B3FE}"/>
          </ac:grpSpMkLst>
        </pc:grpChg>
        <pc:grpChg chg="add del">
          <ac:chgData name="Rawal, Surya Dev" userId="1fea52e1-4bda-4778-871f-51331d9f6f9f" providerId="ADAL" clId="{72E55736-D1A2-48FD-8712-BE06EFC3723B}" dt="2024-05-20T05:41:23.546" v="400" actId="26606"/>
          <ac:grpSpMkLst>
            <pc:docMk/>
            <pc:sldMk cId="3942491139" sldId="280"/>
            <ac:grpSpMk id="63" creationId="{2B740E94-FA98-412C-AD0C-D4711A4C5EF0}"/>
          </ac:grpSpMkLst>
        </pc:grpChg>
        <pc:grpChg chg="add del">
          <ac:chgData name="Rawal, Surya Dev" userId="1fea52e1-4bda-4778-871f-51331d9f6f9f" providerId="ADAL" clId="{72E55736-D1A2-48FD-8712-BE06EFC3723B}" dt="2024-05-20T05:41:26.155" v="402" actId="26606"/>
          <ac:grpSpMkLst>
            <pc:docMk/>
            <pc:sldMk cId="3942491139" sldId="280"/>
            <ac:grpSpMk id="235" creationId="{B7BAEF06-AB74-442C-8C30-B88233FD836C}"/>
          </ac:grpSpMkLst>
        </pc:grpChg>
        <pc:grpChg chg="add del">
          <ac:chgData name="Rawal, Surya Dev" userId="1fea52e1-4bda-4778-871f-51331d9f6f9f" providerId="ADAL" clId="{72E55736-D1A2-48FD-8712-BE06EFC3723B}" dt="2024-05-20T05:41:26.155" v="402" actId="26606"/>
          <ac:grpSpMkLst>
            <pc:docMk/>
            <pc:sldMk cId="3942491139" sldId="280"/>
            <ac:grpSpMk id="240" creationId="{C9829185-6353-4E3C-B082-AA7F5193916F}"/>
          </ac:grpSpMkLst>
        </pc:grpChg>
        <pc:grpChg chg="add del">
          <ac:chgData name="Rawal, Surya Dev" userId="1fea52e1-4bda-4778-871f-51331d9f6f9f" providerId="ADAL" clId="{72E55736-D1A2-48FD-8712-BE06EFC3723B}" dt="2024-05-20T05:41:35.038" v="407" actId="26606"/>
          <ac:grpSpMkLst>
            <pc:docMk/>
            <pc:sldMk cId="3942491139" sldId="280"/>
            <ac:grpSpMk id="251" creationId="{24B0F550-3D95-4E91-850F-90066642B3FE}"/>
          </ac:grpSpMkLst>
        </pc:grpChg>
        <pc:grpChg chg="add del">
          <ac:chgData name="Rawal, Surya Dev" userId="1fea52e1-4bda-4778-871f-51331d9f6f9f" providerId="ADAL" clId="{72E55736-D1A2-48FD-8712-BE06EFC3723B}" dt="2024-05-20T05:41:35.038" v="407" actId="26606"/>
          <ac:grpSpMkLst>
            <pc:docMk/>
            <pc:sldMk cId="3942491139" sldId="280"/>
            <ac:grpSpMk id="252" creationId="{2B740E94-FA98-412C-AD0C-D4711A4C5EF0}"/>
          </ac:grpSpMkLst>
        </pc:grpChg>
        <pc:grpChg chg="add del">
          <ac:chgData name="Rawal, Surya Dev" userId="1fea52e1-4bda-4778-871f-51331d9f6f9f" providerId="ADAL" clId="{72E55736-D1A2-48FD-8712-BE06EFC3723B}" dt="2024-05-20T05:45:58.507" v="414" actId="26606"/>
          <ac:grpSpMkLst>
            <pc:docMk/>
            <pc:sldMk cId="3942491139" sldId="280"/>
            <ac:grpSpMk id="259" creationId="{CE13B848-F9EE-4456-8D73-C25390B65428}"/>
          </ac:grpSpMkLst>
        </pc:grpChg>
        <pc:grpChg chg="add del">
          <ac:chgData name="Rawal, Surya Dev" userId="1fea52e1-4bda-4778-871f-51331d9f6f9f" providerId="ADAL" clId="{72E55736-D1A2-48FD-8712-BE06EFC3723B}" dt="2024-05-20T05:45:58.507" v="414" actId="26606"/>
          <ac:grpSpMkLst>
            <pc:docMk/>
            <pc:sldMk cId="3942491139" sldId="280"/>
            <ac:grpSpMk id="279" creationId="{FB9739EB-7F66-433D-841F-AB3CD18700B7}"/>
          </ac:grpSpMkLst>
        </pc:grpChg>
        <pc:grpChg chg="add del">
          <ac:chgData name="Rawal, Surya Dev" userId="1fea52e1-4bda-4778-871f-51331d9f6f9f" providerId="ADAL" clId="{72E55736-D1A2-48FD-8712-BE06EFC3723B}" dt="2024-05-20T05:45:58.465" v="413" actId="26606"/>
          <ac:grpSpMkLst>
            <pc:docMk/>
            <pc:sldMk cId="3942491139" sldId="280"/>
            <ac:grpSpMk id="301" creationId="{C9829185-6353-4E3C-B082-AA7F5193916F}"/>
          </ac:grpSpMkLst>
        </pc:grpChg>
        <pc:grpChg chg="add del">
          <ac:chgData name="Rawal, Surya Dev" userId="1fea52e1-4bda-4778-871f-51331d9f6f9f" providerId="ADAL" clId="{72E55736-D1A2-48FD-8712-BE06EFC3723B}" dt="2024-05-23T22:22:35.839" v="14967" actId="26606"/>
          <ac:grpSpMkLst>
            <pc:docMk/>
            <pc:sldMk cId="3942491139" sldId="280"/>
            <ac:grpSpMk id="303" creationId="{5A0C4446-9F64-4BE4-9D9E-0175614A5874}"/>
          </ac:grpSpMkLst>
        </pc:grpChg>
        <pc:grpChg chg="add del">
          <ac:chgData name="Rawal, Surya Dev" userId="1fea52e1-4bda-4778-871f-51331d9f6f9f" providerId="ADAL" clId="{72E55736-D1A2-48FD-8712-BE06EFC3723B}" dt="2024-05-20T05:45:58.465" v="413" actId="26606"/>
          <ac:grpSpMkLst>
            <pc:docMk/>
            <pc:sldMk cId="3942491139" sldId="280"/>
            <ac:grpSpMk id="308" creationId="{B7BAEF06-AB74-442C-8C30-B88233FD836C}"/>
          </ac:grpSpMkLst>
        </pc:grpChg>
        <pc:grpChg chg="add del">
          <ac:chgData name="Rawal, Surya Dev" userId="1fea52e1-4bda-4778-871f-51331d9f6f9f" providerId="ADAL" clId="{72E55736-D1A2-48FD-8712-BE06EFC3723B}" dt="2024-05-23T22:22:35.839" v="14967" actId="26606"/>
          <ac:grpSpMkLst>
            <pc:docMk/>
            <pc:sldMk cId="3942491139" sldId="280"/>
            <ac:grpSpMk id="315" creationId="{FB9739EB-7F66-433D-841F-AB3CD18700B7}"/>
          </ac:grpSpMkLst>
        </pc:grpChg>
        <pc:grpChg chg="add del">
          <ac:chgData name="Rawal, Surya Dev" userId="1fea52e1-4bda-4778-871f-51331d9f6f9f" providerId="ADAL" clId="{72E55736-D1A2-48FD-8712-BE06EFC3723B}" dt="2024-05-23T22:22:35.839" v="14967" actId="26606"/>
          <ac:grpSpMkLst>
            <pc:docMk/>
            <pc:sldMk cId="3942491139" sldId="280"/>
            <ac:grpSpMk id="338" creationId="{24B0F550-3D95-4E91-850F-90066642B3FE}"/>
          </ac:grpSpMkLst>
        </pc:grpChg>
        <pc:grpChg chg="add del">
          <ac:chgData name="Rawal, Surya Dev" userId="1fea52e1-4bda-4778-871f-51331d9f6f9f" providerId="ADAL" clId="{72E55736-D1A2-48FD-8712-BE06EFC3723B}" dt="2024-05-23T22:22:35.839" v="14967" actId="26606"/>
          <ac:grpSpMkLst>
            <pc:docMk/>
            <pc:sldMk cId="3942491139" sldId="280"/>
            <ac:grpSpMk id="342" creationId="{2B740E94-FA98-412C-AD0C-D4711A4C5EF0}"/>
          </ac:grpSpMkLst>
        </pc:grpChg>
        <pc:picChg chg="mod ord">
          <ac:chgData name="Rawal, Surya Dev" userId="1fea52e1-4bda-4778-871f-51331d9f6f9f" providerId="ADAL" clId="{72E55736-D1A2-48FD-8712-BE06EFC3723B}" dt="2024-05-23T22:22:35.839" v="14967" actId="26606"/>
          <ac:picMkLst>
            <pc:docMk/>
            <pc:sldMk cId="3942491139" sldId="280"/>
            <ac:picMk id="4" creationId="{EF20D365-6085-9868-93F4-78B82C54727B}"/>
          </ac:picMkLst>
        </pc:picChg>
        <pc:picChg chg="mod ord">
          <ac:chgData name="Rawal, Surya Dev" userId="1fea52e1-4bda-4778-871f-51331d9f6f9f" providerId="ADAL" clId="{72E55736-D1A2-48FD-8712-BE06EFC3723B}" dt="2024-05-23T22:22:35.839" v="14967" actId="26606"/>
          <ac:picMkLst>
            <pc:docMk/>
            <pc:sldMk cId="3942491139" sldId="280"/>
            <ac:picMk id="5" creationId="{E6290F59-5D68-1413-E58D-F0C0330F9228}"/>
          </ac:picMkLst>
        </pc:picChg>
        <pc:picChg chg="add del mod ord">
          <ac:chgData name="Rawal, Surya Dev" userId="1fea52e1-4bda-4778-871f-51331d9f6f9f" providerId="ADAL" clId="{72E55736-D1A2-48FD-8712-BE06EFC3723B}" dt="2024-05-23T22:22:35.839" v="14967" actId="26606"/>
          <ac:picMkLst>
            <pc:docMk/>
            <pc:sldMk cId="3942491139" sldId="280"/>
            <ac:picMk id="6" creationId="{285219B2-9123-A8EE-F020-0E6FB9E0FD76}"/>
          </ac:picMkLst>
        </pc:picChg>
      </pc:sldChg>
      <pc:sldChg chg="addSp delSp modSp mod modAnim modNotesTx">
        <pc:chgData name="Rawal, Surya Dev" userId="1fea52e1-4bda-4778-871f-51331d9f6f9f" providerId="ADAL" clId="{72E55736-D1A2-48FD-8712-BE06EFC3723B}" dt="2024-05-23T21:16:36.200" v="14961" actId="20577"/>
        <pc:sldMkLst>
          <pc:docMk/>
          <pc:sldMk cId="3922494673" sldId="282"/>
        </pc:sldMkLst>
        <pc:spChg chg="mod">
          <ac:chgData name="Rawal, Surya Dev" userId="1fea52e1-4bda-4778-871f-51331d9f6f9f" providerId="ADAL" clId="{72E55736-D1A2-48FD-8712-BE06EFC3723B}" dt="2024-05-20T08:28:27.649" v="771" actId="1076"/>
          <ac:spMkLst>
            <pc:docMk/>
            <pc:sldMk cId="3922494673" sldId="282"/>
            <ac:spMk id="2" creationId="{FA5E9B64-D001-7312-8992-3B2C6F18693B}"/>
          </ac:spMkLst>
        </pc:spChg>
        <pc:spChg chg="mod ord">
          <ac:chgData name="Rawal, Surya Dev" userId="1fea52e1-4bda-4778-871f-51331d9f6f9f" providerId="ADAL" clId="{72E55736-D1A2-48FD-8712-BE06EFC3723B}" dt="2024-05-20T08:28:24.346" v="770" actId="1076"/>
          <ac:spMkLst>
            <pc:docMk/>
            <pc:sldMk cId="3922494673" sldId="282"/>
            <ac:spMk id="3" creationId="{A4F89C1C-E82B-344A-1E6C-2A81D8D2D7DA}"/>
          </ac:spMkLst>
        </pc:spChg>
        <pc:spChg chg="add del mod">
          <ac:chgData name="Rawal, Surya Dev" userId="1fea52e1-4bda-4778-871f-51331d9f6f9f" providerId="ADAL" clId="{72E55736-D1A2-48FD-8712-BE06EFC3723B}" dt="2024-05-23T06:14:40.519" v="11062"/>
          <ac:spMkLst>
            <pc:docMk/>
            <pc:sldMk cId="3922494673" sldId="282"/>
            <ac:spMk id="5" creationId="{0273C9F8-BB32-8DFD-6894-889FFB5D1DB2}"/>
          </ac:spMkLst>
        </pc:spChg>
        <pc:spChg chg="add del">
          <ac:chgData name="Rawal, Surya Dev" userId="1fea52e1-4bda-4778-871f-51331d9f6f9f" providerId="ADAL" clId="{72E55736-D1A2-48FD-8712-BE06EFC3723B}" dt="2024-05-23T06:14:54.890" v="11068"/>
          <ac:spMkLst>
            <pc:docMk/>
            <pc:sldMk cId="3922494673" sldId="282"/>
            <ac:spMk id="6" creationId="{22088A21-6623-78E8-E53D-291F2693797E}"/>
          </ac:spMkLst>
        </pc:spChg>
        <pc:spChg chg="del">
          <ac:chgData name="Rawal, Surya Dev" userId="1fea52e1-4bda-4778-871f-51331d9f6f9f" providerId="ADAL" clId="{72E55736-D1A2-48FD-8712-BE06EFC3723B}" dt="2024-05-20T08:21:45.192" v="676" actId="26606"/>
          <ac:spMkLst>
            <pc:docMk/>
            <pc:sldMk cId="3922494673" sldId="282"/>
            <ac:spMk id="6201" creationId="{E8A8EAB8-D2FF-444D-B34B-7D32F106AD0E}"/>
          </ac:spMkLst>
        </pc:spChg>
        <pc:spChg chg="add del">
          <ac:chgData name="Rawal, Surya Dev" userId="1fea52e1-4bda-4778-871f-51331d9f6f9f" providerId="ADAL" clId="{72E55736-D1A2-48FD-8712-BE06EFC3723B}" dt="2024-05-20T08:22:12.971" v="681" actId="26606"/>
          <ac:spMkLst>
            <pc:docMk/>
            <pc:sldMk cId="3922494673" sldId="282"/>
            <ac:spMk id="6209" creationId="{E8A8EAB8-D2FF-444D-B34B-7D32F106AD0E}"/>
          </ac:spMkLst>
        </pc:spChg>
        <pc:spChg chg="add del">
          <ac:chgData name="Rawal, Surya Dev" userId="1fea52e1-4bda-4778-871f-51331d9f6f9f" providerId="ADAL" clId="{72E55736-D1A2-48FD-8712-BE06EFC3723B}" dt="2024-05-20T08:23:15.900" v="692" actId="26606"/>
          <ac:spMkLst>
            <pc:docMk/>
            <pc:sldMk cId="3922494673" sldId="282"/>
            <ac:spMk id="6217" creationId="{5A0118C5-4F8D-4CF4-BADD-53FEACC6C42A}"/>
          </ac:spMkLst>
        </pc:spChg>
        <pc:spChg chg="add del">
          <ac:chgData name="Rawal, Surya Dev" userId="1fea52e1-4bda-4778-871f-51331d9f6f9f" providerId="ADAL" clId="{72E55736-D1A2-48FD-8712-BE06EFC3723B}" dt="2024-05-20T08:21:56.640" v="678" actId="26606"/>
          <ac:spMkLst>
            <pc:docMk/>
            <pc:sldMk cId="3922494673" sldId="282"/>
            <ac:spMk id="6220" creationId="{B95B9BA8-1D69-4796-85F5-B6D0BD52354B}"/>
          </ac:spMkLst>
        </pc:spChg>
        <pc:spChg chg="add del">
          <ac:chgData name="Rawal, Surya Dev" userId="1fea52e1-4bda-4778-871f-51331d9f6f9f" providerId="ADAL" clId="{72E55736-D1A2-48FD-8712-BE06EFC3723B}" dt="2024-05-20T08:22:01.953" v="680" actId="26606"/>
          <ac:spMkLst>
            <pc:docMk/>
            <pc:sldMk cId="3922494673" sldId="282"/>
            <ac:spMk id="6226" creationId="{80B30ED8-273E-4C07-8568-2FE5CC5C483D}"/>
          </ac:spMkLst>
        </pc:spChg>
        <pc:spChg chg="add del">
          <ac:chgData name="Rawal, Surya Dev" userId="1fea52e1-4bda-4778-871f-51331d9f6f9f" providerId="ADAL" clId="{72E55736-D1A2-48FD-8712-BE06EFC3723B}" dt="2024-05-20T08:22:01.953" v="680" actId="26606"/>
          <ac:spMkLst>
            <pc:docMk/>
            <pc:sldMk cId="3922494673" sldId="282"/>
            <ac:spMk id="6227" creationId="{A7AE9375-4664-4DB2-922D-2782A6E439AC}"/>
          </ac:spMkLst>
        </pc:spChg>
        <pc:spChg chg="add del">
          <ac:chgData name="Rawal, Surya Dev" userId="1fea52e1-4bda-4778-871f-51331d9f6f9f" providerId="ADAL" clId="{72E55736-D1A2-48FD-8712-BE06EFC3723B}" dt="2024-05-20T08:22:01.953" v="680" actId="26606"/>
          <ac:spMkLst>
            <pc:docMk/>
            <pc:sldMk cId="3922494673" sldId="282"/>
            <ac:spMk id="6229" creationId="{C87417AF-190E-4D6E-AFA6-7D3E84B0B430}"/>
          </ac:spMkLst>
        </pc:spChg>
        <pc:spChg chg="add del">
          <ac:chgData name="Rawal, Surya Dev" userId="1fea52e1-4bda-4778-871f-51331d9f6f9f" providerId="ADAL" clId="{72E55736-D1A2-48FD-8712-BE06EFC3723B}" dt="2024-05-20T08:23:15.900" v="692" actId="26606"/>
          <ac:spMkLst>
            <pc:docMk/>
            <pc:sldMk cId="3922494673" sldId="282"/>
            <ac:spMk id="6237" creationId="{C4C270DE-0BEB-4372-B440-7EADA6FAFA55}"/>
          </ac:spMkLst>
        </pc:spChg>
        <pc:spChg chg="add del">
          <ac:chgData name="Rawal, Surya Dev" userId="1fea52e1-4bda-4778-871f-51331d9f6f9f" providerId="ADAL" clId="{72E55736-D1A2-48FD-8712-BE06EFC3723B}" dt="2024-05-20T08:23:15.900" v="692" actId="26606"/>
          <ac:spMkLst>
            <pc:docMk/>
            <pc:sldMk cId="3922494673" sldId="282"/>
            <ac:spMk id="6239" creationId="{757ACA0C-8702-4043-8D4D-582EAEDF1CF8}"/>
          </ac:spMkLst>
        </pc:spChg>
        <pc:spChg chg="add del">
          <ac:chgData name="Rawal, Surya Dev" userId="1fea52e1-4bda-4778-871f-51331d9f6f9f" providerId="ADAL" clId="{72E55736-D1A2-48FD-8712-BE06EFC3723B}" dt="2024-05-20T08:23:13.405" v="687" actId="26606"/>
          <ac:spMkLst>
            <pc:docMk/>
            <pc:sldMk cId="3922494673" sldId="282"/>
            <ac:spMk id="6244" creationId="{5A0118C5-4F8D-4CF4-BADD-53FEACC6C42A}"/>
          </ac:spMkLst>
        </pc:spChg>
        <pc:spChg chg="add del">
          <ac:chgData name="Rawal, Surya Dev" userId="1fea52e1-4bda-4778-871f-51331d9f6f9f" providerId="ADAL" clId="{72E55736-D1A2-48FD-8712-BE06EFC3723B}" dt="2024-05-20T08:23:15.878" v="691" actId="26606"/>
          <ac:spMkLst>
            <pc:docMk/>
            <pc:sldMk cId="3922494673" sldId="282"/>
            <ac:spMk id="6260" creationId="{FFFEB18F-F81F-4CED-BE64-EB888A77C3B8}"/>
          </ac:spMkLst>
        </pc:spChg>
        <pc:spChg chg="add del">
          <ac:chgData name="Rawal, Surya Dev" userId="1fea52e1-4bda-4778-871f-51331d9f6f9f" providerId="ADAL" clId="{72E55736-D1A2-48FD-8712-BE06EFC3723B}" dt="2024-05-20T08:23:13.405" v="687" actId="26606"/>
          <ac:spMkLst>
            <pc:docMk/>
            <pc:sldMk cId="3922494673" sldId="282"/>
            <ac:spMk id="6261" creationId="{C4C270DE-0BEB-4372-B440-7EADA6FAFA55}"/>
          </ac:spMkLst>
        </pc:spChg>
        <pc:spChg chg="add del">
          <ac:chgData name="Rawal, Surya Dev" userId="1fea52e1-4bda-4778-871f-51331d9f6f9f" providerId="ADAL" clId="{72E55736-D1A2-48FD-8712-BE06EFC3723B}" dt="2024-05-20T08:23:13.405" v="687" actId="26606"/>
          <ac:spMkLst>
            <pc:docMk/>
            <pc:sldMk cId="3922494673" sldId="282"/>
            <ac:spMk id="6263" creationId="{757ACA0C-8702-4043-8D4D-582EAEDF1CF8}"/>
          </ac:spMkLst>
        </pc:spChg>
        <pc:spChg chg="add del">
          <ac:chgData name="Rawal, Surya Dev" userId="1fea52e1-4bda-4778-871f-51331d9f6f9f" providerId="ADAL" clId="{72E55736-D1A2-48FD-8712-BE06EFC3723B}" dt="2024-05-20T08:23:14.517" v="689" actId="26606"/>
          <ac:spMkLst>
            <pc:docMk/>
            <pc:sldMk cId="3922494673" sldId="282"/>
            <ac:spMk id="6265" creationId="{A7AE9375-4664-4DB2-922D-2782A6E439AC}"/>
          </ac:spMkLst>
        </pc:spChg>
        <pc:spChg chg="add del">
          <ac:chgData name="Rawal, Surya Dev" userId="1fea52e1-4bda-4778-871f-51331d9f6f9f" providerId="ADAL" clId="{72E55736-D1A2-48FD-8712-BE06EFC3723B}" dt="2024-05-20T08:23:14.517" v="689" actId="26606"/>
          <ac:spMkLst>
            <pc:docMk/>
            <pc:sldMk cId="3922494673" sldId="282"/>
            <ac:spMk id="6267" creationId="{C87417AF-190E-4D6E-AFA6-7D3E84B0B430}"/>
          </ac:spMkLst>
        </pc:spChg>
        <pc:spChg chg="add del">
          <ac:chgData name="Rawal, Surya Dev" userId="1fea52e1-4bda-4778-871f-51331d9f6f9f" providerId="ADAL" clId="{72E55736-D1A2-48FD-8712-BE06EFC3723B}" dt="2024-05-20T08:23:14.517" v="689" actId="26606"/>
          <ac:spMkLst>
            <pc:docMk/>
            <pc:sldMk cId="3922494673" sldId="282"/>
            <ac:spMk id="6268" creationId="{80B30ED8-273E-4C07-8568-2FE5CC5C483D}"/>
          </ac:spMkLst>
        </pc:spChg>
        <pc:spChg chg="add del">
          <ac:chgData name="Rawal, Surya Dev" userId="1fea52e1-4bda-4778-871f-51331d9f6f9f" providerId="ADAL" clId="{72E55736-D1A2-48FD-8712-BE06EFC3723B}" dt="2024-05-20T08:23:15.878" v="691" actId="26606"/>
          <ac:spMkLst>
            <pc:docMk/>
            <pc:sldMk cId="3922494673" sldId="282"/>
            <ac:spMk id="6432" creationId="{5A0118C5-4F8D-4CF4-BADD-53FEACC6C42A}"/>
          </ac:spMkLst>
        </pc:spChg>
        <pc:spChg chg="add del">
          <ac:chgData name="Rawal, Surya Dev" userId="1fea52e1-4bda-4778-871f-51331d9f6f9f" providerId="ADAL" clId="{72E55736-D1A2-48FD-8712-BE06EFC3723B}" dt="2024-05-20T08:23:15.878" v="691" actId="26606"/>
          <ac:spMkLst>
            <pc:docMk/>
            <pc:sldMk cId="3922494673" sldId="282"/>
            <ac:spMk id="6439" creationId="{EAED1919-54A1-41C9-B30B-A3FF3F58E38B}"/>
          </ac:spMkLst>
        </pc:spChg>
        <pc:spChg chg="add del">
          <ac:chgData name="Rawal, Surya Dev" userId="1fea52e1-4bda-4778-871f-51331d9f6f9f" providerId="ADAL" clId="{72E55736-D1A2-48FD-8712-BE06EFC3723B}" dt="2024-05-20T08:27:20.765" v="749" actId="26606"/>
          <ac:spMkLst>
            <pc:docMk/>
            <pc:sldMk cId="3922494673" sldId="282"/>
            <ac:spMk id="6449" creationId="{E8A8EAB8-D2FF-444D-B34B-7D32F106AD0E}"/>
          </ac:spMkLst>
        </pc:spChg>
        <pc:spChg chg="add">
          <ac:chgData name="Rawal, Surya Dev" userId="1fea52e1-4bda-4778-871f-51331d9f6f9f" providerId="ADAL" clId="{72E55736-D1A2-48FD-8712-BE06EFC3723B}" dt="2024-05-20T08:27:20.765" v="749" actId="26606"/>
          <ac:spMkLst>
            <pc:docMk/>
            <pc:sldMk cId="3922494673" sldId="282"/>
            <ac:spMk id="6452" creationId="{7A976E23-29EC-4E20-9EF6-B7CC4A8210C3}"/>
          </ac:spMkLst>
        </pc:spChg>
        <pc:spChg chg="add">
          <ac:chgData name="Rawal, Surya Dev" userId="1fea52e1-4bda-4778-871f-51331d9f6f9f" providerId="ADAL" clId="{72E55736-D1A2-48FD-8712-BE06EFC3723B}" dt="2024-05-20T08:27:20.765" v="749" actId="26606"/>
          <ac:spMkLst>
            <pc:docMk/>
            <pc:sldMk cId="3922494673" sldId="282"/>
            <ac:spMk id="6453" creationId="{DF5FCEC6-E657-46F1-925F-13ED192124CE}"/>
          </ac:spMkLst>
        </pc:spChg>
        <pc:spChg chg="add">
          <ac:chgData name="Rawal, Surya Dev" userId="1fea52e1-4bda-4778-871f-51331d9f6f9f" providerId="ADAL" clId="{72E55736-D1A2-48FD-8712-BE06EFC3723B}" dt="2024-05-20T08:27:20.765" v="749" actId="26606"/>
          <ac:spMkLst>
            <pc:docMk/>
            <pc:sldMk cId="3922494673" sldId="282"/>
            <ac:spMk id="6454" creationId="{FF0BDB76-BCEC-498E-BA26-C763CD9FA3E7}"/>
          </ac:spMkLst>
        </pc:spChg>
        <pc:spChg chg="add del">
          <ac:chgData name="Rawal, Surya Dev" userId="1fea52e1-4bda-4778-871f-51331d9f6f9f" providerId="ADAL" clId="{72E55736-D1A2-48FD-8712-BE06EFC3723B}" dt="2024-05-20T08:25:07.985" v="735" actId="26606"/>
          <ac:spMkLst>
            <pc:docMk/>
            <pc:sldMk cId="3922494673" sldId="282"/>
            <ac:spMk id="6455" creationId="{5A0118C5-4F8D-4CF4-BADD-53FEACC6C42A}"/>
          </ac:spMkLst>
        </pc:spChg>
        <pc:spChg chg="add del">
          <ac:chgData name="Rawal, Surya Dev" userId="1fea52e1-4bda-4778-871f-51331d9f6f9f" providerId="ADAL" clId="{72E55736-D1A2-48FD-8712-BE06EFC3723B}" dt="2024-05-20T08:25:07.985" v="735" actId="26606"/>
          <ac:spMkLst>
            <pc:docMk/>
            <pc:sldMk cId="3922494673" sldId="282"/>
            <ac:spMk id="6465" creationId="{C4C270DE-0BEB-4372-B440-7EADA6FAFA55}"/>
          </ac:spMkLst>
        </pc:spChg>
        <pc:spChg chg="add del">
          <ac:chgData name="Rawal, Surya Dev" userId="1fea52e1-4bda-4778-871f-51331d9f6f9f" providerId="ADAL" clId="{72E55736-D1A2-48FD-8712-BE06EFC3723B}" dt="2024-05-20T08:25:07.985" v="735" actId="26606"/>
          <ac:spMkLst>
            <pc:docMk/>
            <pc:sldMk cId="3922494673" sldId="282"/>
            <ac:spMk id="6467" creationId="{757ACA0C-8702-4043-8D4D-582EAEDF1CF8}"/>
          </ac:spMkLst>
        </pc:spChg>
        <pc:spChg chg="add del">
          <ac:chgData name="Rawal, Surya Dev" userId="1fea52e1-4bda-4778-871f-51331d9f6f9f" providerId="ADAL" clId="{72E55736-D1A2-48FD-8712-BE06EFC3723B}" dt="2024-05-20T08:24:37.680" v="713" actId="26606"/>
          <ac:spMkLst>
            <pc:docMk/>
            <pc:sldMk cId="3922494673" sldId="282"/>
            <ac:spMk id="6472" creationId="{5A0118C5-4F8D-4CF4-BADD-53FEACC6C42A}"/>
          </ac:spMkLst>
        </pc:spChg>
        <pc:spChg chg="add">
          <ac:chgData name="Rawal, Surya Dev" userId="1fea52e1-4bda-4778-871f-51331d9f6f9f" providerId="ADAL" clId="{72E55736-D1A2-48FD-8712-BE06EFC3723B}" dt="2024-05-20T08:27:20.765" v="749" actId="26606"/>
          <ac:spMkLst>
            <pc:docMk/>
            <pc:sldMk cId="3922494673" sldId="282"/>
            <ac:spMk id="6479" creationId="{1452CEF2-C9EC-4C15-99E4-C781AB08AB91}"/>
          </ac:spMkLst>
        </pc:spChg>
        <pc:spChg chg="add del">
          <ac:chgData name="Rawal, Surya Dev" userId="1fea52e1-4bda-4778-871f-51331d9f6f9f" providerId="ADAL" clId="{72E55736-D1A2-48FD-8712-BE06EFC3723B}" dt="2024-05-20T08:24:37.680" v="713" actId="26606"/>
          <ac:spMkLst>
            <pc:docMk/>
            <pc:sldMk cId="3922494673" sldId="282"/>
            <ac:spMk id="6489" creationId="{C4C270DE-0BEB-4372-B440-7EADA6FAFA55}"/>
          </ac:spMkLst>
        </pc:spChg>
        <pc:spChg chg="add del">
          <ac:chgData name="Rawal, Surya Dev" userId="1fea52e1-4bda-4778-871f-51331d9f6f9f" providerId="ADAL" clId="{72E55736-D1A2-48FD-8712-BE06EFC3723B}" dt="2024-05-20T08:24:37.680" v="713" actId="26606"/>
          <ac:spMkLst>
            <pc:docMk/>
            <pc:sldMk cId="3922494673" sldId="282"/>
            <ac:spMk id="6491" creationId="{757ACA0C-8702-4043-8D4D-582EAEDF1CF8}"/>
          </ac:spMkLst>
        </pc:spChg>
        <pc:spChg chg="add del">
          <ac:chgData name="Rawal, Surya Dev" userId="1fea52e1-4bda-4778-871f-51331d9f6f9f" providerId="ADAL" clId="{72E55736-D1A2-48FD-8712-BE06EFC3723B}" dt="2024-05-20T08:24:40.289" v="715" actId="26606"/>
          <ac:spMkLst>
            <pc:docMk/>
            <pc:sldMk cId="3922494673" sldId="282"/>
            <ac:spMk id="6493" creationId="{A7AE9375-4664-4DB2-922D-2782A6E439AC}"/>
          </ac:spMkLst>
        </pc:spChg>
        <pc:spChg chg="add del">
          <ac:chgData name="Rawal, Surya Dev" userId="1fea52e1-4bda-4778-871f-51331d9f6f9f" providerId="ADAL" clId="{72E55736-D1A2-48FD-8712-BE06EFC3723B}" dt="2024-05-20T08:24:42.147" v="717" actId="26606"/>
          <ac:spMkLst>
            <pc:docMk/>
            <pc:sldMk cId="3922494673" sldId="282"/>
            <ac:spMk id="6497" creationId="{E8A8EAB8-D2FF-444D-B34B-7D32F106AD0E}"/>
          </ac:spMkLst>
        </pc:spChg>
        <pc:grpChg chg="add del">
          <ac:chgData name="Rawal, Surya Dev" userId="1fea52e1-4bda-4778-871f-51331d9f6f9f" providerId="ADAL" clId="{72E55736-D1A2-48FD-8712-BE06EFC3723B}" dt="2024-05-20T08:23:15.900" v="692" actId="26606"/>
          <ac:grpSpMkLst>
            <pc:docMk/>
            <pc:sldMk cId="3922494673" sldId="282"/>
            <ac:grpSpMk id="6218" creationId="{D92F9A1A-77F4-4E16-958B-64BB489FFEBC}"/>
          </ac:grpSpMkLst>
        </pc:grpChg>
        <pc:grpChg chg="add del">
          <ac:chgData name="Rawal, Surya Dev" userId="1fea52e1-4bda-4778-871f-51331d9f6f9f" providerId="ADAL" clId="{72E55736-D1A2-48FD-8712-BE06EFC3723B}" dt="2024-05-20T08:21:56.640" v="678" actId="26606"/>
          <ac:grpSpMkLst>
            <pc:docMk/>
            <pc:sldMk cId="3922494673" sldId="282"/>
            <ac:grpSpMk id="6222" creationId="{364A290D-B7BC-40B4-AB97-0C801BCCE267}"/>
          </ac:grpSpMkLst>
        </pc:grpChg>
        <pc:grpChg chg="add del">
          <ac:chgData name="Rawal, Surya Dev" userId="1fea52e1-4bda-4778-871f-51331d9f6f9f" providerId="ADAL" clId="{72E55736-D1A2-48FD-8712-BE06EFC3723B}" dt="2024-05-20T08:23:13.405" v="687" actId="26606"/>
          <ac:grpSpMkLst>
            <pc:docMk/>
            <pc:sldMk cId="3922494673" sldId="282"/>
            <ac:grpSpMk id="6246" creationId="{D92F9A1A-77F4-4E16-958B-64BB489FFEBC}"/>
          </ac:grpSpMkLst>
        </pc:grpChg>
        <pc:grpChg chg="add del">
          <ac:chgData name="Rawal, Surya Dev" userId="1fea52e1-4bda-4778-871f-51331d9f6f9f" providerId="ADAL" clId="{72E55736-D1A2-48FD-8712-BE06EFC3723B}" dt="2024-05-20T08:23:15.878" v="691" actId="26606"/>
          <ac:grpSpMkLst>
            <pc:docMk/>
            <pc:sldMk cId="3922494673" sldId="282"/>
            <ac:grpSpMk id="6262" creationId="{A04977CB-3825-471A-A590-C57F8C350306}"/>
          </ac:grpSpMkLst>
        </pc:grpChg>
        <pc:grpChg chg="add del">
          <ac:chgData name="Rawal, Surya Dev" userId="1fea52e1-4bda-4778-871f-51331d9f6f9f" providerId="ADAL" clId="{72E55736-D1A2-48FD-8712-BE06EFC3723B}" dt="2024-05-20T08:23:15.878" v="691" actId="26606"/>
          <ac:grpSpMkLst>
            <pc:docMk/>
            <pc:sldMk cId="3922494673" sldId="282"/>
            <ac:grpSpMk id="6433" creationId="{00C7DD97-49DC-4BFD-951D-CFF51B976DE9}"/>
          </ac:grpSpMkLst>
        </pc:grpChg>
        <pc:grpChg chg="add del">
          <ac:chgData name="Rawal, Surya Dev" userId="1fea52e1-4bda-4778-871f-51331d9f6f9f" providerId="ADAL" clId="{72E55736-D1A2-48FD-8712-BE06EFC3723B}" dt="2024-05-20T08:23:15.878" v="691" actId="26606"/>
          <ac:grpSpMkLst>
            <pc:docMk/>
            <pc:sldMk cId="3922494673" sldId="282"/>
            <ac:grpSpMk id="6436" creationId="{176786CF-68E6-476D-909E-8522718B7BE0}"/>
          </ac:grpSpMkLst>
        </pc:grpChg>
        <pc:grpChg chg="add del">
          <ac:chgData name="Rawal, Surya Dev" userId="1fea52e1-4bda-4778-871f-51331d9f6f9f" providerId="ADAL" clId="{72E55736-D1A2-48FD-8712-BE06EFC3723B}" dt="2024-05-20T08:23:15.878" v="691" actId="26606"/>
          <ac:grpSpMkLst>
            <pc:docMk/>
            <pc:sldMk cId="3922494673" sldId="282"/>
            <ac:grpSpMk id="6440" creationId="{00E015F5-1A99-4E40-BC3D-7707802996B5}"/>
          </ac:grpSpMkLst>
        </pc:grpChg>
        <pc:grpChg chg="add">
          <ac:chgData name="Rawal, Surya Dev" userId="1fea52e1-4bda-4778-871f-51331d9f6f9f" providerId="ADAL" clId="{72E55736-D1A2-48FD-8712-BE06EFC3723B}" dt="2024-05-20T08:27:20.765" v="749" actId="26606"/>
          <ac:grpSpMkLst>
            <pc:docMk/>
            <pc:sldMk cId="3922494673" sldId="282"/>
            <ac:grpSpMk id="6456" creationId="{DD8DF5DF-A251-4BC2-8965-4EDDD01FC56E}"/>
          </ac:grpSpMkLst>
        </pc:grpChg>
        <pc:grpChg chg="add del">
          <ac:chgData name="Rawal, Surya Dev" userId="1fea52e1-4bda-4778-871f-51331d9f6f9f" providerId="ADAL" clId="{72E55736-D1A2-48FD-8712-BE06EFC3723B}" dt="2024-05-20T08:25:07.985" v="735" actId="26606"/>
          <ac:grpSpMkLst>
            <pc:docMk/>
            <pc:sldMk cId="3922494673" sldId="282"/>
            <ac:grpSpMk id="6457" creationId="{D92F9A1A-77F4-4E16-958B-64BB489FFEBC}"/>
          </ac:grpSpMkLst>
        </pc:grpChg>
        <pc:grpChg chg="add">
          <ac:chgData name="Rawal, Surya Dev" userId="1fea52e1-4bda-4778-871f-51331d9f6f9f" providerId="ADAL" clId="{72E55736-D1A2-48FD-8712-BE06EFC3723B}" dt="2024-05-20T08:27:20.765" v="749" actId="26606"/>
          <ac:grpSpMkLst>
            <pc:docMk/>
            <pc:sldMk cId="3922494673" sldId="282"/>
            <ac:grpSpMk id="6459" creationId="{30A6DB23-0C0E-401A-9D98-117AB6A50DDE}"/>
          </ac:grpSpMkLst>
        </pc:grpChg>
        <pc:grpChg chg="add">
          <ac:chgData name="Rawal, Surya Dev" userId="1fea52e1-4bda-4778-871f-51331d9f6f9f" providerId="ADAL" clId="{72E55736-D1A2-48FD-8712-BE06EFC3723B}" dt="2024-05-20T08:27:20.765" v="749" actId="26606"/>
          <ac:grpSpMkLst>
            <pc:docMk/>
            <pc:sldMk cId="3922494673" sldId="282"/>
            <ac:grpSpMk id="6473" creationId="{298B576C-FDA2-46DE-8408-3A76DCF50655}"/>
          </ac:grpSpMkLst>
        </pc:grpChg>
        <pc:grpChg chg="add del">
          <ac:chgData name="Rawal, Surya Dev" userId="1fea52e1-4bda-4778-871f-51331d9f6f9f" providerId="ADAL" clId="{72E55736-D1A2-48FD-8712-BE06EFC3723B}" dt="2024-05-20T08:24:37.680" v="713" actId="26606"/>
          <ac:grpSpMkLst>
            <pc:docMk/>
            <pc:sldMk cId="3922494673" sldId="282"/>
            <ac:grpSpMk id="6474" creationId="{D92F9A1A-77F4-4E16-958B-64BB489FFEBC}"/>
          </ac:grpSpMkLst>
        </pc:grpChg>
        <pc:grpChg chg="add del">
          <ac:chgData name="Rawal, Surya Dev" userId="1fea52e1-4bda-4778-871f-51331d9f6f9f" providerId="ADAL" clId="{72E55736-D1A2-48FD-8712-BE06EFC3723B}" dt="2024-05-20T08:24:42.147" v="717" actId="26606"/>
          <ac:grpSpMkLst>
            <pc:docMk/>
            <pc:sldMk cId="3922494673" sldId="282"/>
            <ac:grpSpMk id="6476" creationId="{1CF03BDF-BAB0-4895-98AF-E26EE081D9B0}"/>
          </ac:grpSpMkLst>
        </pc:grpChg>
        <pc:grpChg chg="add del">
          <ac:chgData name="Rawal, Surya Dev" userId="1fea52e1-4bda-4778-871f-51331d9f6f9f" providerId="ADAL" clId="{72E55736-D1A2-48FD-8712-BE06EFC3723B}" dt="2024-05-20T08:24:42.147" v="717" actId="26606"/>
          <ac:grpSpMkLst>
            <pc:docMk/>
            <pc:sldMk cId="3922494673" sldId="282"/>
            <ac:grpSpMk id="6480" creationId="{9D20816A-53A8-414B-9615-2877C1081698}"/>
          </ac:grpSpMkLst>
        </pc:grpChg>
        <pc:grpChg chg="add">
          <ac:chgData name="Rawal, Surya Dev" userId="1fea52e1-4bda-4778-871f-51331d9f6f9f" providerId="ADAL" clId="{72E55736-D1A2-48FD-8712-BE06EFC3723B}" dt="2024-05-20T08:27:20.765" v="749" actId="26606"/>
          <ac:grpSpMkLst>
            <pc:docMk/>
            <pc:sldMk cId="3922494673" sldId="282"/>
            <ac:grpSpMk id="6481" creationId="{600459E6-26A3-4EAC-A34C-D0792D88CC26}"/>
          </ac:grpSpMkLst>
        </pc:grpChg>
        <pc:picChg chg="add del mod">
          <ac:chgData name="Rawal, Surya Dev" userId="1fea52e1-4bda-4778-871f-51331d9f6f9f" providerId="ADAL" clId="{72E55736-D1A2-48FD-8712-BE06EFC3723B}" dt="2024-05-23T06:26:29.375" v="11091" actId="21"/>
          <ac:picMkLst>
            <pc:docMk/>
            <pc:sldMk cId="3922494673" sldId="282"/>
            <ac:picMk id="4" creationId="{094D4E26-F340-3F13-A3A5-643AA8155311}"/>
          </ac:picMkLst>
        </pc:picChg>
        <pc:picChg chg="add del mod">
          <ac:chgData name="Rawal, Surya Dev" userId="1fea52e1-4bda-4778-871f-51331d9f6f9f" providerId="ADAL" clId="{72E55736-D1A2-48FD-8712-BE06EFC3723B}" dt="2024-05-23T06:26:28.875" v="11090"/>
          <ac:picMkLst>
            <pc:docMk/>
            <pc:sldMk cId="3922494673" sldId="282"/>
            <ac:picMk id="7" creationId="{7EDA5ACC-4FA6-DF5B-58CB-BAC610522111}"/>
          </ac:picMkLst>
        </pc:picChg>
        <pc:picChg chg="mod ord">
          <ac:chgData name="Rawal, Surya Dev" userId="1fea52e1-4bda-4778-871f-51331d9f6f9f" providerId="ADAL" clId="{72E55736-D1A2-48FD-8712-BE06EFC3723B}" dt="2024-05-23T20:41:00.185" v="14082" actId="1076"/>
          <ac:picMkLst>
            <pc:docMk/>
            <pc:sldMk cId="3922494673" sldId="282"/>
            <ac:picMk id="6146" creationId="{1B448C95-F432-FDB3-7E17-969A11CA59AE}"/>
          </ac:picMkLst>
        </pc:picChg>
        <pc:picChg chg="del mod ord">
          <ac:chgData name="Rawal, Surya Dev" userId="1fea52e1-4bda-4778-871f-51331d9f6f9f" providerId="ADAL" clId="{72E55736-D1A2-48FD-8712-BE06EFC3723B}" dt="2024-05-23T06:14:21.183" v="11056" actId="21"/>
          <ac:picMkLst>
            <pc:docMk/>
            <pc:sldMk cId="3922494673" sldId="282"/>
            <ac:picMk id="6150" creationId="{C49E4AAE-0261-B00B-FAF6-0C32C7302FD0}"/>
          </ac:picMkLst>
        </pc:picChg>
        <pc:cxnChg chg="del">
          <ac:chgData name="Rawal, Surya Dev" userId="1fea52e1-4bda-4778-871f-51331d9f6f9f" providerId="ADAL" clId="{72E55736-D1A2-48FD-8712-BE06EFC3723B}" dt="2024-05-20T08:21:45.192" v="676" actId="26606"/>
          <ac:cxnSpMkLst>
            <pc:docMk/>
            <pc:sldMk cId="3922494673" sldId="282"/>
            <ac:cxnSpMk id="6202" creationId="{EEA38897-7BA3-4408-8083-3235339C4A60}"/>
          </ac:cxnSpMkLst>
        </pc:cxnChg>
        <pc:cxnChg chg="del">
          <ac:chgData name="Rawal, Surya Dev" userId="1fea52e1-4bda-4778-871f-51331d9f6f9f" providerId="ADAL" clId="{72E55736-D1A2-48FD-8712-BE06EFC3723B}" dt="2024-05-20T08:21:45.192" v="676" actId="26606"/>
          <ac:cxnSpMkLst>
            <pc:docMk/>
            <pc:sldMk cId="3922494673" sldId="282"/>
            <ac:cxnSpMk id="6203" creationId="{CA240C79-242E-4918-9F28-B101847D1CC6}"/>
          </ac:cxnSpMkLst>
        </pc:cxnChg>
        <pc:cxnChg chg="del">
          <ac:chgData name="Rawal, Surya Dev" userId="1fea52e1-4bda-4778-871f-51331d9f6f9f" providerId="ADAL" clId="{72E55736-D1A2-48FD-8712-BE06EFC3723B}" dt="2024-05-20T08:21:45.192" v="676" actId="26606"/>
          <ac:cxnSpMkLst>
            <pc:docMk/>
            <pc:sldMk cId="3922494673" sldId="282"/>
            <ac:cxnSpMk id="6204" creationId="{F11AD06B-AB20-4097-8606-5DA00DBACE88}"/>
          </ac:cxnSpMkLst>
        </pc:cxnChg>
        <pc:cxnChg chg="add del">
          <ac:chgData name="Rawal, Surya Dev" userId="1fea52e1-4bda-4778-871f-51331d9f6f9f" providerId="ADAL" clId="{72E55736-D1A2-48FD-8712-BE06EFC3723B}" dt="2024-05-20T08:22:12.971" v="681" actId="26606"/>
          <ac:cxnSpMkLst>
            <pc:docMk/>
            <pc:sldMk cId="3922494673" sldId="282"/>
            <ac:cxnSpMk id="6211" creationId="{EEA38897-7BA3-4408-8083-3235339C4A60}"/>
          </ac:cxnSpMkLst>
        </pc:cxnChg>
        <pc:cxnChg chg="add del">
          <ac:chgData name="Rawal, Surya Dev" userId="1fea52e1-4bda-4778-871f-51331d9f6f9f" providerId="ADAL" clId="{72E55736-D1A2-48FD-8712-BE06EFC3723B}" dt="2024-05-20T08:22:12.971" v="681" actId="26606"/>
          <ac:cxnSpMkLst>
            <pc:docMk/>
            <pc:sldMk cId="3922494673" sldId="282"/>
            <ac:cxnSpMk id="6213" creationId="{CA240C79-242E-4918-9F28-B101847D1CC6}"/>
          </ac:cxnSpMkLst>
        </pc:cxnChg>
        <pc:cxnChg chg="add del">
          <ac:chgData name="Rawal, Surya Dev" userId="1fea52e1-4bda-4778-871f-51331d9f6f9f" providerId="ADAL" clId="{72E55736-D1A2-48FD-8712-BE06EFC3723B}" dt="2024-05-20T08:22:12.971" v="681" actId="26606"/>
          <ac:cxnSpMkLst>
            <pc:docMk/>
            <pc:sldMk cId="3922494673" sldId="282"/>
            <ac:cxnSpMk id="6215" creationId="{F11AD06B-AB20-4097-8606-5DA00DBACE88}"/>
          </ac:cxnSpMkLst>
        </pc:cxnChg>
        <pc:cxnChg chg="add del">
          <ac:chgData name="Rawal, Surya Dev" userId="1fea52e1-4bda-4778-871f-51331d9f6f9f" providerId="ADAL" clId="{72E55736-D1A2-48FD-8712-BE06EFC3723B}" dt="2024-05-20T08:22:01.953" v="680" actId="26606"/>
          <ac:cxnSpMkLst>
            <pc:docMk/>
            <pc:sldMk cId="3922494673" sldId="282"/>
            <ac:cxnSpMk id="6228" creationId="{EE504C98-6397-41C1-A8D8-2D9C4ED307E0}"/>
          </ac:cxnSpMkLst>
        </pc:cxnChg>
        <pc:cxnChg chg="add del">
          <ac:chgData name="Rawal, Surya Dev" userId="1fea52e1-4bda-4778-871f-51331d9f6f9f" providerId="ADAL" clId="{72E55736-D1A2-48FD-8712-BE06EFC3723B}" dt="2024-05-20T08:27:20.765" v="749" actId="26606"/>
          <ac:cxnSpMkLst>
            <pc:docMk/>
            <pc:sldMk cId="3922494673" sldId="282"/>
            <ac:cxnSpMk id="6248" creationId="{CA240C79-242E-4918-9F28-B101847D1CC6}"/>
          </ac:cxnSpMkLst>
        </pc:cxnChg>
        <pc:cxnChg chg="add del">
          <ac:chgData name="Rawal, Surya Dev" userId="1fea52e1-4bda-4778-871f-51331d9f6f9f" providerId="ADAL" clId="{72E55736-D1A2-48FD-8712-BE06EFC3723B}" dt="2024-05-20T08:27:20.765" v="749" actId="26606"/>
          <ac:cxnSpMkLst>
            <pc:docMk/>
            <pc:sldMk cId="3922494673" sldId="282"/>
            <ac:cxnSpMk id="6250" creationId="{F11AD06B-AB20-4097-8606-5DA00DBACE88}"/>
          </ac:cxnSpMkLst>
        </pc:cxnChg>
        <pc:cxnChg chg="add del">
          <ac:chgData name="Rawal, Surya Dev" userId="1fea52e1-4bda-4778-871f-51331d9f6f9f" providerId="ADAL" clId="{72E55736-D1A2-48FD-8712-BE06EFC3723B}" dt="2024-05-20T08:23:14.517" v="689" actId="26606"/>
          <ac:cxnSpMkLst>
            <pc:docMk/>
            <pc:sldMk cId="3922494673" sldId="282"/>
            <ac:cxnSpMk id="6266" creationId="{EE504C98-6397-41C1-A8D8-2D9C4ED307E0}"/>
          </ac:cxnSpMkLst>
        </pc:cxnChg>
        <pc:cxnChg chg="add del">
          <ac:chgData name="Rawal, Surya Dev" userId="1fea52e1-4bda-4778-871f-51331d9f6f9f" providerId="ADAL" clId="{72E55736-D1A2-48FD-8712-BE06EFC3723B}" dt="2024-05-20T08:27:20.765" v="749" actId="26606"/>
          <ac:cxnSpMkLst>
            <pc:docMk/>
            <pc:sldMk cId="3922494673" sldId="282"/>
            <ac:cxnSpMk id="6450" creationId="{EEA38897-7BA3-4408-8083-3235339C4A60}"/>
          </ac:cxnSpMkLst>
        </pc:cxnChg>
        <pc:cxnChg chg="add del">
          <ac:chgData name="Rawal, Surya Dev" userId="1fea52e1-4bda-4778-871f-51331d9f6f9f" providerId="ADAL" clId="{72E55736-D1A2-48FD-8712-BE06EFC3723B}" dt="2024-05-20T08:24:40.289" v="715" actId="26606"/>
          <ac:cxnSpMkLst>
            <pc:docMk/>
            <pc:sldMk cId="3922494673" sldId="282"/>
            <ac:cxnSpMk id="6494" creationId="{EE504C98-6397-41C1-A8D8-2D9C4ED307E0}"/>
          </ac:cxnSpMkLst>
        </pc:cxnChg>
        <pc:cxnChg chg="add del">
          <ac:chgData name="Rawal, Surya Dev" userId="1fea52e1-4bda-4778-871f-51331d9f6f9f" providerId="ADAL" clId="{72E55736-D1A2-48FD-8712-BE06EFC3723B}" dt="2024-05-20T08:24:40.289" v="715" actId="26606"/>
          <ac:cxnSpMkLst>
            <pc:docMk/>
            <pc:sldMk cId="3922494673" sldId="282"/>
            <ac:cxnSpMk id="6495" creationId="{B7188D9B-1674-419B-A379-D1632A7EC3A2}"/>
          </ac:cxnSpMkLst>
        </pc:cxnChg>
        <pc:cxnChg chg="add del">
          <ac:chgData name="Rawal, Surya Dev" userId="1fea52e1-4bda-4778-871f-51331d9f6f9f" providerId="ADAL" clId="{72E55736-D1A2-48FD-8712-BE06EFC3723B}" dt="2024-05-20T08:24:42.147" v="717" actId="26606"/>
          <ac:cxnSpMkLst>
            <pc:docMk/>
            <pc:sldMk cId="3922494673" sldId="282"/>
            <ac:cxnSpMk id="6498" creationId="{DAE05351-315A-4BA9-A90A-FE5C949522D1}"/>
          </ac:cxnSpMkLst>
        </pc:cxnChg>
      </pc:sldChg>
      <pc:sldChg chg="modNotesTx">
        <pc:chgData name="Rawal, Surya Dev" userId="1fea52e1-4bda-4778-871f-51331d9f6f9f" providerId="ADAL" clId="{72E55736-D1A2-48FD-8712-BE06EFC3723B}" dt="2024-05-23T21:07:03.757" v="14232"/>
        <pc:sldMkLst>
          <pc:docMk/>
          <pc:sldMk cId="3651191921" sldId="283"/>
        </pc:sldMkLst>
      </pc:sldChg>
      <pc:sldChg chg="modSp mod modNotesTx">
        <pc:chgData name="Rawal, Surya Dev" userId="1fea52e1-4bda-4778-871f-51331d9f6f9f" providerId="ADAL" clId="{72E55736-D1A2-48FD-8712-BE06EFC3723B}" dt="2024-05-23T21:07:00.598" v="14231" actId="20577"/>
        <pc:sldMkLst>
          <pc:docMk/>
          <pc:sldMk cId="2981480308" sldId="287"/>
        </pc:sldMkLst>
        <pc:spChg chg="mod">
          <ac:chgData name="Rawal, Surya Dev" userId="1fea52e1-4bda-4778-871f-51331d9f6f9f" providerId="ADAL" clId="{72E55736-D1A2-48FD-8712-BE06EFC3723B}" dt="2024-05-20T21:26:30.026" v="5511" actId="20577"/>
          <ac:spMkLst>
            <pc:docMk/>
            <pc:sldMk cId="2981480308" sldId="287"/>
            <ac:spMk id="12" creationId="{5D4117BD-B607-81BC-E113-9357D8767094}"/>
          </ac:spMkLst>
        </pc:spChg>
        <pc:spChg chg="mod">
          <ac:chgData name="Rawal, Surya Dev" userId="1fea52e1-4bda-4778-871f-51331d9f6f9f" providerId="ADAL" clId="{72E55736-D1A2-48FD-8712-BE06EFC3723B}" dt="2024-05-20T21:26:15.973" v="5505" actId="20577"/>
          <ac:spMkLst>
            <pc:docMk/>
            <pc:sldMk cId="2981480308" sldId="287"/>
            <ac:spMk id="28" creationId="{58E6FF4B-D576-D91B-E671-10B1C48520AF}"/>
          </ac:spMkLst>
        </pc:spChg>
      </pc:sldChg>
      <pc:sldChg chg="addSp modSp mod modAnim">
        <pc:chgData name="Rawal, Surya Dev" userId="1fea52e1-4bda-4778-871f-51331d9f6f9f" providerId="ADAL" clId="{72E55736-D1A2-48FD-8712-BE06EFC3723B}" dt="2024-05-23T19:35:06.384" v="13774" actId="20577"/>
        <pc:sldMkLst>
          <pc:docMk/>
          <pc:sldMk cId="2242985007" sldId="288"/>
        </pc:sldMkLst>
        <pc:spChg chg="add mod">
          <ac:chgData name="Rawal, Surya Dev" userId="1fea52e1-4bda-4778-871f-51331d9f6f9f" providerId="ADAL" clId="{72E55736-D1A2-48FD-8712-BE06EFC3723B}" dt="2024-05-23T19:34:28.991" v="13761" actId="1076"/>
          <ac:spMkLst>
            <pc:docMk/>
            <pc:sldMk cId="2242985007" sldId="288"/>
            <ac:spMk id="3" creationId="{E82FF202-A108-81D5-CF97-00D9E5B72B2E}"/>
          </ac:spMkLst>
        </pc:spChg>
        <pc:spChg chg="mod">
          <ac:chgData name="Rawal, Surya Dev" userId="1fea52e1-4bda-4778-871f-51331d9f6f9f" providerId="ADAL" clId="{72E55736-D1A2-48FD-8712-BE06EFC3723B}" dt="2024-05-23T19:35:06.384" v="13774" actId="20577"/>
          <ac:spMkLst>
            <pc:docMk/>
            <pc:sldMk cId="2242985007" sldId="288"/>
            <ac:spMk id="4" creationId="{CFCCF6B9-7474-3793-2000-5C3ED5A9FCA2}"/>
          </ac:spMkLst>
        </pc:spChg>
      </pc:sldChg>
      <pc:sldChg chg="modSp mod ord">
        <pc:chgData name="Rawal, Surya Dev" userId="1fea52e1-4bda-4778-871f-51331d9f6f9f" providerId="ADAL" clId="{72E55736-D1A2-48FD-8712-BE06EFC3723B}" dt="2024-05-23T21:11:48.756" v="14609" actId="20577"/>
        <pc:sldMkLst>
          <pc:docMk/>
          <pc:sldMk cId="2895016992" sldId="289"/>
        </pc:sldMkLst>
        <pc:spChg chg="mod">
          <ac:chgData name="Rawal, Surya Dev" userId="1fea52e1-4bda-4778-871f-51331d9f6f9f" providerId="ADAL" clId="{72E55736-D1A2-48FD-8712-BE06EFC3723B}" dt="2024-05-23T21:10:30.354" v="14554" actId="27636"/>
          <ac:spMkLst>
            <pc:docMk/>
            <pc:sldMk cId="2895016992" sldId="289"/>
            <ac:spMk id="2" creationId="{A41C3417-36BA-9613-92C1-ACDE1B48493B}"/>
          </ac:spMkLst>
        </pc:spChg>
        <pc:spChg chg="mod">
          <ac:chgData name="Rawal, Surya Dev" userId="1fea52e1-4bda-4778-871f-51331d9f6f9f" providerId="ADAL" clId="{72E55736-D1A2-48FD-8712-BE06EFC3723B}" dt="2024-05-23T21:11:13.250" v="14571" actId="20577"/>
          <ac:spMkLst>
            <pc:docMk/>
            <pc:sldMk cId="2895016992" sldId="289"/>
            <ac:spMk id="4" creationId="{D725ABD5-FF88-57E4-38F9-CAE80B237D02}"/>
          </ac:spMkLst>
        </pc:spChg>
        <pc:spChg chg="mod">
          <ac:chgData name="Rawal, Surya Dev" userId="1fea52e1-4bda-4778-871f-51331d9f6f9f" providerId="ADAL" clId="{72E55736-D1A2-48FD-8712-BE06EFC3723B}" dt="2024-05-23T21:11:48.756" v="14609" actId="20577"/>
          <ac:spMkLst>
            <pc:docMk/>
            <pc:sldMk cId="2895016992" sldId="289"/>
            <ac:spMk id="6" creationId="{DA20B6FD-12BD-7EA8-7E6C-E2DA1C711E5C}"/>
          </ac:spMkLst>
        </pc:spChg>
      </pc:sldChg>
      <pc:sldChg chg="modNotesTx">
        <pc:chgData name="Rawal, Surya Dev" userId="1fea52e1-4bda-4778-871f-51331d9f6f9f" providerId="ADAL" clId="{72E55736-D1A2-48FD-8712-BE06EFC3723B}" dt="2024-05-22T20:16:07.296" v="10306" actId="20577"/>
        <pc:sldMkLst>
          <pc:docMk/>
          <pc:sldMk cId="4093313158" sldId="290"/>
        </pc:sldMkLst>
      </pc:sldChg>
      <pc:sldChg chg="addSp delSp modSp mod addAnim delAnim modAnim modNotesTx">
        <pc:chgData name="Rawal, Surya Dev" userId="1fea52e1-4bda-4778-871f-51331d9f6f9f" providerId="ADAL" clId="{72E55736-D1A2-48FD-8712-BE06EFC3723B}" dt="2024-05-23T21:02:54.170" v="14212" actId="20577"/>
        <pc:sldMkLst>
          <pc:docMk/>
          <pc:sldMk cId="221320629" sldId="291"/>
        </pc:sldMkLst>
        <pc:spChg chg="mod">
          <ac:chgData name="Rawal, Surya Dev" userId="1fea52e1-4bda-4778-871f-51331d9f6f9f" providerId="ADAL" clId="{72E55736-D1A2-48FD-8712-BE06EFC3723B}" dt="2024-05-20T21:59:37.769" v="6827" actId="14100"/>
          <ac:spMkLst>
            <pc:docMk/>
            <pc:sldMk cId="221320629" sldId="291"/>
            <ac:spMk id="2" creationId="{FA5E9B64-D001-7312-8992-3B2C6F18693B}"/>
          </ac:spMkLst>
        </pc:spChg>
        <pc:spChg chg="add del mod">
          <ac:chgData name="Rawal, Surya Dev" userId="1fea52e1-4bda-4778-871f-51331d9f6f9f" providerId="ADAL" clId="{72E55736-D1A2-48FD-8712-BE06EFC3723B}" dt="2024-05-20T21:57:01.564" v="6782" actId="21"/>
          <ac:spMkLst>
            <pc:docMk/>
            <pc:sldMk cId="221320629" sldId="291"/>
            <ac:spMk id="3" creationId="{E9D057C9-FFC1-02B6-116D-A2E14F51DA3D}"/>
          </ac:spMkLst>
        </pc:spChg>
        <pc:spChg chg="add del mod">
          <ac:chgData name="Rawal, Surya Dev" userId="1fea52e1-4bda-4778-871f-51331d9f6f9f" providerId="ADAL" clId="{72E55736-D1A2-48FD-8712-BE06EFC3723B}" dt="2024-05-20T21:56:52.197" v="6776" actId="21"/>
          <ac:spMkLst>
            <pc:docMk/>
            <pc:sldMk cId="221320629" sldId="291"/>
            <ac:spMk id="4" creationId="{4CF3186B-968A-AEF0-9DF9-25E228D1FB16}"/>
          </ac:spMkLst>
        </pc:spChg>
        <pc:spChg chg="add del mod">
          <ac:chgData name="Rawal, Surya Dev" userId="1fea52e1-4bda-4778-871f-51331d9f6f9f" providerId="ADAL" clId="{72E55736-D1A2-48FD-8712-BE06EFC3723B}" dt="2024-05-20T21:56:52.197" v="6776" actId="21"/>
          <ac:spMkLst>
            <pc:docMk/>
            <pc:sldMk cId="221320629" sldId="291"/>
            <ac:spMk id="5" creationId="{A6044745-7896-115D-3CB7-0663081C1ABC}"/>
          </ac:spMkLst>
        </pc:spChg>
        <pc:spChg chg="add del mod">
          <ac:chgData name="Rawal, Surya Dev" userId="1fea52e1-4bda-4778-871f-51331d9f6f9f" providerId="ADAL" clId="{72E55736-D1A2-48FD-8712-BE06EFC3723B}" dt="2024-05-20T21:57:00.053" v="6780" actId="21"/>
          <ac:spMkLst>
            <pc:docMk/>
            <pc:sldMk cId="221320629" sldId="291"/>
            <ac:spMk id="6" creationId="{7380B760-ADA5-9399-0A49-3FBC613F6ABB}"/>
          </ac:spMkLst>
        </pc:spChg>
        <pc:spChg chg="add del mod">
          <ac:chgData name="Rawal, Surya Dev" userId="1fea52e1-4bda-4778-871f-51331d9f6f9f" providerId="ADAL" clId="{72E55736-D1A2-48FD-8712-BE06EFC3723B}" dt="2024-05-20T21:58:15.062" v="6802" actId="21"/>
          <ac:spMkLst>
            <pc:docMk/>
            <pc:sldMk cId="221320629" sldId="291"/>
            <ac:spMk id="7" creationId="{326CA83A-5B82-7B9C-0F1F-2EEE98A07FE5}"/>
          </ac:spMkLst>
        </pc:spChg>
        <pc:spChg chg="add del mod">
          <ac:chgData name="Rawal, Surya Dev" userId="1fea52e1-4bda-4778-871f-51331d9f6f9f" providerId="ADAL" clId="{72E55736-D1A2-48FD-8712-BE06EFC3723B}" dt="2024-05-20T21:58:15.062" v="6802" actId="21"/>
          <ac:spMkLst>
            <pc:docMk/>
            <pc:sldMk cId="221320629" sldId="291"/>
            <ac:spMk id="8" creationId="{13533135-D94A-B297-3923-828BEE4BC289}"/>
          </ac:spMkLst>
        </pc:spChg>
        <pc:spChg chg="add del mod">
          <ac:chgData name="Rawal, Surya Dev" userId="1fea52e1-4bda-4778-871f-51331d9f6f9f" providerId="ADAL" clId="{72E55736-D1A2-48FD-8712-BE06EFC3723B}" dt="2024-05-20T21:58:08.217" v="6799" actId="21"/>
          <ac:spMkLst>
            <pc:docMk/>
            <pc:sldMk cId="221320629" sldId="291"/>
            <ac:spMk id="9" creationId="{253C4BD8-EB9A-EE7C-5239-82021930A981}"/>
          </ac:spMkLst>
        </pc:spChg>
        <pc:spChg chg="add del mod">
          <ac:chgData name="Rawal, Surya Dev" userId="1fea52e1-4bda-4778-871f-51331d9f6f9f" providerId="ADAL" clId="{72E55736-D1A2-48FD-8712-BE06EFC3723B}" dt="2024-05-20T21:58:20.708" v="6807" actId="21"/>
          <ac:spMkLst>
            <pc:docMk/>
            <pc:sldMk cId="221320629" sldId="291"/>
            <ac:spMk id="10" creationId="{BF71C49D-B3B0-867B-C027-096BF7D6BB53}"/>
          </ac:spMkLst>
        </pc:spChg>
        <pc:spChg chg="add del mod">
          <ac:chgData name="Rawal, Surya Dev" userId="1fea52e1-4bda-4778-871f-51331d9f6f9f" providerId="ADAL" clId="{72E55736-D1A2-48FD-8712-BE06EFC3723B}" dt="2024-05-20T21:56:52.197" v="6776" actId="21"/>
          <ac:spMkLst>
            <pc:docMk/>
            <pc:sldMk cId="221320629" sldId="291"/>
            <ac:spMk id="11" creationId="{A8AAB9E1-F60E-35AE-3912-8A99364D8CCB}"/>
          </ac:spMkLst>
        </pc:spChg>
        <pc:spChg chg="add del mod">
          <ac:chgData name="Rawal, Surya Dev" userId="1fea52e1-4bda-4778-871f-51331d9f6f9f" providerId="ADAL" clId="{72E55736-D1A2-48FD-8712-BE06EFC3723B}" dt="2024-05-20T21:56:52.197" v="6776" actId="21"/>
          <ac:spMkLst>
            <pc:docMk/>
            <pc:sldMk cId="221320629" sldId="291"/>
            <ac:spMk id="12" creationId="{57A76069-A2B1-2A89-D0A1-76B712FB333C}"/>
          </ac:spMkLst>
        </pc:spChg>
        <pc:spChg chg="add del mod">
          <ac:chgData name="Rawal, Surya Dev" userId="1fea52e1-4bda-4778-871f-51331d9f6f9f" providerId="ADAL" clId="{72E55736-D1A2-48FD-8712-BE06EFC3723B}" dt="2024-05-20T21:56:58.074" v="6778" actId="21"/>
          <ac:spMkLst>
            <pc:docMk/>
            <pc:sldMk cId="221320629" sldId="291"/>
            <ac:spMk id="13" creationId="{C9905EB4-4DA1-18C3-0A0F-2A7E366F76F4}"/>
          </ac:spMkLst>
        </pc:spChg>
        <pc:spChg chg="add del mod">
          <ac:chgData name="Rawal, Surya Dev" userId="1fea52e1-4bda-4778-871f-51331d9f6f9f" providerId="ADAL" clId="{72E55736-D1A2-48FD-8712-BE06EFC3723B}" dt="2024-05-20T21:56:58.074" v="6778" actId="21"/>
          <ac:spMkLst>
            <pc:docMk/>
            <pc:sldMk cId="221320629" sldId="291"/>
            <ac:spMk id="14" creationId="{63B8BF05-6FB7-9A1F-9B1B-0B6B09FDF5C5}"/>
          </ac:spMkLst>
        </pc:spChg>
        <pc:spChg chg="add mod">
          <ac:chgData name="Rawal, Surya Dev" userId="1fea52e1-4bda-4778-871f-51331d9f6f9f" providerId="ADAL" clId="{72E55736-D1A2-48FD-8712-BE06EFC3723B}" dt="2024-05-20T21:57:31.711" v="6790" actId="571"/>
          <ac:spMkLst>
            <pc:docMk/>
            <pc:sldMk cId="221320629" sldId="291"/>
            <ac:spMk id="15" creationId="{39347A82-296C-E2D1-95EF-0892C5F5765C}"/>
          </ac:spMkLst>
        </pc:spChg>
        <pc:spChg chg="add mod">
          <ac:chgData name="Rawal, Surya Dev" userId="1fea52e1-4bda-4778-871f-51331d9f6f9f" providerId="ADAL" clId="{72E55736-D1A2-48FD-8712-BE06EFC3723B}" dt="2024-05-20T21:57:31.711" v="6790" actId="571"/>
          <ac:spMkLst>
            <pc:docMk/>
            <pc:sldMk cId="221320629" sldId="291"/>
            <ac:spMk id="16" creationId="{EA88212A-5601-2B49-20A0-B3601E7084BC}"/>
          </ac:spMkLst>
        </pc:spChg>
        <pc:spChg chg="mod">
          <ac:chgData name="Rawal, Surya Dev" userId="1fea52e1-4bda-4778-871f-51331d9f6f9f" providerId="ADAL" clId="{72E55736-D1A2-48FD-8712-BE06EFC3723B}" dt="2024-05-20T21:55:20.745" v="6757" actId="1076"/>
          <ac:spMkLst>
            <pc:docMk/>
            <pc:sldMk cId="221320629" sldId="291"/>
            <ac:spMk id="18" creationId="{C109C4B5-27F2-B7DE-6181-779741E2F99F}"/>
          </ac:spMkLst>
        </pc:spChg>
        <pc:spChg chg="del mod">
          <ac:chgData name="Rawal, Surya Dev" userId="1fea52e1-4bda-4778-871f-51331d9f6f9f" providerId="ADAL" clId="{72E55736-D1A2-48FD-8712-BE06EFC3723B}" dt="2024-05-20T21:57:06.354" v="6784" actId="21"/>
          <ac:spMkLst>
            <pc:docMk/>
            <pc:sldMk cId="221320629" sldId="291"/>
            <ac:spMk id="19" creationId="{5F1B481A-80B0-DA4A-337F-E77770689E33}"/>
          </ac:spMkLst>
        </pc:spChg>
        <pc:spChg chg="del mod">
          <ac:chgData name="Rawal, Surya Dev" userId="1fea52e1-4bda-4778-871f-51331d9f6f9f" providerId="ADAL" clId="{72E55736-D1A2-48FD-8712-BE06EFC3723B}" dt="2024-05-20T21:57:05.092" v="6783" actId="21"/>
          <ac:spMkLst>
            <pc:docMk/>
            <pc:sldMk cId="221320629" sldId="291"/>
            <ac:spMk id="20" creationId="{AE997FDF-28B2-F88A-F56C-030CDEEF08EC}"/>
          </ac:spMkLst>
        </pc:spChg>
        <pc:spChg chg="del mod">
          <ac:chgData name="Rawal, Surya Dev" userId="1fea52e1-4bda-4778-871f-51331d9f6f9f" providerId="ADAL" clId="{72E55736-D1A2-48FD-8712-BE06EFC3723B}" dt="2024-05-20T21:56:58.074" v="6778" actId="21"/>
          <ac:spMkLst>
            <pc:docMk/>
            <pc:sldMk cId="221320629" sldId="291"/>
            <ac:spMk id="21" creationId="{B292BB60-4955-5BAE-F97A-4E2AE7A5B32A}"/>
          </ac:spMkLst>
        </pc:spChg>
        <pc:spChg chg="del mod">
          <ac:chgData name="Rawal, Surya Dev" userId="1fea52e1-4bda-4778-871f-51331d9f6f9f" providerId="ADAL" clId="{72E55736-D1A2-48FD-8712-BE06EFC3723B}" dt="2024-05-20T21:56:58.074" v="6778" actId="21"/>
          <ac:spMkLst>
            <pc:docMk/>
            <pc:sldMk cId="221320629" sldId="291"/>
            <ac:spMk id="22" creationId="{0F4B6E6D-E69A-523D-F89A-06AAAEB7D28F}"/>
          </ac:spMkLst>
        </pc:spChg>
        <pc:spChg chg="mod">
          <ac:chgData name="Rawal, Surya Dev" userId="1fea52e1-4bda-4778-871f-51331d9f6f9f" providerId="ADAL" clId="{72E55736-D1A2-48FD-8712-BE06EFC3723B}" dt="2024-05-20T22:16:13.626" v="7492" actId="1076"/>
          <ac:spMkLst>
            <pc:docMk/>
            <pc:sldMk cId="221320629" sldId="291"/>
            <ac:spMk id="24" creationId="{F5BE1494-D377-D547-722A-C1EF5C0B5BC0}"/>
          </ac:spMkLst>
        </pc:spChg>
        <pc:spChg chg="mod">
          <ac:chgData name="Rawal, Surya Dev" userId="1fea52e1-4bda-4778-871f-51331d9f6f9f" providerId="ADAL" clId="{72E55736-D1A2-48FD-8712-BE06EFC3723B}" dt="2024-05-20T22:00:00.124" v="6830" actId="1076"/>
          <ac:spMkLst>
            <pc:docMk/>
            <pc:sldMk cId="221320629" sldId="291"/>
            <ac:spMk id="26" creationId="{311EA8B3-F378-7437-6535-322B0936D8F1}"/>
          </ac:spMkLst>
        </pc:spChg>
        <pc:spChg chg="mod">
          <ac:chgData name="Rawal, Surya Dev" userId="1fea52e1-4bda-4778-871f-51331d9f6f9f" providerId="ADAL" clId="{72E55736-D1A2-48FD-8712-BE06EFC3723B}" dt="2024-05-23T21:02:54.170" v="14212" actId="20577"/>
          <ac:spMkLst>
            <pc:docMk/>
            <pc:sldMk cId="221320629" sldId="291"/>
            <ac:spMk id="27" creationId="{90A3A80A-176F-2D99-CEF8-1EE86BB0DA6D}"/>
          </ac:spMkLst>
        </pc:spChg>
        <pc:spChg chg="mod">
          <ac:chgData name="Rawal, Surya Dev" userId="1fea52e1-4bda-4778-871f-51331d9f6f9f" providerId="ADAL" clId="{72E55736-D1A2-48FD-8712-BE06EFC3723B}" dt="2024-05-20T22:01:16.020" v="6898" actId="20577"/>
          <ac:spMkLst>
            <pc:docMk/>
            <pc:sldMk cId="221320629" sldId="291"/>
            <ac:spMk id="28" creationId="{20EA8BD2-9E44-B598-7AC6-9E235FBF216B}"/>
          </ac:spMkLst>
        </pc:spChg>
        <pc:spChg chg="add mod">
          <ac:chgData name="Rawal, Surya Dev" userId="1fea52e1-4bda-4778-871f-51331d9f6f9f" providerId="ADAL" clId="{72E55736-D1A2-48FD-8712-BE06EFC3723B}" dt="2024-05-20T21:57:31.711" v="6790" actId="571"/>
          <ac:spMkLst>
            <pc:docMk/>
            <pc:sldMk cId="221320629" sldId="291"/>
            <ac:spMk id="29" creationId="{1D6D3F87-7352-B1B2-AE71-7EFBCA4E43D5}"/>
          </ac:spMkLst>
        </pc:spChg>
        <pc:spChg chg="add mod">
          <ac:chgData name="Rawal, Surya Dev" userId="1fea52e1-4bda-4778-871f-51331d9f6f9f" providerId="ADAL" clId="{72E55736-D1A2-48FD-8712-BE06EFC3723B}" dt="2024-05-20T21:57:31.023" v="6789" actId="571"/>
          <ac:spMkLst>
            <pc:docMk/>
            <pc:sldMk cId="221320629" sldId="291"/>
            <ac:spMk id="30" creationId="{7EBC7C4D-D2EC-F4D5-DC57-065EFF466CC2}"/>
          </ac:spMkLst>
        </pc:spChg>
        <pc:spChg chg="add mod">
          <ac:chgData name="Rawal, Surya Dev" userId="1fea52e1-4bda-4778-871f-51331d9f6f9f" providerId="ADAL" clId="{72E55736-D1A2-48FD-8712-BE06EFC3723B}" dt="2024-05-20T21:57:31.023" v="6789" actId="571"/>
          <ac:spMkLst>
            <pc:docMk/>
            <pc:sldMk cId="221320629" sldId="291"/>
            <ac:spMk id="31" creationId="{F4B8CBEA-1651-710F-DE41-E0BB1AA27BB5}"/>
          </ac:spMkLst>
        </pc:spChg>
        <pc:spChg chg="add del mod">
          <ac:chgData name="Rawal, Surya Dev" userId="1fea52e1-4bda-4778-871f-51331d9f6f9f" providerId="ADAL" clId="{72E55736-D1A2-48FD-8712-BE06EFC3723B}" dt="2024-05-20T21:59:18.901" v="6820" actId="21"/>
          <ac:spMkLst>
            <pc:docMk/>
            <pc:sldMk cId="221320629" sldId="291"/>
            <ac:spMk id="32" creationId="{2F2DC89B-3694-2E55-9066-3A311EE5E560}"/>
          </ac:spMkLst>
        </pc:spChg>
        <pc:spChg chg="add del mod">
          <ac:chgData name="Rawal, Surya Dev" userId="1fea52e1-4bda-4778-871f-51331d9f6f9f" providerId="ADAL" clId="{72E55736-D1A2-48FD-8712-BE06EFC3723B}" dt="2024-05-20T21:59:18.901" v="6820" actId="21"/>
          <ac:spMkLst>
            <pc:docMk/>
            <pc:sldMk cId="221320629" sldId="291"/>
            <ac:spMk id="33" creationId="{0C9DD099-3B98-1C04-8E3B-933725CD02C5}"/>
          </ac:spMkLst>
        </pc:spChg>
        <pc:spChg chg="add del mod">
          <ac:chgData name="Rawal, Surya Dev" userId="1fea52e1-4bda-4778-871f-51331d9f6f9f" providerId="ADAL" clId="{72E55736-D1A2-48FD-8712-BE06EFC3723B}" dt="2024-05-20T21:58:17.235" v="6804" actId="21"/>
          <ac:spMkLst>
            <pc:docMk/>
            <pc:sldMk cId="221320629" sldId="291"/>
            <ac:spMk id="34" creationId="{F37B3C4F-DEA8-3B96-B2BB-2D375AB81279}"/>
          </ac:spMkLst>
        </pc:spChg>
        <pc:spChg chg="add del mod">
          <ac:chgData name="Rawal, Surya Dev" userId="1fea52e1-4bda-4778-871f-51331d9f6f9f" providerId="ADAL" clId="{72E55736-D1A2-48FD-8712-BE06EFC3723B}" dt="2024-05-20T21:57:45.661" v="6795" actId="21"/>
          <ac:spMkLst>
            <pc:docMk/>
            <pc:sldMk cId="221320629" sldId="291"/>
            <ac:spMk id="35" creationId="{F0202AA1-B8BD-7D2D-54C6-D130F82E0742}"/>
          </ac:spMkLst>
        </pc:spChg>
        <pc:spChg chg="add del mod">
          <ac:chgData name="Rawal, Surya Dev" userId="1fea52e1-4bda-4778-871f-51331d9f6f9f" providerId="ADAL" clId="{72E55736-D1A2-48FD-8712-BE06EFC3723B}" dt="2024-05-20T21:57:45.661" v="6795" actId="21"/>
          <ac:spMkLst>
            <pc:docMk/>
            <pc:sldMk cId="221320629" sldId="291"/>
            <ac:spMk id="36" creationId="{E8F8C1B0-D642-82CD-0163-CC32AF790CAE}"/>
          </ac:spMkLst>
        </pc:spChg>
        <pc:spChg chg="add del mod">
          <ac:chgData name="Rawal, Surya Dev" userId="1fea52e1-4bda-4778-871f-51331d9f6f9f" providerId="ADAL" clId="{72E55736-D1A2-48FD-8712-BE06EFC3723B}" dt="2024-05-20T21:57:45.661" v="6795" actId="21"/>
          <ac:spMkLst>
            <pc:docMk/>
            <pc:sldMk cId="221320629" sldId="291"/>
            <ac:spMk id="37" creationId="{7D26F064-16AA-F04F-054F-4C697573BA2C}"/>
          </ac:spMkLst>
        </pc:spChg>
        <pc:spChg chg="add del mod">
          <ac:chgData name="Rawal, Surya Dev" userId="1fea52e1-4bda-4778-871f-51331d9f6f9f" providerId="ADAL" clId="{72E55736-D1A2-48FD-8712-BE06EFC3723B}" dt="2024-05-20T21:58:32.919" v="6811" actId="21"/>
          <ac:spMkLst>
            <pc:docMk/>
            <pc:sldMk cId="221320629" sldId="291"/>
            <ac:spMk id="38" creationId="{090EE51D-F948-5725-74BC-744CE71A4A4D}"/>
          </ac:spMkLst>
        </pc:spChg>
        <pc:spChg chg="add del mod">
          <ac:chgData name="Rawal, Surya Dev" userId="1fea52e1-4bda-4778-871f-51331d9f6f9f" providerId="ADAL" clId="{72E55736-D1A2-48FD-8712-BE06EFC3723B}" dt="2024-05-20T21:58:32.919" v="6811" actId="21"/>
          <ac:spMkLst>
            <pc:docMk/>
            <pc:sldMk cId="221320629" sldId="291"/>
            <ac:spMk id="39" creationId="{969AAB3E-B223-0D4F-9C8E-C9BBBDA92F9D}"/>
          </ac:spMkLst>
        </pc:spChg>
        <pc:spChg chg="add del mod">
          <ac:chgData name="Rawal, Surya Dev" userId="1fea52e1-4bda-4778-871f-51331d9f6f9f" providerId="ADAL" clId="{72E55736-D1A2-48FD-8712-BE06EFC3723B}" dt="2024-05-20T21:58:08.217" v="6799" actId="21"/>
          <ac:spMkLst>
            <pc:docMk/>
            <pc:sldMk cId="221320629" sldId="291"/>
            <ac:spMk id="40" creationId="{ED4F8107-61A7-6F51-5DB5-C7066D29C823}"/>
          </ac:spMkLst>
        </pc:spChg>
        <pc:spChg chg="add del mod">
          <ac:chgData name="Rawal, Surya Dev" userId="1fea52e1-4bda-4778-871f-51331d9f6f9f" providerId="ADAL" clId="{72E55736-D1A2-48FD-8712-BE06EFC3723B}" dt="2024-05-20T21:58:08.217" v="6799" actId="21"/>
          <ac:spMkLst>
            <pc:docMk/>
            <pc:sldMk cId="221320629" sldId="291"/>
            <ac:spMk id="41" creationId="{AAC79A09-ACD1-A513-EC00-567CE64BEE2B}"/>
          </ac:spMkLst>
        </pc:spChg>
        <pc:spChg chg="add del mod">
          <ac:chgData name="Rawal, Surya Dev" userId="1fea52e1-4bda-4778-871f-51331d9f6f9f" providerId="ADAL" clId="{72E55736-D1A2-48FD-8712-BE06EFC3723B}" dt="2024-05-20T21:58:08.217" v="6799" actId="21"/>
          <ac:spMkLst>
            <pc:docMk/>
            <pc:sldMk cId="221320629" sldId="291"/>
            <ac:spMk id="42" creationId="{5B1A230D-2CA2-CC0F-F042-FF9F38547DEE}"/>
          </ac:spMkLst>
        </pc:spChg>
        <pc:spChg chg="add del mod">
          <ac:chgData name="Rawal, Surya Dev" userId="1fea52e1-4bda-4778-871f-51331d9f6f9f" providerId="ADAL" clId="{72E55736-D1A2-48FD-8712-BE06EFC3723B}" dt="2024-05-20T21:58:15.062" v="6802" actId="21"/>
          <ac:spMkLst>
            <pc:docMk/>
            <pc:sldMk cId="221320629" sldId="291"/>
            <ac:spMk id="43" creationId="{02338522-53A4-F734-5124-9EB77ED6C505}"/>
          </ac:spMkLst>
        </pc:spChg>
        <pc:spChg chg="add del mod">
          <ac:chgData name="Rawal, Surya Dev" userId="1fea52e1-4bda-4778-871f-51331d9f6f9f" providerId="ADAL" clId="{72E55736-D1A2-48FD-8712-BE06EFC3723B}" dt="2024-05-20T21:59:15.294" v="6818" actId="21"/>
          <ac:spMkLst>
            <pc:docMk/>
            <pc:sldMk cId="221320629" sldId="291"/>
            <ac:spMk id="44" creationId="{C85FB2FC-931E-6DBE-B105-465936040F9C}"/>
          </ac:spMkLst>
        </pc:spChg>
        <pc:spChg chg="add del mod">
          <ac:chgData name="Rawal, Surya Dev" userId="1fea52e1-4bda-4778-871f-51331d9f6f9f" providerId="ADAL" clId="{72E55736-D1A2-48FD-8712-BE06EFC3723B}" dt="2024-05-20T21:59:25.971" v="6824" actId="21"/>
          <ac:spMkLst>
            <pc:docMk/>
            <pc:sldMk cId="221320629" sldId="291"/>
            <ac:spMk id="45" creationId="{6F584CF8-8327-26C4-187D-DCDC723DD57A}"/>
          </ac:spMkLst>
        </pc:spChg>
        <pc:spChg chg="add del mod">
          <ac:chgData name="Rawal, Surya Dev" userId="1fea52e1-4bda-4778-871f-51331d9f6f9f" providerId="ADAL" clId="{72E55736-D1A2-48FD-8712-BE06EFC3723B}" dt="2024-05-20T21:59:15.294" v="6818" actId="21"/>
          <ac:spMkLst>
            <pc:docMk/>
            <pc:sldMk cId="221320629" sldId="291"/>
            <ac:spMk id="46" creationId="{4248C35E-463E-D0F2-6AA9-5C581BB49E3F}"/>
          </ac:spMkLst>
        </pc:spChg>
        <pc:spChg chg="add del mod">
          <ac:chgData name="Rawal, Surya Dev" userId="1fea52e1-4bda-4778-871f-51331d9f6f9f" providerId="ADAL" clId="{72E55736-D1A2-48FD-8712-BE06EFC3723B}" dt="2024-05-20T21:59:15.294" v="6818" actId="21"/>
          <ac:spMkLst>
            <pc:docMk/>
            <pc:sldMk cId="221320629" sldId="291"/>
            <ac:spMk id="47" creationId="{210B1C45-EE60-5BD4-C4F1-424DC93D0792}"/>
          </ac:spMkLst>
        </pc:spChg>
        <pc:spChg chg="add del mod">
          <ac:chgData name="Rawal, Surya Dev" userId="1fea52e1-4bda-4778-871f-51331d9f6f9f" providerId="ADAL" clId="{72E55736-D1A2-48FD-8712-BE06EFC3723B}" dt="2024-05-20T21:59:18.901" v="6820" actId="21"/>
          <ac:spMkLst>
            <pc:docMk/>
            <pc:sldMk cId="221320629" sldId="291"/>
            <ac:spMk id="48" creationId="{203C25A2-F1D2-0B18-8618-2894328B5909}"/>
          </ac:spMkLst>
        </pc:spChg>
        <pc:spChg chg="add mod">
          <ac:chgData name="Rawal, Surya Dev" userId="1fea52e1-4bda-4778-871f-51331d9f6f9f" providerId="ADAL" clId="{72E55736-D1A2-48FD-8712-BE06EFC3723B}" dt="2024-05-20T22:14:31.370" v="7266" actId="20577"/>
          <ac:spMkLst>
            <pc:docMk/>
            <pc:sldMk cId="221320629" sldId="291"/>
            <ac:spMk id="49" creationId="{ADC823B9-1296-C21B-01F2-E8506401F608}"/>
          </ac:spMkLst>
        </pc:spChg>
        <pc:spChg chg="add mod">
          <ac:chgData name="Rawal, Surya Dev" userId="1fea52e1-4bda-4778-871f-51331d9f6f9f" providerId="ADAL" clId="{72E55736-D1A2-48FD-8712-BE06EFC3723B}" dt="2024-05-20T21:59:10.044" v="6817" actId="688"/>
          <ac:spMkLst>
            <pc:docMk/>
            <pc:sldMk cId="221320629" sldId="291"/>
            <ac:spMk id="50" creationId="{6CC1E010-23E0-866D-FDF5-6C78CA4E5240}"/>
          </ac:spMkLst>
        </pc:spChg>
        <pc:spChg chg="add del mod">
          <ac:chgData name="Rawal, Surya Dev" userId="1fea52e1-4bda-4778-871f-51331d9f6f9f" providerId="ADAL" clId="{72E55736-D1A2-48FD-8712-BE06EFC3723B}" dt="2024-05-20T21:59:15.294" v="6818" actId="21"/>
          <ac:spMkLst>
            <pc:docMk/>
            <pc:sldMk cId="221320629" sldId="291"/>
            <ac:spMk id="51" creationId="{FC2EEF55-7626-9839-362F-0E1E45A3A976}"/>
          </ac:spMkLst>
        </pc:spChg>
        <pc:spChg chg="add mod">
          <ac:chgData name="Rawal, Surya Dev" userId="1fea52e1-4bda-4778-871f-51331d9f6f9f" providerId="ADAL" clId="{72E55736-D1A2-48FD-8712-BE06EFC3723B}" dt="2024-05-20T21:59:10.044" v="6817" actId="688"/>
          <ac:spMkLst>
            <pc:docMk/>
            <pc:sldMk cId="221320629" sldId="291"/>
            <ac:spMk id="52" creationId="{357245B8-AACA-A491-36AB-38631D0F741F}"/>
          </ac:spMkLst>
        </pc:spChg>
        <pc:spChg chg="add mod">
          <ac:chgData name="Rawal, Surya Dev" userId="1fea52e1-4bda-4778-871f-51331d9f6f9f" providerId="ADAL" clId="{72E55736-D1A2-48FD-8712-BE06EFC3723B}" dt="2024-05-20T21:59:10.044" v="6817" actId="688"/>
          <ac:spMkLst>
            <pc:docMk/>
            <pc:sldMk cId="221320629" sldId="291"/>
            <ac:spMk id="53" creationId="{48B65E82-81AC-2830-11BC-BDCAA51ACA0F}"/>
          </ac:spMkLst>
        </pc:spChg>
        <pc:picChg chg="mod">
          <ac:chgData name="Rawal, Surya Dev" userId="1fea52e1-4bda-4778-871f-51331d9f6f9f" providerId="ADAL" clId="{72E55736-D1A2-48FD-8712-BE06EFC3723B}" dt="2024-05-20T21:55:17.372" v="6756" actId="14100"/>
          <ac:picMkLst>
            <pc:docMk/>
            <pc:sldMk cId="221320629" sldId="291"/>
            <ac:picMk id="17" creationId="{8A773E8A-C57B-EE46-109F-DC30D8D92726}"/>
          </ac:picMkLst>
        </pc:picChg>
        <pc:picChg chg="mod">
          <ac:chgData name="Rawal, Surya Dev" userId="1fea52e1-4bda-4778-871f-51331d9f6f9f" providerId="ADAL" clId="{72E55736-D1A2-48FD-8712-BE06EFC3723B}" dt="2024-05-20T22:16:15.454" v="7493" actId="1076"/>
          <ac:picMkLst>
            <pc:docMk/>
            <pc:sldMk cId="221320629" sldId="291"/>
            <ac:picMk id="23" creationId="{A4375420-ADAC-7C9C-35AB-2698797AA706}"/>
          </ac:picMkLst>
        </pc:picChg>
        <pc:picChg chg="mod">
          <ac:chgData name="Rawal, Surya Dev" userId="1fea52e1-4bda-4778-871f-51331d9f6f9f" providerId="ADAL" clId="{72E55736-D1A2-48FD-8712-BE06EFC3723B}" dt="2024-05-20T22:16:16.291" v="7494" actId="1076"/>
          <ac:picMkLst>
            <pc:docMk/>
            <pc:sldMk cId="221320629" sldId="291"/>
            <ac:picMk id="25" creationId="{7C1A4475-468F-BCC3-13C0-C66520DA1AB0}"/>
          </ac:picMkLst>
        </pc:picChg>
      </pc:sldChg>
      <pc:sldChg chg="delSp modSp mod modNotesTx">
        <pc:chgData name="Rawal, Surya Dev" userId="1fea52e1-4bda-4778-871f-51331d9f6f9f" providerId="ADAL" clId="{72E55736-D1A2-48FD-8712-BE06EFC3723B}" dt="2024-05-22T09:18:50.395" v="9809" actId="1076"/>
        <pc:sldMkLst>
          <pc:docMk/>
          <pc:sldMk cId="3480769516" sldId="292"/>
        </pc:sldMkLst>
        <pc:spChg chg="mod">
          <ac:chgData name="Rawal, Surya Dev" userId="1fea52e1-4bda-4778-871f-51331d9f6f9f" providerId="ADAL" clId="{72E55736-D1A2-48FD-8712-BE06EFC3723B}" dt="2024-05-22T09:18:50.395" v="9809" actId="1076"/>
          <ac:spMkLst>
            <pc:docMk/>
            <pc:sldMk cId="3480769516" sldId="292"/>
            <ac:spMk id="2" creationId="{A41C3417-36BA-9613-92C1-ACDE1B48493B}"/>
          </ac:spMkLst>
        </pc:spChg>
        <pc:picChg chg="del">
          <ac:chgData name="Rawal, Surya Dev" userId="1fea52e1-4bda-4778-871f-51331d9f6f9f" providerId="ADAL" clId="{72E55736-D1A2-48FD-8712-BE06EFC3723B}" dt="2024-05-22T09:18:45.818" v="9808" actId="21"/>
          <ac:picMkLst>
            <pc:docMk/>
            <pc:sldMk cId="3480769516" sldId="292"/>
            <ac:picMk id="3" creationId="{55884268-E768-728B-6F14-6593A3D80B13}"/>
          </ac:picMkLst>
        </pc:picChg>
      </pc:sldChg>
      <pc:sldChg chg="modNotesTx">
        <pc:chgData name="Rawal, Surya Dev" userId="1fea52e1-4bda-4778-871f-51331d9f6f9f" providerId="ADAL" clId="{72E55736-D1A2-48FD-8712-BE06EFC3723B}" dt="2024-05-23T21:10:10.403" v="14549" actId="20577"/>
        <pc:sldMkLst>
          <pc:docMk/>
          <pc:sldMk cId="1793637467" sldId="293"/>
        </pc:sldMkLst>
      </pc:sldChg>
      <pc:sldChg chg="modSp mod ord modNotesTx">
        <pc:chgData name="Rawal, Surya Dev" userId="1fea52e1-4bda-4778-871f-51331d9f6f9f" providerId="ADAL" clId="{72E55736-D1A2-48FD-8712-BE06EFC3723B}" dt="2024-05-23T14:24:43.185" v="11546"/>
        <pc:sldMkLst>
          <pc:docMk/>
          <pc:sldMk cId="1138657003" sldId="296"/>
        </pc:sldMkLst>
        <pc:spChg chg="mod">
          <ac:chgData name="Rawal, Surya Dev" userId="1fea52e1-4bda-4778-871f-51331d9f6f9f" providerId="ADAL" clId="{72E55736-D1A2-48FD-8712-BE06EFC3723B}" dt="2024-05-23T14:17:57.866" v="11481" actId="1076"/>
          <ac:spMkLst>
            <pc:docMk/>
            <pc:sldMk cId="1138657003" sldId="296"/>
            <ac:spMk id="2" creationId="{A41C3417-36BA-9613-92C1-ACDE1B48493B}"/>
          </ac:spMkLst>
        </pc:spChg>
      </pc:sldChg>
      <pc:sldChg chg="ord modAnim modNotesTx">
        <pc:chgData name="Rawal, Surya Dev" userId="1fea52e1-4bda-4778-871f-51331d9f6f9f" providerId="ADAL" clId="{72E55736-D1A2-48FD-8712-BE06EFC3723B}" dt="2024-05-24T06:22:04.991" v="15051" actId="20577"/>
        <pc:sldMkLst>
          <pc:docMk/>
          <pc:sldMk cId="181154223" sldId="297"/>
        </pc:sldMkLst>
      </pc:sldChg>
      <pc:sldChg chg="addSp delSp del mod addAnim delAnim modAnim modNotesTx">
        <pc:chgData name="Rawal, Surya Dev" userId="1fea52e1-4bda-4778-871f-51331d9f6f9f" providerId="ADAL" clId="{72E55736-D1A2-48FD-8712-BE06EFC3723B}" dt="2024-05-23T19:20:36.334" v="12476" actId="2696"/>
        <pc:sldMkLst>
          <pc:docMk/>
          <pc:sldMk cId="2933202010" sldId="299"/>
        </pc:sldMkLst>
        <pc:picChg chg="add del">
          <ac:chgData name="Rawal, Surya Dev" userId="1fea52e1-4bda-4778-871f-51331d9f6f9f" providerId="ADAL" clId="{72E55736-D1A2-48FD-8712-BE06EFC3723B}" dt="2024-05-22T09:28:54.936" v="9907" actId="21"/>
          <ac:picMkLst>
            <pc:docMk/>
            <pc:sldMk cId="2933202010" sldId="299"/>
            <ac:picMk id="4" creationId="{66DF2929-33FB-97A4-63CA-30697E9C978E}"/>
          </ac:picMkLst>
        </pc:picChg>
      </pc:sldChg>
      <pc:sldChg chg="ord modNotesTx">
        <pc:chgData name="Rawal, Surya Dev" userId="1fea52e1-4bda-4778-871f-51331d9f6f9f" providerId="ADAL" clId="{72E55736-D1A2-48FD-8712-BE06EFC3723B}" dt="2024-05-22T20:18:34.960" v="10485" actId="20577"/>
        <pc:sldMkLst>
          <pc:docMk/>
          <pc:sldMk cId="842819858" sldId="303"/>
        </pc:sldMkLst>
      </pc:sldChg>
      <pc:sldChg chg="del modNotesTx">
        <pc:chgData name="Rawal, Surya Dev" userId="1fea52e1-4bda-4778-871f-51331d9f6f9f" providerId="ADAL" clId="{72E55736-D1A2-48FD-8712-BE06EFC3723B}" dt="2024-05-22T09:11:04.421" v="9661" actId="2696"/>
        <pc:sldMkLst>
          <pc:docMk/>
          <pc:sldMk cId="3504574407" sldId="304"/>
        </pc:sldMkLst>
      </pc:sldChg>
      <pc:sldChg chg="addSp modSp mod modAnim modNotesTx">
        <pc:chgData name="Rawal, Surya Dev" userId="1fea52e1-4bda-4778-871f-51331d9f6f9f" providerId="ADAL" clId="{72E55736-D1A2-48FD-8712-BE06EFC3723B}" dt="2024-05-22T20:16:20.175" v="10308" actId="20577"/>
        <pc:sldMkLst>
          <pc:docMk/>
          <pc:sldMk cId="1373936665" sldId="306"/>
        </pc:sldMkLst>
        <pc:spChg chg="add mod">
          <ac:chgData name="Rawal, Surya Dev" userId="1fea52e1-4bda-4778-871f-51331d9f6f9f" providerId="ADAL" clId="{72E55736-D1A2-48FD-8712-BE06EFC3723B}" dt="2024-05-22T10:10:59.428" v="10102" actId="20577"/>
          <ac:spMkLst>
            <pc:docMk/>
            <pc:sldMk cId="1373936665" sldId="306"/>
            <ac:spMk id="7" creationId="{BEF495BC-C6F5-8036-0A46-E815E443BA01}"/>
          </ac:spMkLst>
        </pc:spChg>
        <pc:spChg chg="mod">
          <ac:chgData name="Rawal, Surya Dev" userId="1fea52e1-4bda-4778-871f-51331d9f6f9f" providerId="ADAL" clId="{72E55736-D1A2-48FD-8712-BE06EFC3723B}" dt="2024-05-20T22:42:18.530" v="8791" actId="20577"/>
          <ac:spMkLst>
            <pc:docMk/>
            <pc:sldMk cId="1373936665" sldId="306"/>
            <ac:spMk id="2051" creationId="{30E77BBA-CBBE-4FDB-C753-E40F417A22A9}"/>
          </ac:spMkLst>
        </pc:spChg>
        <pc:spChg chg="mod">
          <ac:chgData name="Rawal, Surya Dev" userId="1fea52e1-4bda-4778-871f-51331d9f6f9f" providerId="ADAL" clId="{72E55736-D1A2-48FD-8712-BE06EFC3723B}" dt="2024-05-22T10:10:33.424" v="10040" actId="1076"/>
          <ac:spMkLst>
            <pc:docMk/>
            <pc:sldMk cId="1373936665" sldId="306"/>
            <ac:spMk id="2055" creationId="{BD052782-4551-E403-176B-6F418C629917}"/>
          </ac:spMkLst>
        </pc:spChg>
      </pc:sldChg>
      <pc:sldChg chg="modAnim modNotesTx">
        <pc:chgData name="Rawal, Surya Dev" userId="1fea52e1-4bda-4778-871f-51331d9f6f9f" providerId="ADAL" clId="{72E55736-D1A2-48FD-8712-BE06EFC3723B}" dt="2024-05-24T06:19:46.836" v="15006" actId="20577"/>
        <pc:sldMkLst>
          <pc:docMk/>
          <pc:sldMk cId="2631104449" sldId="307"/>
        </pc:sldMkLst>
      </pc:sldChg>
      <pc:sldChg chg="modSp mod modAnim">
        <pc:chgData name="Rawal, Surya Dev" userId="1fea52e1-4bda-4778-871f-51331d9f6f9f" providerId="ADAL" clId="{72E55736-D1A2-48FD-8712-BE06EFC3723B}" dt="2024-05-23T17:59:30.829" v="11854" actId="20577"/>
        <pc:sldMkLst>
          <pc:docMk/>
          <pc:sldMk cId="610632943" sldId="308"/>
        </pc:sldMkLst>
        <pc:spChg chg="mod">
          <ac:chgData name="Rawal, Surya Dev" userId="1fea52e1-4bda-4778-871f-51331d9f6f9f" providerId="ADAL" clId="{72E55736-D1A2-48FD-8712-BE06EFC3723B}" dt="2024-05-23T17:59:30.829" v="11854" actId="20577"/>
          <ac:spMkLst>
            <pc:docMk/>
            <pc:sldMk cId="610632943" sldId="308"/>
            <ac:spMk id="4" creationId="{421F3C6A-613F-A3A9-71D9-BA78155AB152}"/>
          </ac:spMkLst>
        </pc:spChg>
      </pc:sldChg>
      <pc:sldChg chg="modSp mod modAnim">
        <pc:chgData name="Rawal, Surya Dev" userId="1fea52e1-4bda-4778-871f-51331d9f6f9f" providerId="ADAL" clId="{72E55736-D1A2-48FD-8712-BE06EFC3723B}" dt="2024-05-22T09:47:48.349" v="10038" actId="732"/>
        <pc:sldMkLst>
          <pc:docMk/>
          <pc:sldMk cId="3536027829" sldId="309"/>
        </pc:sldMkLst>
        <pc:picChg chg="mod modCrop">
          <ac:chgData name="Rawal, Surya Dev" userId="1fea52e1-4bda-4778-871f-51331d9f6f9f" providerId="ADAL" clId="{72E55736-D1A2-48FD-8712-BE06EFC3723B}" dt="2024-05-22T09:47:48.349" v="10038" actId="732"/>
          <ac:picMkLst>
            <pc:docMk/>
            <pc:sldMk cId="3536027829" sldId="309"/>
            <ac:picMk id="6" creationId="{82759F38-3574-8B80-247D-D640849D3C02}"/>
          </ac:picMkLst>
        </pc:picChg>
        <pc:picChg chg="mod">
          <ac:chgData name="Rawal, Surya Dev" userId="1fea52e1-4bda-4778-871f-51331d9f6f9f" providerId="ADAL" clId="{72E55736-D1A2-48FD-8712-BE06EFC3723B}" dt="2024-05-22T09:47:39.510" v="10036" actId="14100"/>
          <ac:picMkLst>
            <pc:docMk/>
            <pc:sldMk cId="3536027829" sldId="309"/>
            <ac:picMk id="8" creationId="{790FB56A-A220-CBC5-84AF-5214870ED735}"/>
          </ac:picMkLst>
        </pc:picChg>
      </pc:sldChg>
      <pc:sldChg chg="modAnim modNotesTx">
        <pc:chgData name="Rawal, Surya Dev" userId="1fea52e1-4bda-4778-871f-51331d9f6f9f" providerId="ADAL" clId="{72E55736-D1A2-48FD-8712-BE06EFC3723B}" dt="2024-05-24T06:19:25.795" v="15004" actId="20577"/>
        <pc:sldMkLst>
          <pc:docMk/>
          <pc:sldMk cId="1353974382" sldId="311"/>
        </pc:sldMkLst>
      </pc:sldChg>
      <pc:sldChg chg="modNotesTx">
        <pc:chgData name="Rawal, Surya Dev" userId="1fea52e1-4bda-4778-871f-51331d9f6f9f" providerId="ADAL" clId="{72E55736-D1A2-48FD-8712-BE06EFC3723B}" dt="2024-05-23T14:24:54.467" v="11552" actId="20577"/>
        <pc:sldMkLst>
          <pc:docMk/>
          <pc:sldMk cId="3399783586" sldId="312"/>
        </pc:sldMkLst>
      </pc:sldChg>
      <pc:sldChg chg="addSp modSp mod modAnim modNotesTx">
        <pc:chgData name="Rawal, Surya Dev" userId="1fea52e1-4bda-4778-871f-51331d9f6f9f" providerId="ADAL" clId="{72E55736-D1A2-48FD-8712-BE06EFC3723B}" dt="2024-05-21T15:22:12.852" v="9025" actId="20577"/>
        <pc:sldMkLst>
          <pc:docMk/>
          <pc:sldMk cId="408022215" sldId="313"/>
        </pc:sldMkLst>
        <pc:spChg chg="mod">
          <ac:chgData name="Rawal, Surya Dev" userId="1fea52e1-4bda-4778-871f-51331d9f6f9f" providerId="ADAL" clId="{72E55736-D1A2-48FD-8712-BE06EFC3723B}" dt="2024-05-20T15:12:40.020" v="819" actId="1076"/>
          <ac:spMkLst>
            <pc:docMk/>
            <pc:sldMk cId="408022215" sldId="313"/>
            <ac:spMk id="19" creationId="{AC5C8165-7EE9-A583-71D6-350E27E35D8F}"/>
          </ac:spMkLst>
        </pc:spChg>
        <pc:picChg chg="add mod">
          <ac:chgData name="Rawal, Surya Dev" userId="1fea52e1-4bda-4778-871f-51331d9f6f9f" providerId="ADAL" clId="{72E55736-D1A2-48FD-8712-BE06EFC3723B}" dt="2024-05-20T16:29:50.561" v="823" actId="1076"/>
          <ac:picMkLst>
            <pc:docMk/>
            <pc:sldMk cId="408022215" sldId="313"/>
            <ac:picMk id="3" creationId="{DE520931-C0B3-5229-6750-C4F633552AE0}"/>
          </ac:picMkLst>
        </pc:picChg>
        <pc:picChg chg="mod">
          <ac:chgData name="Rawal, Surya Dev" userId="1fea52e1-4bda-4778-871f-51331d9f6f9f" providerId="ADAL" clId="{72E55736-D1A2-48FD-8712-BE06EFC3723B}" dt="2024-05-20T16:52:29.800" v="832" actId="1076"/>
          <ac:picMkLst>
            <pc:docMk/>
            <pc:sldMk cId="408022215" sldId="313"/>
            <ac:picMk id="6" creationId="{3CFD114E-BA2A-C42D-23F6-256C8C1ACF1A}"/>
          </ac:picMkLst>
        </pc:picChg>
        <pc:picChg chg="mod">
          <ac:chgData name="Rawal, Surya Dev" userId="1fea52e1-4bda-4778-871f-51331d9f6f9f" providerId="ADAL" clId="{72E55736-D1A2-48FD-8712-BE06EFC3723B}" dt="2024-05-20T15:12:46.560" v="821" actId="1076"/>
          <ac:picMkLst>
            <pc:docMk/>
            <pc:sldMk cId="408022215" sldId="313"/>
            <ac:picMk id="12" creationId="{B744DCDF-527B-8A45-94CD-C98B5480C296}"/>
          </ac:picMkLst>
        </pc:picChg>
        <pc:picChg chg="mod">
          <ac:chgData name="Rawal, Surya Dev" userId="1fea52e1-4bda-4778-871f-51331d9f6f9f" providerId="ADAL" clId="{72E55736-D1A2-48FD-8712-BE06EFC3723B}" dt="2024-05-20T16:29:59.247" v="825" actId="1076"/>
          <ac:picMkLst>
            <pc:docMk/>
            <pc:sldMk cId="408022215" sldId="313"/>
            <ac:picMk id="18" creationId="{0F9495D2-A72B-D886-9D88-0307F5D4159A}"/>
          </ac:picMkLst>
        </pc:picChg>
      </pc:sldChg>
      <pc:sldChg chg="addSp delSp modSp mod addAnim delAnim modAnim modNotesTx">
        <pc:chgData name="Rawal, Surya Dev" userId="1fea52e1-4bda-4778-871f-51331d9f6f9f" providerId="ADAL" clId="{72E55736-D1A2-48FD-8712-BE06EFC3723B}" dt="2024-05-23T18:49:58.167" v="12132"/>
        <pc:sldMkLst>
          <pc:docMk/>
          <pc:sldMk cId="763173479" sldId="314"/>
        </pc:sldMkLst>
        <pc:spChg chg="mod">
          <ac:chgData name="Rawal, Surya Dev" userId="1fea52e1-4bda-4778-871f-51331d9f6f9f" providerId="ADAL" clId="{72E55736-D1A2-48FD-8712-BE06EFC3723B}" dt="2024-05-23T17:56:43.828" v="11802" actId="20577"/>
          <ac:spMkLst>
            <pc:docMk/>
            <pc:sldMk cId="763173479" sldId="314"/>
            <ac:spMk id="2" creationId="{A41C3417-36BA-9613-92C1-ACDE1B48493B}"/>
          </ac:spMkLst>
        </pc:spChg>
        <pc:spChg chg="add del mod">
          <ac:chgData name="Rawal, Surya Dev" userId="1fea52e1-4bda-4778-871f-51331d9f6f9f" providerId="ADAL" clId="{72E55736-D1A2-48FD-8712-BE06EFC3723B}" dt="2024-05-23T18:28:26.019" v="11868" actId="21"/>
          <ac:spMkLst>
            <pc:docMk/>
            <pc:sldMk cId="763173479" sldId="314"/>
            <ac:spMk id="3" creationId="{44BE219C-3836-66D4-EBB8-D9849B051165}"/>
          </ac:spMkLst>
        </pc:spChg>
        <pc:spChg chg="add del">
          <ac:chgData name="Rawal, Surya Dev" userId="1fea52e1-4bda-4778-871f-51331d9f6f9f" providerId="ADAL" clId="{72E55736-D1A2-48FD-8712-BE06EFC3723B}" dt="2024-05-23T10:53:15.921" v="11112" actId="21"/>
          <ac:spMkLst>
            <pc:docMk/>
            <pc:sldMk cId="763173479" sldId="314"/>
            <ac:spMk id="3" creationId="{EFCDA38C-7B4E-B4DC-BF95-9FA986FF17D4}"/>
          </ac:spMkLst>
        </pc:spChg>
        <pc:spChg chg="add mod">
          <ac:chgData name="Rawal, Surya Dev" userId="1fea52e1-4bda-4778-871f-51331d9f6f9f" providerId="ADAL" clId="{72E55736-D1A2-48FD-8712-BE06EFC3723B}" dt="2024-05-23T18:42:57.374" v="11991" actId="1076"/>
          <ac:spMkLst>
            <pc:docMk/>
            <pc:sldMk cId="763173479" sldId="314"/>
            <ac:spMk id="6" creationId="{92E77A7E-19C7-0535-29AD-ABCB58FFA285}"/>
          </ac:spMkLst>
        </pc:spChg>
        <pc:spChg chg="add del mod">
          <ac:chgData name="Rawal, Surya Dev" userId="1fea52e1-4bda-4778-871f-51331d9f6f9f" providerId="ADAL" clId="{72E55736-D1A2-48FD-8712-BE06EFC3723B}" dt="2024-05-23T18:42:34.694" v="11990" actId="21"/>
          <ac:spMkLst>
            <pc:docMk/>
            <pc:sldMk cId="763173479" sldId="314"/>
            <ac:spMk id="8" creationId="{41367BEE-0C87-6679-755F-652F82560346}"/>
          </ac:spMkLst>
        </pc:spChg>
        <pc:spChg chg="add del mod">
          <ac:chgData name="Rawal, Surya Dev" userId="1fea52e1-4bda-4778-871f-51331d9f6f9f" providerId="ADAL" clId="{72E55736-D1A2-48FD-8712-BE06EFC3723B}" dt="2024-05-23T18:28:55.353" v="11873" actId="21"/>
          <ac:spMkLst>
            <pc:docMk/>
            <pc:sldMk cId="763173479" sldId="314"/>
            <ac:spMk id="10" creationId="{F0F6920A-F92E-528D-22D4-458CAF8C9B6B}"/>
          </ac:spMkLst>
        </pc:spChg>
        <pc:spChg chg="add del mod">
          <ac:chgData name="Rawal, Surya Dev" userId="1fea52e1-4bda-4778-871f-51331d9f6f9f" providerId="ADAL" clId="{72E55736-D1A2-48FD-8712-BE06EFC3723B}" dt="2024-05-23T18:28:50.284" v="11871" actId="21"/>
          <ac:spMkLst>
            <pc:docMk/>
            <pc:sldMk cId="763173479" sldId="314"/>
            <ac:spMk id="12" creationId="{AA247A5D-0E6F-5CAA-5275-F93A0F13668C}"/>
          </ac:spMkLst>
        </pc:spChg>
        <pc:spChg chg="add mod">
          <ac:chgData name="Rawal, Surya Dev" userId="1fea52e1-4bda-4778-871f-51331d9f6f9f" providerId="ADAL" clId="{72E55736-D1A2-48FD-8712-BE06EFC3723B}" dt="2024-05-23T18:48:17.478" v="12116" actId="1076"/>
          <ac:spMkLst>
            <pc:docMk/>
            <pc:sldMk cId="763173479" sldId="314"/>
            <ac:spMk id="13" creationId="{FCF925E9-EC80-67D1-4351-8DFC2FF389F4}"/>
          </ac:spMkLst>
        </pc:spChg>
        <pc:spChg chg="add del mod">
          <ac:chgData name="Rawal, Surya Dev" userId="1fea52e1-4bda-4778-871f-51331d9f6f9f" providerId="ADAL" clId="{72E55736-D1A2-48FD-8712-BE06EFC3723B}" dt="2024-05-23T18:44:33.725" v="12005" actId="21"/>
          <ac:spMkLst>
            <pc:docMk/>
            <pc:sldMk cId="763173479" sldId="314"/>
            <ac:spMk id="16" creationId="{A28E0C61-6061-0C59-1BC8-92487D2E3C87}"/>
          </ac:spMkLst>
        </pc:spChg>
        <pc:spChg chg="add del mod">
          <ac:chgData name="Rawal, Surya Dev" userId="1fea52e1-4bda-4778-871f-51331d9f6f9f" providerId="ADAL" clId="{72E55736-D1A2-48FD-8712-BE06EFC3723B}" dt="2024-05-23T18:44:33.749" v="12007"/>
          <ac:spMkLst>
            <pc:docMk/>
            <pc:sldMk cId="763173479" sldId="314"/>
            <ac:spMk id="17" creationId="{C2B06BD4-1233-7A83-A986-58F3B6062418}"/>
          </ac:spMkLst>
        </pc:spChg>
        <pc:spChg chg="add mod">
          <ac:chgData name="Rawal, Surya Dev" userId="1fea52e1-4bda-4778-871f-51331d9f6f9f" providerId="ADAL" clId="{72E55736-D1A2-48FD-8712-BE06EFC3723B}" dt="2024-05-23T18:48:27.872" v="12118" actId="1076"/>
          <ac:spMkLst>
            <pc:docMk/>
            <pc:sldMk cId="763173479" sldId="314"/>
            <ac:spMk id="18" creationId="{B9199B17-E336-D9F3-3A36-7B007AB68C8D}"/>
          </ac:spMkLst>
        </pc:spChg>
        <pc:spChg chg="add mod">
          <ac:chgData name="Rawal, Surya Dev" userId="1fea52e1-4bda-4778-871f-51331d9f6f9f" providerId="ADAL" clId="{72E55736-D1A2-48FD-8712-BE06EFC3723B}" dt="2024-05-23T18:49:18.952" v="12126" actId="1076"/>
          <ac:spMkLst>
            <pc:docMk/>
            <pc:sldMk cId="763173479" sldId="314"/>
            <ac:spMk id="21" creationId="{2B161B2D-8CB9-217F-2279-9010E651A894}"/>
          </ac:spMkLst>
        </pc:spChg>
        <pc:spChg chg="add mod">
          <ac:chgData name="Rawal, Surya Dev" userId="1fea52e1-4bda-4778-871f-51331d9f6f9f" providerId="ADAL" clId="{72E55736-D1A2-48FD-8712-BE06EFC3723B}" dt="2024-05-23T18:47:01.310" v="12060" actId="20577"/>
          <ac:spMkLst>
            <pc:docMk/>
            <pc:sldMk cId="763173479" sldId="314"/>
            <ac:spMk id="23" creationId="{97D5406A-8359-8975-BEC0-A0065F5187B9}"/>
          </ac:spMkLst>
        </pc:spChg>
        <pc:spChg chg="add del mod">
          <ac:chgData name="Rawal, Surya Dev" userId="1fea52e1-4bda-4778-871f-51331d9f6f9f" providerId="ADAL" clId="{72E55736-D1A2-48FD-8712-BE06EFC3723B}" dt="2024-05-23T18:48:57.792" v="12119" actId="21"/>
          <ac:spMkLst>
            <pc:docMk/>
            <pc:sldMk cId="763173479" sldId="314"/>
            <ac:spMk id="25" creationId="{DA39E6E8-285D-6A6D-2A1A-C10F3CE4E4AB}"/>
          </ac:spMkLst>
        </pc:spChg>
        <pc:spChg chg="add mod">
          <ac:chgData name="Rawal, Surya Dev" userId="1fea52e1-4bda-4778-871f-51331d9f6f9f" providerId="ADAL" clId="{72E55736-D1A2-48FD-8712-BE06EFC3723B}" dt="2024-05-23T18:49:03.723" v="12122" actId="1076"/>
          <ac:spMkLst>
            <pc:docMk/>
            <pc:sldMk cId="763173479" sldId="314"/>
            <ac:spMk id="27" creationId="{3D92AE92-4DBE-DA5E-B437-C308E37138AD}"/>
          </ac:spMkLst>
        </pc:spChg>
        <pc:spChg chg="add mod">
          <ac:chgData name="Rawal, Surya Dev" userId="1fea52e1-4bda-4778-871f-51331d9f6f9f" providerId="ADAL" clId="{72E55736-D1A2-48FD-8712-BE06EFC3723B}" dt="2024-05-23T18:49:07.878" v="12124" actId="1076"/>
          <ac:spMkLst>
            <pc:docMk/>
            <pc:sldMk cId="763173479" sldId="314"/>
            <ac:spMk id="29" creationId="{12206D04-71DF-39A7-1681-60C61C6D97CE}"/>
          </ac:spMkLst>
        </pc:spChg>
        <pc:spChg chg="add del mod">
          <ac:chgData name="Rawal, Surya Dev" userId="1fea52e1-4bda-4778-871f-51331d9f6f9f" providerId="ADAL" clId="{72E55736-D1A2-48FD-8712-BE06EFC3723B}" dt="2024-05-23T18:48:08.475" v="12112" actId="21"/>
          <ac:spMkLst>
            <pc:docMk/>
            <pc:sldMk cId="763173479" sldId="314"/>
            <ac:spMk id="31" creationId="{DF25AEA4-7189-6C4C-08EA-F01BBA176908}"/>
          </ac:spMkLst>
        </pc:spChg>
        <pc:picChg chg="add mod">
          <ac:chgData name="Rawal, Surya Dev" userId="1fea52e1-4bda-4778-871f-51331d9f6f9f" providerId="ADAL" clId="{72E55736-D1A2-48FD-8712-BE06EFC3723B}" dt="2024-05-23T18:48:14.383" v="12115" actId="1076"/>
          <ac:picMkLst>
            <pc:docMk/>
            <pc:sldMk cId="763173479" sldId="314"/>
            <ac:picMk id="4" creationId="{A42B7529-E7FC-B84F-AEDE-19F85EE5891F}"/>
          </ac:picMkLst>
        </pc:picChg>
        <pc:picChg chg="add del mod">
          <ac:chgData name="Rawal, Surya Dev" userId="1fea52e1-4bda-4778-871f-51331d9f6f9f" providerId="ADAL" clId="{72E55736-D1A2-48FD-8712-BE06EFC3723B}" dt="2024-05-22T09:15:51.867" v="9719" actId="931"/>
          <ac:picMkLst>
            <pc:docMk/>
            <pc:sldMk cId="763173479" sldId="314"/>
            <ac:picMk id="5" creationId="{320EDFF3-942D-7F49-E6BB-FADD63B5D75C}"/>
          </ac:picMkLst>
        </pc:picChg>
        <pc:picChg chg="add mod">
          <ac:chgData name="Rawal, Surya Dev" userId="1fea52e1-4bda-4778-871f-51331d9f6f9f" providerId="ADAL" clId="{72E55736-D1A2-48FD-8712-BE06EFC3723B}" dt="2024-05-23T18:42:57.374" v="11991" actId="1076"/>
          <ac:picMkLst>
            <pc:docMk/>
            <pc:sldMk cId="763173479" sldId="314"/>
            <ac:picMk id="5" creationId="{6E470C3B-0C3A-02DA-CDDA-B5026FBD12C6}"/>
          </ac:picMkLst>
        </pc:picChg>
        <pc:picChg chg="add del mod">
          <ac:chgData name="Rawal, Surya Dev" userId="1fea52e1-4bda-4778-871f-51331d9f6f9f" providerId="ADAL" clId="{72E55736-D1A2-48FD-8712-BE06EFC3723B}" dt="2024-05-23T18:41:57.884" v="11984" actId="21"/>
          <ac:picMkLst>
            <pc:docMk/>
            <pc:sldMk cId="763173479" sldId="314"/>
            <ac:picMk id="7" creationId="{A4ABB490-BF2B-AE63-9B1F-2991F9490206}"/>
          </ac:picMkLst>
        </pc:picChg>
        <pc:picChg chg="add del mod">
          <ac:chgData name="Rawal, Surya Dev" userId="1fea52e1-4bda-4778-871f-51331d9f6f9f" providerId="ADAL" clId="{72E55736-D1A2-48FD-8712-BE06EFC3723B}" dt="2024-05-23T18:28:56.726" v="11874" actId="21"/>
          <ac:picMkLst>
            <pc:docMk/>
            <pc:sldMk cId="763173479" sldId="314"/>
            <ac:picMk id="9" creationId="{3C4BC8B0-BBB8-D1ED-7DDE-818A45CAE015}"/>
          </ac:picMkLst>
        </pc:picChg>
        <pc:picChg chg="add del mod">
          <ac:chgData name="Rawal, Surya Dev" userId="1fea52e1-4bda-4778-871f-51331d9f6f9f" providerId="ADAL" clId="{72E55736-D1A2-48FD-8712-BE06EFC3723B}" dt="2024-05-23T18:28:51.981" v="11872" actId="21"/>
          <ac:picMkLst>
            <pc:docMk/>
            <pc:sldMk cId="763173479" sldId="314"/>
            <ac:picMk id="11" creationId="{16330C3F-45E9-4B05-F825-3761C42993DA}"/>
          </ac:picMkLst>
        </pc:picChg>
        <pc:picChg chg="add del mod">
          <ac:chgData name="Rawal, Surya Dev" userId="1fea52e1-4bda-4778-871f-51331d9f6f9f" providerId="ADAL" clId="{72E55736-D1A2-48FD-8712-BE06EFC3723B}" dt="2024-05-23T18:42:31.724" v="11989" actId="21"/>
          <ac:picMkLst>
            <pc:docMk/>
            <pc:sldMk cId="763173479" sldId="314"/>
            <ac:picMk id="15" creationId="{09250B19-2310-F2E8-BB15-EE4FF245BE3B}"/>
          </ac:picMkLst>
        </pc:picChg>
        <pc:picChg chg="add mod">
          <ac:chgData name="Rawal, Surya Dev" userId="1fea52e1-4bda-4778-871f-51331d9f6f9f" providerId="ADAL" clId="{72E55736-D1A2-48FD-8712-BE06EFC3723B}" dt="2024-05-23T18:49:14.251" v="12125" actId="1076"/>
          <ac:picMkLst>
            <pc:docMk/>
            <pc:sldMk cId="763173479" sldId="314"/>
            <ac:picMk id="20" creationId="{311546C9-C554-BA22-974E-E24D980B78A9}"/>
          </ac:picMkLst>
        </pc:picChg>
        <pc:picChg chg="add mod">
          <ac:chgData name="Rawal, Surya Dev" userId="1fea52e1-4bda-4778-871f-51331d9f6f9f" providerId="ADAL" clId="{72E55736-D1A2-48FD-8712-BE06EFC3723B}" dt="2024-05-23T18:46:56.574" v="12045" actId="1076"/>
          <ac:picMkLst>
            <pc:docMk/>
            <pc:sldMk cId="763173479" sldId="314"/>
            <ac:picMk id="22" creationId="{4B7B4B14-6393-0330-8CC4-1A12B628A9F8}"/>
          </ac:picMkLst>
        </pc:picChg>
        <pc:picChg chg="add del mod">
          <ac:chgData name="Rawal, Surya Dev" userId="1fea52e1-4bda-4778-871f-51331d9f6f9f" providerId="ADAL" clId="{72E55736-D1A2-48FD-8712-BE06EFC3723B}" dt="2024-05-23T18:48:57.792" v="12119" actId="21"/>
          <ac:picMkLst>
            <pc:docMk/>
            <pc:sldMk cId="763173479" sldId="314"/>
            <ac:picMk id="24" creationId="{E2ECD147-BF71-64D8-D263-A1753E02F820}"/>
          </ac:picMkLst>
        </pc:picChg>
        <pc:picChg chg="add mod">
          <ac:chgData name="Rawal, Surya Dev" userId="1fea52e1-4bda-4778-871f-51331d9f6f9f" providerId="ADAL" clId="{72E55736-D1A2-48FD-8712-BE06EFC3723B}" dt="2024-05-23T18:49:01.166" v="12121" actId="1076"/>
          <ac:picMkLst>
            <pc:docMk/>
            <pc:sldMk cId="763173479" sldId="314"/>
            <ac:picMk id="26" creationId="{38F314ED-0DFF-40CA-DB03-05E75529F097}"/>
          </ac:picMkLst>
        </pc:picChg>
        <pc:picChg chg="add mod">
          <ac:chgData name="Rawal, Surya Dev" userId="1fea52e1-4bda-4778-871f-51331d9f6f9f" providerId="ADAL" clId="{72E55736-D1A2-48FD-8712-BE06EFC3723B}" dt="2024-05-23T18:49:05.469" v="12123" actId="1076"/>
          <ac:picMkLst>
            <pc:docMk/>
            <pc:sldMk cId="763173479" sldId="314"/>
            <ac:picMk id="28" creationId="{89B4C62E-96E4-46F3-1618-371D667CB1EC}"/>
          </ac:picMkLst>
        </pc:picChg>
        <pc:picChg chg="add del mod">
          <ac:chgData name="Rawal, Surya Dev" userId="1fea52e1-4bda-4778-871f-51331d9f6f9f" providerId="ADAL" clId="{72E55736-D1A2-48FD-8712-BE06EFC3723B}" dt="2024-05-23T18:48:09.610" v="12113" actId="21"/>
          <ac:picMkLst>
            <pc:docMk/>
            <pc:sldMk cId="763173479" sldId="314"/>
            <ac:picMk id="30" creationId="{F8035A57-D989-9159-CBE7-E38061B71851}"/>
          </ac:picMkLst>
        </pc:picChg>
      </pc:sldChg>
      <pc:sldChg chg="del ord modAnim">
        <pc:chgData name="Rawal, Surya Dev" userId="1fea52e1-4bda-4778-871f-51331d9f6f9f" providerId="ADAL" clId="{72E55736-D1A2-48FD-8712-BE06EFC3723B}" dt="2024-05-23T10:52:46.892" v="11110" actId="2696"/>
        <pc:sldMkLst>
          <pc:docMk/>
          <pc:sldMk cId="397114241" sldId="315"/>
        </pc:sldMkLst>
      </pc:sldChg>
      <pc:sldChg chg="addSp modSp mod ord modAnim modNotesTx">
        <pc:chgData name="Rawal, Surya Dev" userId="1fea52e1-4bda-4778-871f-51331d9f6f9f" providerId="ADAL" clId="{72E55736-D1A2-48FD-8712-BE06EFC3723B}" dt="2024-05-23T18:00:13.519" v="11866" actId="20577"/>
        <pc:sldMkLst>
          <pc:docMk/>
          <pc:sldMk cId="482579118" sldId="316"/>
        </pc:sldMkLst>
        <pc:picChg chg="add mod">
          <ac:chgData name="Rawal, Surya Dev" userId="1fea52e1-4bda-4778-871f-51331d9f6f9f" providerId="ADAL" clId="{72E55736-D1A2-48FD-8712-BE06EFC3723B}" dt="2024-05-23T10:52:29.503" v="11105" actId="14100"/>
          <ac:picMkLst>
            <pc:docMk/>
            <pc:sldMk cId="482579118" sldId="316"/>
            <ac:picMk id="3" creationId="{8CADB6FC-5AFD-53A5-1239-F728ED83D002}"/>
          </ac:picMkLst>
        </pc:picChg>
        <pc:picChg chg="mod">
          <ac:chgData name="Rawal, Surya Dev" userId="1fea52e1-4bda-4778-871f-51331d9f6f9f" providerId="ADAL" clId="{72E55736-D1A2-48FD-8712-BE06EFC3723B}" dt="2024-05-23T10:52:35.375" v="11107" actId="1076"/>
          <ac:picMkLst>
            <pc:docMk/>
            <pc:sldMk cId="482579118" sldId="316"/>
            <ac:picMk id="5" creationId="{DBF3D4B6-EBCC-1B2E-4F76-DC42B8E31E45}"/>
          </ac:picMkLst>
        </pc:picChg>
        <pc:picChg chg="mod">
          <ac:chgData name="Rawal, Surya Dev" userId="1fea52e1-4bda-4778-871f-51331d9f6f9f" providerId="ADAL" clId="{72E55736-D1A2-48FD-8712-BE06EFC3723B}" dt="2024-05-23T10:52:40.945" v="11109" actId="1076"/>
          <ac:picMkLst>
            <pc:docMk/>
            <pc:sldMk cId="482579118" sldId="316"/>
            <ac:picMk id="11" creationId="{14180108-227F-6324-71F6-C9827005FF17}"/>
          </ac:picMkLst>
        </pc:picChg>
      </pc:sldChg>
      <pc:sldChg chg="del ord modAnim">
        <pc:chgData name="Rawal, Surya Dev" userId="1fea52e1-4bda-4778-871f-51331d9f6f9f" providerId="ADAL" clId="{72E55736-D1A2-48FD-8712-BE06EFC3723B}" dt="2024-05-23T10:53:07.696" v="11111" actId="2696"/>
        <pc:sldMkLst>
          <pc:docMk/>
          <pc:sldMk cId="1287245145" sldId="317"/>
        </pc:sldMkLst>
      </pc:sldChg>
      <pc:sldChg chg="addSp modSp mod ord modAnim">
        <pc:chgData name="Rawal, Surya Dev" userId="1fea52e1-4bda-4778-871f-51331d9f6f9f" providerId="ADAL" clId="{72E55736-D1A2-48FD-8712-BE06EFC3723B}" dt="2024-05-23T19:49:52.785" v="13904" actId="1076"/>
        <pc:sldMkLst>
          <pc:docMk/>
          <pc:sldMk cId="2191510345" sldId="318"/>
        </pc:sldMkLst>
        <pc:spChg chg="mod">
          <ac:chgData name="Rawal, Surya Dev" userId="1fea52e1-4bda-4778-871f-51331d9f6f9f" providerId="ADAL" clId="{72E55736-D1A2-48FD-8712-BE06EFC3723B}" dt="2024-05-23T19:49:52.785" v="13904" actId="1076"/>
          <ac:spMkLst>
            <pc:docMk/>
            <pc:sldMk cId="2191510345" sldId="318"/>
            <ac:spMk id="3" creationId="{C054CCD9-0DA0-D1C2-3E36-C00F0803B210}"/>
          </ac:spMkLst>
        </pc:spChg>
        <pc:spChg chg="add mod">
          <ac:chgData name="Rawal, Surya Dev" userId="1fea52e1-4bda-4778-871f-51331d9f6f9f" providerId="ADAL" clId="{72E55736-D1A2-48FD-8712-BE06EFC3723B}" dt="2024-05-23T19:41:34.799" v="13825" actId="571"/>
          <ac:spMkLst>
            <pc:docMk/>
            <pc:sldMk cId="2191510345" sldId="318"/>
            <ac:spMk id="4" creationId="{BDD632D6-B27C-C34C-CC8D-D0CAF8F42320}"/>
          </ac:spMkLst>
        </pc:spChg>
        <pc:spChg chg="mod">
          <ac:chgData name="Rawal, Surya Dev" userId="1fea52e1-4bda-4778-871f-51331d9f6f9f" providerId="ADAL" clId="{72E55736-D1A2-48FD-8712-BE06EFC3723B}" dt="2024-05-23T10:56:39.944" v="11227" actId="1076"/>
          <ac:spMkLst>
            <pc:docMk/>
            <pc:sldMk cId="2191510345" sldId="318"/>
            <ac:spMk id="18" creationId="{A237CE20-C016-87FB-E0B0-61BBA56F4D61}"/>
          </ac:spMkLst>
        </pc:spChg>
      </pc:sldChg>
      <pc:sldChg chg="modSp mod">
        <pc:chgData name="Rawal, Surya Dev" userId="1fea52e1-4bda-4778-871f-51331d9f6f9f" providerId="ADAL" clId="{72E55736-D1A2-48FD-8712-BE06EFC3723B}" dt="2024-05-23T18:30:00.448" v="11958" actId="20577"/>
        <pc:sldMkLst>
          <pc:docMk/>
          <pc:sldMk cId="4064477458" sldId="319"/>
        </pc:sldMkLst>
        <pc:spChg chg="mod">
          <ac:chgData name="Rawal, Surya Dev" userId="1fea52e1-4bda-4778-871f-51331d9f6f9f" providerId="ADAL" clId="{72E55736-D1A2-48FD-8712-BE06EFC3723B}" dt="2024-05-23T18:30:00.448" v="11958" actId="20577"/>
          <ac:spMkLst>
            <pc:docMk/>
            <pc:sldMk cId="4064477458" sldId="319"/>
            <ac:spMk id="2" creationId="{A41C3417-36BA-9613-92C1-ACDE1B48493B}"/>
          </ac:spMkLst>
        </pc:spChg>
      </pc:sldChg>
      <pc:sldChg chg="del">
        <pc:chgData name="Rawal, Surya Dev" userId="1fea52e1-4bda-4778-871f-51331d9f6f9f" providerId="ADAL" clId="{72E55736-D1A2-48FD-8712-BE06EFC3723B}" dt="2024-05-22T09:16:45.394" v="9807" actId="2696"/>
        <pc:sldMkLst>
          <pc:docMk/>
          <pc:sldMk cId="3620567850" sldId="320"/>
        </pc:sldMkLst>
      </pc:sldChg>
      <pc:sldChg chg="modSp modNotesTx">
        <pc:chgData name="Rawal, Surya Dev" userId="1fea52e1-4bda-4778-871f-51331d9f6f9f" providerId="ADAL" clId="{72E55736-D1A2-48FD-8712-BE06EFC3723B}" dt="2024-05-24T06:32:39.053" v="15658" actId="20577"/>
        <pc:sldMkLst>
          <pc:docMk/>
          <pc:sldMk cId="2859162225" sldId="322"/>
        </pc:sldMkLst>
        <pc:spChg chg="mod">
          <ac:chgData name="Rawal, Surya Dev" userId="1fea52e1-4bda-4778-871f-51331d9f6f9f" providerId="ADAL" clId="{72E55736-D1A2-48FD-8712-BE06EFC3723B}" dt="2024-05-23T19:08:54.852" v="12333" actId="113"/>
          <ac:spMkLst>
            <pc:docMk/>
            <pc:sldMk cId="2859162225" sldId="322"/>
            <ac:spMk id="20" creationId="{AE997FDF-28B2-F88A-F56C-030CDEEF08EC}"/>
          </ac:spMkLst>
        </pc:spChg>
      </pc:sldChg>
      <pc:sldChg chg="addSp delSp modSp mod modAnim setClrOvrMap">
        <pc:chgData name="Rawal, Surya Dev" userId="1fea52e1-4bda-4778-871f-51331d9f6f9f" providerId="ADAL" clId="{72E55736-D1A2-48FD-8712-BE06EFC3723B}" dt="2024-05-23T19:20:43.281" v="12492" actId="20577"/>
        <pc:sldMkLst>
          <pc:docMk/>
          <pc:sldMk cId="1586174521" sldId="323"/>
        </pc:sldMkLst>
        <pc:spChg chg="mod">
          <ac:chgData name="Rawal, Surya Dev" userId="1fea52e1-4bda-4778-871f-51331d9f6f9f" providerId="ADAL" clId="{72E55736-D1A2-48FD-8712-BE06EFC3723B}" dt="2024-05-23T19:20:43.281" v="12492" actId="20577"/>
          <ac:spMkLst>
            <pc:docMk/>
            <pc:sldMk cId="1586174521" sldId="323"/>
            <ac:spMk id="2" creationId="{A41C3417-36BA-9613-92C1-ACDE1B48493B}"/>
          </ac:spMkLst>
        </pc:spChg>
        <pc:spChg chg="add del">
          <ac:chgData name="Rawal, Surya Dev" userId="1fea52e1-4bda-4778-871f-51331d9f6f9f" providerId="ADAL" clId="{72E55736-D1A2-48FD-8712-BE06EFC3723B}" dt="2024-05-22T09:44:51.389" v="10009" actId="26606"/>
          <ac:spMkLst>
            <pc:docMk/>
            <pc:sldMk cId="1586174521" sldId="323"/>
            <ac:spMk id="8" creationId="{CAE473BD-9A2A-420F-B844-12BCFA3D45A7}"/>
          </ac:spMkLst>
        </pc:spChg>
        <pc:grpChg chg="add del">
          <ac:chgData name="Rawal, Surya Dev" userId="1fea52e1-4bda-4778-871f-51331d9f6f9f" providerId="ADAL" clId="{72E55736-D1A2-48FD-8712-BE06EFC3723B}" dt="2024-05-22T09:44:51.389" v="10009" actId="26606"/>
          <ac:grpSpMkLst>
            <pc:docMk/>
            <pc:sldMk cId="1586174521" sldId="323"/>
            <ac:grpSpMk id="13" creationId="{CB018903-3549-4A3B-A9DF-B26757CAA9C6}"/>
          </ac:grpSpMkLst>
        </pc:grpChg>
        <pc:picChg chg="add mod ord modCrop">
          <ac:chgData name="Rawal, Surya Dev" userId="1fea52e1-4bda-4778-871f-51331d9f6f9f" providerId="ADAL" clId="{72E55736-D1A2-48FD-8712-BE06EFC3723B}" dt="2024-05-23T19:20:15.674" v="12475" actId="1076"/>
          <ac:picMkLst>
            <pc:docMk/>
            <pc:sldMk cId="1586174521" sldId="323"/>
            <ac:picMk id="3" creationId="{EBF337F6-BC82-A08C-ED16-F604222F24AD}"/>
          </ac:picMkLst>
        </pc:picChg>
        <pc:picChg chg="mod ord modCrop">
          <ac:chgData name="Rawal, Surya Dev" userId="1fea52e1-4bda-4778-871f-51331d9f6f9f" providerId="ADAL" clId="{72E55736-D1A2-48FD-8712-BE06EFC3723B}" dt="2024-05-23T19:20:08.180" v="12471" actId="1076"/>
          <ac:picMkLst>
            <pc:docMk/>
            <pc:sldMk cId="1586174521" sldId="323"/>
            <ac:picMk id="5" creationId="{C77D395F-061D-4B30-9DD0-4953C98128EE}"/>
          </ac:picMkLst>
        </pc:picChg>
        <pc:picChg chg="mod">
          <ac:chgData name="Rawal, Surya Dev" userId="1fea52e1-4bda-4778-871f-51331d9f6f9f" providerId="ADAL" clId="{72E55736-D1A2-48FD-8712-BE06EFC3723B}" dt="2024-05-22T09:46:58.345" v="10029" actId="1076"/>
          <ac:picMkLst>
            <pc:docMk/>
            <pc:sldMk cId="1586174521" sldId="323"/>
            <ac:picMk id="6" creationId="{9D86D258-ED5C-6BD6-EEBA-C3C77FDD090C}"/>
          </ac:picMkLst>
        </pc:picChg>
        <pc:cxnChg chg="add del">
          <ac:chgData name="Rawal, Surya Dev" userId="1fea52e1-4bda-4778-871f-51331d9f6f9f" providerId="ADAL" clId="{72E55736-D1A2-48FD-8712-BE06EFC3723B}" dt="2024-05-22T09:44:47.981" v="10007" actId="26606"/>
          <ac:cxnSpMkLst>
            <pc:docMk/>
            <pc:sldMk cId="1586174521" sldId="323"/>
            <ac:cxnSpMk id="11" creationId="{192712F8-36FA-35DF-0CE8-4098D93322A3}"/>
          </ac:cxnSpMkLst>
        </pc:cxnChg>
      </pc:sldChg>
      <pc:sldChg chg="delSp modSp del mod delAnim modAnim">
        <pc:chgData name="Rawal, Surya Dev" userId="1fea52e1-4bda-4778-871f-51331d9f6f9f" providerId="ADAL" clId="{72E55736-D1A2-48FD-8712-BE06EFC3723B}" dt="2024-05-23T18:29:38.822" v="11938" actId="2696"/>
        <pc:sldMkLst>
          <pc:docMk/>
          <pc:sldMk cId="3058813578" sldId="324"/>
        </pc:sldMkLst>
        <pc:spChg chg="del mod">
          <ac:chgData name="Rawal, Surya Dev" userId="1fea52e1-4bda-4778-871f-51331d9f6f9f" providerId="ADAL" clId="{72E55736-D1A2-48FD-8712-BE06EFC3723B}" dt="2024-05-23T17:57:03.760" v="11804" actId="21"/>
          <ac:spMkLst>
            <pc:docMk/>
            <pc:sldMk cId="3058813578" sldId="324"/>
            <ac:spMk id="3" creationId="{5839A7D1-AFE7-A01C-2B16-795A2679C0C9}"/>
          </ac:spMkLst>
        </pc:spChg>
        <pc:picChg chg="mod">
          <ac:chgData name="Rawal, Surya Dev" userId="1fea52e1-4bda-4778-871f-51331d9f6f9f" providerId="ADAL" clId="{72E55736-D1A2-48FD-8712-BE06EFC3723B}" dt="2024-05-22T09:50:13.525" v="10039" actId="1076"/>
          <ac:picMkLst>
            <pc:docMk/>
            <pc:sldMk cId="3058813578" sldId="324"/>
            <ac:picMk id="1028" creationId="{09985236-11F7-8DDC-3FE7-4A29F8F12B1E}"/>
          </ac:picMkLst>
        </pc:picChg>
      </pc:sldChg>
      <pc:sldChg chg="modAnim modNotesTx">
        <pc:chgData name="Rawal, Surya Dev" userId="1fea52e1-4bda-4778-871f-51331d9f6f9f" providerId="ADAL" clId="{72E55736-D1A2-48FD-8712-BE06EFC3723B}" dt="2024-05-24T06:24:46.330" v="15057" actId="20577"/>
        <pc:sldMkLst>
          <pc:docMk/>
          <pc:sldMk cId="531373639" sldId="325"/>
        </pc:sldMkLst>
      </pc:sldChg>
      <pc:sldChg chg="modSp mod setBg modAnim modNotesTx">
        <pc:chgData name="Rawal, Surya Dev" userId="1fea52e1-4bda-4778-871f-51331d9f6f9f" providerId="ADAL" clId="{72E55736-D1A2-48FD-8712-BE06EFC3723B}" dt="2024-05-23T19:18:09.008" v="12467" actId="20577"/>
        <pc:sldMkLst>
          <pc:docMk/>
          <pc:sldMk cId="622496544" sldId="326"/>
        </pc:sldMkLst>
        <pc:spChg chg="mod">
          <ac:chgData name="Rawal, Surya Dev" userId="1fea52e1-4bda-4778-871f-51331d9f6f9f" providerId="ADAL" clId="{72E55736-D1A2-48FD-8712-BE06EFC3723B}" dt="2024-05-20T06:58:19.047" v="427" actId="207"/>
          <ac:spMkLst>
            <pc:docMk/>
            <pc:sldMk cId="622496544" sldId="326"/>
            <ac:spMk id="2" creationId="{A41C3417-36BA-9613-92C1-ACDE1B48493B}"/>
          </ac:spMkLst>
        </pc:spChg>
        <pc:spChg chg="mod">
          <ac:chgData name="Rawal, Surya Dev" userId="1fea52e1-4bda-4778-871f-51331d9f6f9f" providerId="ADAL" clId="{72E55736-D1A2-48FD-8712-BE06EFC3723B}" dt="2024-05-20T06:58:12.931" v="426" actId="207"/>
          <ac:spMkLst>
            <pc:docMk/>
            <pc:sldMk cId="622496544" sldId="326"/>
            <ac:spMk id="4" creationId="{6ACE65EC-A843-EB9F-5444-EAD9BC85CAF5}"/>
          </ac:spMkLst>
        </pc:spChg>
        <pc:spChg chg="mod">
          <ac:chgData name="Rawal, Surya Dev" userId="1fea52e1-4bda-4778-871f-51331d9f6f9f" providerId="ADAL" clId="{72E55736-D1A2-48FD-8712-BE06EFC3723B}" dt="2024-05-20T06:58:05.738" v="425" actId="207"/>
          <ac:spMkLst>
            <pc:docMk/>
            <pc:sldMk cId="622496544" sldId="326"/>
            <ac:spMk id="5" creationId="{41307154-93F1-5105-75FE-430ED1C786EC}"/>
          </ac:spMkLst>
        </pc:spChg>
        <pc:picChg chg="mod">
          <ac:chgData name="Rawal, Surya Dev" userId="1fea52e1-4bda-4778-871f-51331d9f6f9f" providerId="ADAL" clId="{72E55736-D1A2-48FD-8712-BE06EFC3723B}" dt="2024-05-20T06:57:57.198" v="424"/>
          <ac:picMkLst>
            <pc:docMk/>
            <pc:sldMk cId="622496544" sldId="326"/>
            <ac:picMk id="4098" creationId="{B61BA068-35AC-931D-40B7-92C1845DC070}"/>
          </ac:picMkLst>
        </pc:picChg>
        <pc:picChg chg="mod">
          <ac:chgData name="Rawal, Surya Dev" userId="1fea52e1-4bda-4778-871f-51331d9f6f9f" providerId="ADAL" clId="{72E55736-D1A2-48FD-8712-BE06EFC3723B}" dt="2024-05-20T06:57:41.891" v="422"/>
          <ac:picMkLst>
            <pc:docMk/>
            <pc:sldMk cId="622496544" sldId="326"/>
            <ac:picMk id="4100" creationId="{8EC11C3B-4D14-795B-2403-77D95A49B0AD}"/>
          </ac:picMkLst>
        </pc:picChg>
      </pc:sldChg>
      <pc:sldChg chg="modSp mod modAnim">
        <pc:chgData name="Rawal, Surya Dev" userId="1fea52e1-4bda-4778-871f-51331d9f6f9f" providerId="ADAL" clId="{72E55736-D1A2-48FD-8712-BE06EFC3723B}" dt="2024-05-24T06:33:25.202" v="15659" actId="1076"/>
        <pc:sldMkLst>
          <pc:docMk/>
          <pc:sldMk cId="333655831" sldId="327"/>
        </pc:sldMkLst>
        <pc:spChg chg="mod">
          <ac:chgData name="Rawal, Surya Dev" userId="1fea52e1-4bda-4778-871f-51331d9f6f9f" providerId="ADAL" clId="{72E55736-D1A2-48FD-8712-BE06EFC3723B}" dt="2024-05-23T19:32:25.563" v="13665" actId="14100"/>
          <ac:spMkLst>
            <pc:docMk/>
            <pc:sldMk cId="333655831" sldId="327"/>
            <ac:spMk id="2" creationId="{A41C3417-36BA-9613-92C1-ACDE1B48493B}"/>
          </ac:spMkLst>
        </pc:spChg>
        <pc:spChg chg="mod">
          <ac:chgData name="Rawal, Surya Dev" userId="1fea52e1-4bda-4778-871f-51331d9f6f9f" providerId="ADAL" clId="{72E55736-D1A2-48FD-8712-BE06EFC3723B}" dt="2024-05-24T06:33:25.202" v="15659" actId="1076"/>
          <ac:spMkLst>
            <pc:docMk/>
            <pc:sldMk cId="333655831" sldId="327"/>
            <ac:spMk id="4" creationId="{B5A73DDA-D1C7-DC1E-896B-BBC1FD846435}"/>
          </ac:spMkLst>
        </pc:spChg>
      </pc:sldChg>
      <pc:sldChg chg="modSp add mod ord">
        <pc:chgData name="Rawal, Surya Dev" userId="1fea52e1-4bda-4778-871f-51331d9f6f9f" providerId="ADAL" clId="{72E55736-D1A2-48FD-8712-BE06EFC3723B}" dt="2024-05-23T19:10:22.515" v="12343" actId="20577"/>
        <pc:sldMkLst>
          <pc:docMk/>
          <pc:sldMk cId="2324766595" sldId="328"/>
        </pc:sldMkLst>
        <pc:spChg chg="mod">
          <ac:chgData name="Rawal, Surya Dev" userId="1fea52e1-4bda-4778-871f-51331d9f6f9f" providerId="ADAL" clId="{72E55736-D1A2-48FD-8712-BE06EFC3723B}" dt="2024-05-23T19:10:22.515" v="12343" actId="20577"/>
          <ac:spMkLst>
            <pc:docMk/>
            <pc:sldMk cId="2324766595" sldId="328"/>
            <ac:spMk id="2" creationId="{A41C3417-36BA-9613-92C1-ACDE1B48493B}"/>
          </ac:spMkLst>
        </pc:spChg>
      </pc:sldChg>
      <pc:sldChg chg="addSp delSp modSp add del mod delAnim modNotesTx">
        <pc:chgData name="Rawal, Surya Dev" userId="1fea52e1-4bda-4778-871f-51331d9f6f9f" providerId="ADAL" clId="{72E55736-D1A2-48FD-8712-BE06EFC3723B}" dt="2024-05-22T09:01:31.575" v="9624" actId="2696"/>
        <pc:sldMkLst>
          <pc:docMk/>
          <pc:sldMk cId="3041326104" sldId="328"/>
        </pc:sldMkLst>
        <pc:spChg chg="del">
          <ac:chgData name="Rawal, Surya Dev" userId="1fea52e1-4bda-4778-871f-51331d9f6f9f" providerId="ADAL" clId="{72E55736-D1A2-48FD-8712-BE06EFC3723B}" dt="2024-05-20T21:36:54.066" v="5762" actId="21"/>
          <ac:spMkLst>
            <pc:docMk/>
            <pc:sldMk cId="3041326104" sldId="328"/>
            <ac:spMk id="2" creationId="{FA5E9B64-D001-7312-8992-3B2C6F18693B}"/>
          </ac:spMkLst>
        </pc:spChg>
        <pc:spChg chg="add del mod">
          <ac:chgData name="Rawal, Surya Dev" userId="1fea52e1-4bda-4778-871f-51331d9f6f9f" providerId="ADAL" clId="{72E55736-D1A2-48FD-8712-BE06EFC3723B}" dt="2024-05-20T21:36:56.878" v="5764" actId="21"/>
          <ac:spMkLst>
            <pc:docMk/>
            <pc:sldMk cId="3041326104" sldId="328"/>
            <ac:spMk id="4" creationId="{E3FA6BA4-C7F0-D0B4-3685-FF0C4FF4CFCF}"/>
          </ac:spMkLst>
        </pc:spChg>
        <pc:spChg chg="del">
          <ac:chgData name="Rawal, Surya Dev" userId="1fea52e1-4bda-4778-871f-51331d9f6f9f" providerId="ADAL" clId="{72E55736-D1A2-48FD-8712-BE06EFC3723B}" dt="2024-05-20T21:36:54.066" v="5762" actId="21"/>
          <ac:spMkLst>
            <pc:docMk/>
            <pc:sldMk cId="3041326104" sldId="328"/>
            <ac:spMk id="18" creationId="{C109C4B5-27F2-B7DE-6181-779741E2F99F}"/>
          </ac:spMkLst>
        </pc:spChg>
        <pc:spChg chg="del">
          <ac:chgData name="Rawal, Surya Dev" userId="1fea52e1-4bda-4778-871f-51331d9f6f9f" providerId="ADAL" clId="{72E55736-D1A2-48FD-8712-BE06EFC3723B}" dt="2024-05-20T21:36:54.066" v="5762" actId="21"/>
          <ac:spMkLst>
            <pc:docMk/>
            <pc:sldMk cId="3041326104" sldId="328"/>
            <ac:spMk id="19" creationId="{5F1B481A-80B0-DA4A-337F-E77770689E33}"/>
          </ac:spMkLst>
        </pc:spChg>
        <pc:spChg chg="del">
          <ac:chgData name="Rawal, Surya Dev" userId="1fea52e1-4bda-4778-871f-51331d9f6f9f" providerId="ADAL" clId="{72E55736-D1A2-48FD-8712-BE06EFC3723B}" dt="2024-05-20T21:36:54.066" v="5762" actId="21"/>
          <ac:spMkLst>
            <pc:docMk/>
            <pc:sldMk cId="3041326104" sldId="328"/>
            <ac:spMk id="20" creationId="{AE997FDF-28B2-F88A-F56C-030CDEEF08EC}"/>
          </ac:spMkLst>
        </pc:spChg>
        <pc:spChg chg="del">
          <ac:chgData name="Rawal, Surya Dev" userId="1fea52e1-4bda-4778-871f-51331d9f6f9f" providerId="ADAL" clId="{72E55736-D1A2-48FD-8712-BE06EFC3723B}" dt="2024-05-20T21:36:54.066" v="5762" actId="21"/>
          <ac:spMkLst>
            <pc:docMk/>
            <pc:sldMk cId="3041326104" sldId="328"/>
            <ac:spMk id="21" creationId="{B292BB60-4955-5BAE-F97A-4E2AE7A5B32A}"/>
          </ac:spMkLst>
        </pc:spChg>
        <pc:spChg chg="del">
          <ac:chgData name="Rawal, Surya Dev" userId="1fea52e1-4bda-4778-871f-51331d9f6f9f" providerId="ADAL" clId="{72E55736-D1A2-48FD-8712-BE06EFC3723B}" dt="2024-05-20T21:36:54.066" v="5762" actId="21"/>
          <ac:spMkLst>
            <pc:docMk/>
            <pc:sldMk cId="3041326104" sldId="328"/>
            <ac:spMk id="22" creationId="{0F4B6E6D-E69A-523D-F89A-06AAAEB7D28F}"/>
          </ac:spMkLst>
        </pc:spChg>
        <pc:spChg chg="del">
          <ac:chgData name="Rawal, Surya Dev" userId="1fea52e1-4bda-4778-871f-51331d9f6f9f" providerId="ADAL" clId="{72E55736-D1A2-48FD-8712-BE06EFC3723B}" dt="2024-05-20T21:36:54.066" v="5762" actId="21"/>
          <ac:spMkLst>
            <pc:docMk/>
            <pc:sldMk cId="3041326104" sldId="328"/>
            <ac:spMk id="24" creationId="{F5BE1494-D377-D547-722A-C1EF5C0B5BC0}"/>
          </ac:spMkLst>
        </pc:spChg>
        <pc:spChg chg="del">
          <ac:chgData name="Rawal, Surya Dev" userId="1fea52e1-4bda-4778-871f-51331d9f6f9f" providerId="ADAL" clId="{72E55736-D1A2-48FD-8712-BE06EFC3723B}" dt="2024-05-20T21:36:54.066" v="5762" actId="21"/>
          <ac:spMkLst>
            <pc:docMk/>
            <pc:sldMk cId="3041326104" sldId="328"/>
            <ac:spMk id="26" creationId="{311EA8B3-F378-7437-6535-322B0936D8F1}"/>
          </ac:spMkLst>
        </pc:spChg>
        <pc:spChg chg="del">
          <ac:chgData name="Rawal, Surya Dev" userId="1fea52e1-4bda-4778-871f-51331d9f6f9f" providerId="ADAL" clId="{72E55736-D1A2-48FD-8712-BE06EFC3723B}" dt="2024-05-20T21:36:54.066" v="5762" actId="21"/>
          <ac:spMkLst>
            <pc:docMk/>
            <pc:sldMk cId="3041326104" sldId="328"/>
            <ac:spMk id="27" creationId="{90A3A80A-176F-2D99-CEF8-1EE86BB0DA6D}"/>
          </ac:spMkLst>
        </pc:spChg>
        <pc:spChg chg="del">
          <ac:chgData name="Rawal, Surya Dev" userId="1fea52e1-4bda-4778-871f-51331d9f6f9f" providerId="ADAL" clId="{72E55736-D1A2-48FD-8712-BE06EFC3723B}" dt="2024-05-20T21:36:54.066" v="5762" actId="21"/>
          <ac:spMkLst>
            <pc:docMk/>
            <pc:sldMk cId="3041326104" sldId="328"/>
            <ac:spMk id="28" creationId="{20EA8BD2-9E44-B598-7AC6-9E235FBF216B}"/>
          </ac:spMkLst>
        </pc:spChg>
        <pc:picChg chg="del">
          <ac:chgData name="Rawal, Surya Dev" userId="1fea52e1-4bda-4778-871f-51331d9f6f9f" providerId="ADAL" clId="{72E55736-D1A2-48FD-8712-BE06EFC3723B}" dt="2024-05-20T21:36:54.066" v="5762" actId="21"/>
          <ac:picMkLst>
            <pc:docMk/>
            <pc:sldMk cId="3041326104" sldId="328"/>
            <ac:picMk id="17" creationId="{8A773E8A-C57B-EE46-109F-DC30D8D92726}"/>
          </ac:picMkLst>
        </pc:picChg>
        <pc:picChg chg="del">
          <ac:chgData name="Rawal, Surya Dev" userId="1fea52e1-4bda-4778-871f-51331d9f6f9f" providerId="ADAL" clId="{72E55736-D1A2-48FD-8712-BE06EFC3723B}" dt="2024-05-20T21:36:54.066" v="5762" actId="21"/>
          <ac:picMkLst>
            <pc:docMk/>
            <pc:sldMk cId="3041326104" sldId="328"/>
            <ac:picMk id="23" creationId="{A4375420-ADAC-7C9C-35AB-2698797AA706}"/>
          </ac:picMkLst>
        </pc:picChg>
        <pc:picChg chg="del">
          <ac:chgData name="Rawal, Surya Dev" userId="1fea52e1-4bda-4778-871f-51331d9f6f9f" providerId="ADAL" clId="{72E55736-D1A2-48FD-8712-BE06EFC3723B}" dt="2024-05-20T21:36:54.066" v="5762" actId="21"/>
          <ac:picMkLst>
            <pc:docMk/>
            <pc:sldMk cId="3041326104" sldId="328"/>
            <ac:picMk id="25" creationId="{7C1A4475-468F-BCC3-13C0-C66520DA1AB0}"/>
          </ac:picMkLst>
        </pc:picChg>
        <pc:picChg chg="add mod">
          <ac:chgData name="Rawal, Surya Dev" userId="1fea52e1-4bda-4778-871f-51331d9f6f9f" providerId="ADAL" clId="{72E55736-D1A2-48FD-8712-BE06EFC3723B}" dt="2024-05-20T21:39:12.016" v="5806" actId="14100"/>
          <ac:picMkLst>
            <pc:docMk/>
            <pc:sldMk cId="3041326104" sldId="328"/>
            <ac:picMk id="1026" creationId="{99F5B5AD-7002-DEB5-C908-5F5E63CAFF8F}"/>
          </ac:picMkLst>
        </pc:picChg>
        <pc:picChg chg="add mod">
          <ac:chgData name="Rawal, Surya Dev" userId="1fea52e1-4bda-4778-871f-51331d9f6f9f" providerId="ADAL" clId="{72E55736-D1A2-48FD-8712-BE06EFC3723B}" dt="2024-05-20T21:39:09.240" v="5804" actId="1076"/>
          <ac:picMkLst>
            <pc:docMk/>
            <pc:sldMk cId="3041326104" sldId="328"/>
            <ac:picMk id="1028" creationId="{FC408F5D-02AE-8C29-C045-C8656920D12A}"/>
          </ac:picMkLst>
        </pc:picChg>
        <pc:picChg chg="add mod">
          <ac:chgData name="Rawal, Surya Dev" userId="1fea52e1-4bda-4778-871f-51331d9f6f9f" providerId="ADAL" clId="{72E55736-D1A2-48FD-8712-BE06EFC3723B}" dt="2024-05-20T21:39:01.966" v="5801" actId="1076"/>
          <ac:picMkLst>
            <pc:docMk/>
            <pc:sldMk cId="3041326104" sldId="328"/>
            <ac:picMk id="1030" creationId="{29C7B4AB-1AAE-9E89-9BE1-40526FB9F070}"/>
          </ac:picMkLst>
        </pc:picChg>
      </pc:sldChg>
      <pc:sldChg chg="modSp add mod ord modAnim">
        <pc:chgData name="Rawal, Surya Dev" userId="1fea52e1-4bda-4778-871f-51331d9f6f9f" providerId="ADAL" clId="{72E55736-D1A2-48FD-8712-BE06EFC3723B}" dt="2024-05-23T19:31:46.349" v="13617" actId="207"/>
        <pc:sldMkLst>
          <pc:docMk/>
          <pc:sldMk cId="2309535448" sldId="329"/>
        </pc:sldMkLst>
        <pc:spChg chg="mod">
          <ac:chgData name="Rawal, Surya Dev" userId="1fea52e1-4bda-4778-871f-51331d9f6f9f" providerId="ADAL" clId="{72E55736-D1A2-48FD-8712-BE06EFC3723B}" dt="2024-05-22T09:25:05.146" v="9833" actId="20577"/>
          <ac:spMkLst>
            <pc:docMk/>
            <pc:sldMk cId="2309535448" sldId="329"/>
            <ac:spMk id="2" creationId="{A41C3417-36BA-9613-92C1-ACDE1B48493B}"/>
          </ac:spMkLst>
        </pc:spChg>
        <pc:spChg chg="mod">
          <ac:chgData name="Rawal, Surya Dev" userId="1fea52e1-4bda-4778-871f-51331d9f6f9f" providerId="ADAL" clId="{72E55736-D1A2-48FD-8712-BE06EFC3723B}" dt="2024-05-23T19:31:46.349" v="13617" actId="207"/>
          <ac:spMkLst>
            <pc:docMk/>
            <pc:sldMk cId="2309535448" sldId="329"/>
            <ac:spMk id="4" creationId="{B5A73DDA-D1C7-DC1E-896B-BBC1FD846435}"/>
          </ac:spMkLst>
        </pc:spChg>
      </pc:sldChg>
    </pc:docChg>
  </pc:docChgLst>
  <pc:docChgLst>
    <pc:chgData name="Rawal, Surya Dev" userId="1fea52e1-4bda-4778-871f-51331d9f6f9f" providerId="ADAL" clId="{F4DA35ED-94D3-4CB5-9008-C6DDDE371861}"/>
    <pc:docChg chg="undo custSel addSld delSld modSld sldOrd modSection">
      <pc:chgData name="Rawal, Surya Dev" userId="1fea52e1-4bda-4778-871f-51331d9f6f9f" providerId="ADAL" clId="{F4DA35ED-94D3-4CB5-9008-C6DDDE371861}" dt="2024-05-25T01:48:34.185" v="970" actId="20577"/>
      <pc:docMkLst>
        <pc:docMk/>
      </pc:docMkLst>
      <pc:sldChg chg="modSp mod">
        <pc:chgData name="Rawal, Surya Dev" userId="1fea52e1-4bda-4778-871f-51331d9f6f9f" providerId="ADAL" clId="{F4DA35ED-94D3-4CB5-9008-C6DDDE371861}" dt="2024-05-24T18:36:42.847" v="956" actId="20577"/>
        <pc:sldMkLst>
          <pc:docMk/>
          <pc:sldMk cId="134907674" sldId="257"/>
        </pc:sldMkLst>
        <pc:spChg chg="mod">
          <ac:chgData name="Rawal, Surya Dev" userId="1fea52e1-4bda-4778-871f-51331d9f6f9f" providerId="ADAL" clId="{F4DA35ED-94D3-4CB5-9008-C6DDDE371861}" dt="2024-05-24T18:36:42.847" v="956" actId="20577"/>
          <ac:spMkLst>
            <pc:docMk/>
            <pc:sldMk cId="134907674" sldId="257"/>
            <ac:spMk id="6" creationId="{C4B04DD1-B3D0-7084-8E90-547967F6C32A}"/>
          </ac:spMkLst>
        </pc:spChg>
      </pc:sldChg>
      <pc:sldChg chg="addSp delSp modSp mod">
        <pc:chgData name="Rawal, Surya Dev" userId="1fea52e1-4bda-4778-871f-51331d9f6f9f" providerId="ADAL" clId="{F4DA35ED-94D3-4CB5-9008-C6DDDE371861}" dt="2024-05-24T18:15:30.298" v="637" actId="20577"/>
        <pc:sldMkLst>
          <pc:docMk/>
          <pc:sldMk cId="190605916" sldId="258"/>
        </pc:sldMkLst>
        <pc:spChg chg="mod">
          <ac:chgData name="Rawal, Surya Dev" userId="1fea52e1-4bda-4778-871f-51331d9f6f9f" providerId="ADAL" clId="{F4DA35ED-94D3-4CB5-9008-C6DDDE371861}" dt="2024-05-24T18:14:09.550" v="616" actId="1076"/>
          <ac:spMkLst>
            <pc:docMk/>
            <pc:sldMk cId="190605916" sldId="258"/>
            <ac:spMk id="2" creationId="{D888D68A-DD85-8ED6-9051-7C79F3B6E0D8}"/>
          </ac:spMkLst>
        </pc:spChg>
        <pc:spChg chg="mod">
          <ac:chgData name="Rawal, Surya Dev" userId="1fea52e1-4bda-4778-871f-51331d9f6f9f" providerId="ADAL" clId="{F4DA35ED-94D3-4CB5-9008-C6DDDE371861}" dt="2024-05-24T18:15:30.298" v="637" actId="20577"/>
          <ac:spMkLst>
            <pc:docMk/>
            <pc:sldMk cId="190605916" sldId="258"/>
            <ac:spMk id="3" creationId="{84CC5889-1381-A2BE-9907-5FA6EAD769AE}"/>
          </ac:spMkLst>
        </pc:spChg>
        <pc:spChg chg="mod">
          <ac:chgData name="Rawal, Surya Dev" userId="1fea52e1-4bda-4778-871f-51331d9f6f9f" providerId="ADAL" clId="{F4DA35ED-94D3-4CB5-9008-C6DDDE371861}" dt="2024-05-24T18:06:26.296" v="438" actId="14100"/>
          <ac:spMkLst>
            <pc:docMk/>
            <pc:sldMk cId="190605916" sldId="258"/>
            <ac:spMk id="17" creationId="{1B02DA9F-3982-303C-00B4-EBEF13DFEA63}"/>
          </ac:spMkLst>
        </pc:spChg>
        <pc:spChg chg="mod">
          <ac:chgData name="Rawal, Surya Dev" userId="1fea52e1-4bda-4778-871f-51331d9f6f9f" providerId="ADAL" clId="{F4DA35ED-94D3-4CB5-9008-C6DDDE371861}" dt="2024-05-24T18:06:27.589" v="440" actId="14100"/>
          <ac:spMkLst>
            <pc:docMk/>
            <pc:sldMk cId="190605916" sldId="258"/>
            <ac:spMk id="18" creationId="{1D8FC31E-8C97-1ABA-A20F-5B47A2D1E915}"/>
          </ac:spMkLst>
        </pc:spChg>
        <pc:picChg chg="add del mod">
          <ac:chgData name="Rawal, Surya Dev" userId="1fea52e1-4bda-4778-871f-51331d9f6f9f" providerId="ADAL" clId="{F4DA35ED-94D3-4CB5-9008-C6DDDE371861}" dt="2024-05-24T18:03:28.513" v="395"/>
          <ac:picMkLst>
            <pc:docMk/>
            <pc:sldMk cId="190605916" sldId="258"/>
            <ac:picMk id="4" creationId="{63C0C2C1-7596-0220-AB34-05E829B3DAD9}"/>
          </ac:picMkLst>
        </pc:picChg>
        <pc:picChg chg="add del mod">
          <ac:chgData name="Rawal, Surya Dev" userId="1fea52e1-4bda-4778-871f-51331d9f6f9f" providerId="ADAL" clId="{F4DA35ED-94D3-4CB5-9008-C6DDDE371861}" dt="2024-05-24T18:04:13.722" v="403" actId="931"/>
          <ac:picMkLst>
            <pc:docMk/>
            <pc:sldMk cId="190605916" sldId="258"/>
            <ac:picMk id="6" creationId="{43572A85-D442-7C4B-3698-92BC0B9C9E4E}"/>
          </ac:picMkLst>
        </pc:picChg>
        <pc:picChg chg="add del mod">
          <ac:chgData name="Rawal, Surya Dev" userId="1fea52e1-4bda-4778-871f-51331d9f6f9f" providerId="ADAL" clId="{F4DA35ED-94D3-4CB5-9008-C6DDDE371861}" dt="2024-05-24T18:05:29.830" v="417" actId="21"/>
          <ac:picMkLst>
            <pc:docMk/>
            <pc:sldMk cId="190605916" sldId="258"/>
            <ac:picMk id="8" creationId="{CC2BBA3C-FC4F-04CD-DF89-88F7430B31CF}"/>
          </ac:picMkLst>
        </pc:picChg>
        <pc:picChg chg="mod">
          <ac:chgData name="Rawal, Surya Dev" userId="1fea52e1-4bda-4778-871f-51331d9f6f9f" providerId="ADAL" clId="{F4DA35ED-94D3-4CB5-9008-C6DDDE371861}" dt="2024-05-24T18:06:27.920" v="441" actId="1076"/>
          <ac:picMkLst>
            <pc:docMk/>
            <pc:sldMk cId="190605916" sldId="258"/>
            <ac:picMk id="10" creationId="{702E6199-9E82-D898-ABD3-64D2F871D086}"/>
          </ac:picMkLst>
        </pc:picChg>
        <pc:picChg chg="add del mod">
          <ac:chgData name="Rawal, Surya Dev" userId="1fea52e1-4bda-4778-871f-51331d9f6f9f" providerId="ADAL" clId="{F4DA35ED-94D3-4CB5-9008-C6DDDE371861}" dt="2024-05-24T18:06:56.009" v="445" actId="21"/>
          <ac:picMkLst>
            <pc:docMk/>
            <pc:sldMk cId="190605916" sldId="258"/>
            <ac:picMk id="11" creationId="{A80E9D52-F0BF-A0E4-E800-FEE30546A85A}"/>
          </ac:picMkLst>
        </pc:picChg>
        <pc:picChg chg="mod">
          <ac:chgData name="Rawal, Surya Dev" userId="1fea52e1-4bda-4778-871f-51331d9f6f9f" providerId="ADAL" clId="{F4DA35ED-94D3-4CB5-9008-C6DDDE371861}" dt="2024-05-24T18:06:21.005" v="431" actId="1076"/>
          <ac:picMkLst>
            <pc:docMk/>
            <pc:sldMk cId="190605916" sldId="258"/>
            <ac:picMk id="12" creationId="{988ED7E4-791D-6575-5D90-2310CC1C3A16}"/>
          </ac:picMkLst>
        </pc:picChg>
        <pc:picChg chg="mod">
          <ac:chgData name="Rawal, Surya Dev" userId="1fea52e1-4bda-4778-871f-51331d9f6f9f" providerId="ADAL" clId="{F4DA35ED-94D3-4CB5-9008-C6DDDE371861}" dt="2024-05-24T18:06:24.295" v="432" actId="1076"/>
          <ac:picMkLst>
            <pc:docMk/>
            <pc:sldMk cId="190605916" sldId="258"/>
            <ac:picMk id="13" creationId="{032780FD-D3AE-8CD0-BED9-694A0AE1BA97}"/>
          </ac:picMkLst>
        </pc:picChg>
        <pc:picChg chg="add mod">
          <ac:chgData name="Rawal, Surya Dev" userId="1fea52e1-4bda-4778-871f-51331d9f6f9f" providerId="ADAL" clId="{F4DA35ED-94D3-4CB5-9008-C6DDDE371861}" dt="2024-05-24T18:03:38.484" v="397" actId="1076"/>
          <ac:picMkLst>
            <pc:docMk/>
            <pc:sldMk cId="190605916" sldId="258"/>
            <ac:picMk id="1026" creationId="{1D5A3BAA-EBB5-E705-4B9C-A23B0A455FFD}"/>
          </ac:picMkLst>
        </pc:picChg>
        <pc:picChg chg="del">
          <ac:chgData name="Rawal, Surya Dev" userId="1fea52e1-4bda-4778-871f-51331d9f6f9f" providerId="ADAL" clId="{F4DA35ED-94D3-4CB5-9008-C6DDDE371861}" dt="2024-05-24T18:03:26.705" v="393" actId="21"/>
          <ac:picMkLst>
            <pc:docMk/>
            <pc:sldMk cId="190605916" sldId="258"/>
            <ac:picMk id="1030" creationId="{CA0CD223-10D5-853E-906F-C07CFDBDBE18}"/>
          </ac:picMkLst>
        </pc:picChg>
      </pc:sldChg>
      <pc:sldChg chg="del">
        <pc:chgData name="Rawal, Surya Dev" userId="1fea52e1-4bda-4778-871f-51331d9f6f9f" providerId="ADAL" clId="{F4DA35ED-94D3-4CB5-9008-C6DDDE371861}" dt="2024-05-24T14:57:10.146" v="2" actId="2696"/>
        <pc:sldMkLst>
          <pc:docMk/>
          <pc:sldMk cId="636226195" sldId="264"/>
        </pc:sldMkLst>
      </pc:sldChg>
      <pc:sldChg chg="modSp del mod modNotesTx">
        <pc:chgData name="Rawal, Surya Dev" userId="1fea52e1-4bda-4778-871f-51331d9f6f9f" providerId="ADAL" clId="{F4DA35ED-94D3-4CB5-9008-C6DDDE371861}" dt="2024-05-24T17:10:03.968" v="289" actId="2696"/>
        <pc:sldMkLst>
          <pc:docMk/>
          <pc:sldMk cId="4144990236" sldId="268"/>
        </pc:sldMkLst>
        <pc:spChg chg="mod">
          <ac:chgData name="Rawal, Surya Dev" userId="1fea52e1-4bda-4778-871f-51331d9f6f9f" providerId="ADAL" clId="{F4DA35ED-94D3-4CB5-9008-C6DDDE371861}" dt="2024-05-24T15:07:32.096" v="21" actId="20577"/>
          <ac:spMkLst>
            <pc:docMk/>
            <pc:sldMk cId="4144990236" sldId="268"/>
            <ac:spMk id="2" creationId="{BB9C8A53-F89F-4424-4199-41AA3CF478B2}"/>
          </ac:spMkLst>
        </pc:spChg>
      </pc:sldChg>
      <pc:sldChg chg="modSp">
        <pc:chgData name="Rawal, Surya Dev" userId="1fea52e1-4bda-4778-871f-51331d9f6f9f" providerId="ADAL" clId="{F4DA35ED-94D3-4CB5-9008-C6DDDE371861}" dt="2024-05-25T01:47:38.059" v="959" actId="20577"/>
        <pc:sldMkLst>
          <pc:docMk/>
          <pc:sldMk cId="2525754283" sldId="271"/>
        </pc:sldMkLst>
        <pc:spChg chg="mod">
          <ac:chgData name="Rawal, Surya Dev" userId="1fea52e1-4bda-4778-871f-51331d9f6f9f" providerId="ADAL" clId="{F4DA35ED-94D3-4CB5-9008-C6DDDE371861}" dt="2024-05-25T01:47:38.059" v="959" actId="20577"/>
          <ac:spMkLst>
            <pc:docMk/>
            <pc:sldMk cId="2525754283" sldId="271"/>
            <ac:spMk id="3" creationId="{B14678B8-DE40-A00E-46D1-25A4D98C6A69}"/>
          </ac:spMkLst>
        </pc:spChg>
      </pc:sldChg>
      <pc:sldChg chg="add del setBg">
        <pc:chgData name="Rawal, Surya Dev" userId="1fea52e1-4bda-4778-871f-51331d9f6f9f" providerId="ADAL" clId="{F4DA35ED-94D3-4CB5-9008-C6DDDE371861}" dt="2024-05-24T17:56:25.163" v="293"/>
        <pc:sldMkLst>
          <pc:docMk/>
          <pc:sldMk cId="3828429083" sldId="273"/>
        </pc:sldMkLst>
      </pc:sldChg>
      <pc:sldChg chg="modSp">
        <pc:chgData name="Rawal, Surya Dev" userId="1fea52e1-4bda-4778-871f-51331d9f6f9f" providerId="ADAL" clId="{F4DA35ED-94D3-4CB5-9008-C6DDDE371861}" dt="2024-05-24T18:21:18.482" v="861" actId="20577"/>
        <pc:sldMkLst>
          <pc:docMk/>
          <pc:sldMk cId="1645952714" sldId="275"/>
        </pc:sldMkLst>
        <pc:spChg chg="mod">
          <ac:chgData name="Rawal, Surya Dev" userId="1fea52e1-4bda-4778-871f-51331d9f6f9f" providerId="ADAL" clId="{F4DA35ED-94D3-4CB5-9008-C6DDDE371861}" dt="2024-05-24T18:21:18.482" v="861" actId="20577"/>
          <ac:spMkLst>
            <pc:docMk/>
            <pc:sldMk cId="1645952714" sldId="275"/>
            <ac:spMk id="5" creationId="{2EFC4833-3950-0F1A-5260-E57F1F29B887}"/>
          </ac:spMkLst>
        </pc:spChg>
      </pc:sldChg>
      <pc:sldChg chg="modSp mod">
        <pc:chgData name="Rawal, Surya Dev" userId="1fea52e1-4bda-4778-871f-51331d9f6f9f" providerId="ADAL" clId="{F4DA35ED-94D3-4CB5-9008-C6DDDE371861}" dt="2024-05-24T18:09:08.862" v="573" actId="14100"/>
        <pc:sldMkLst>
          <pc:docMk/>
          <pc:sldMk cId="484150499" sldId="277"/>
        </pc:sldMkLst>
        <pc:spChg chg="mod">
          <ac:chgData name="Rawal, Surya Dev" userId="1fea52e1-4bda-4778-871f-51331d9f6f9f" providerId="ADAL" clId="{F4DA35ED-94D3-4CB5-9008-C6DDDE371861}" dt="2024-05-24T18:09:08.862" v="573" actId="14100"/>
          <ac:spMkLst>
            <pc:docMk/>
            <pc:sldMk cId="484150499" sldId="277"/>
            <ac:spMk id="6" creationId="{1055700A-F20E-FA69-ED8A-A0E9F4B6C03F}"/>
          </ac:spMkLst>
        </pc:spChg>
      </pc:sldChg>
      <pc:sldChg chg="modSp mod modAnim">
        <pc:chgData name="Rawal, Surya Dev" userId="1fea52e1-4bda-4778-871f-51331d9f6f9f" providerId="ADAL" clId="{F4DA35ED-94D3-4CB5-9008-C6DDDE371861}" dt="2024-05-24T18:35:46.064" v="944"/>
        <pc:sldMkLst>
          <pc:docMk/>
          <pc:sldMk cId="3942491139" sldId="280"/>
        </pc:sldMkLst>
        <pc:picChg chg="mod">
          <ac:chgData name="Rawal, Surya Dev" userId="1fea52e1-4bda-4778-871f-51331d9f6f9f" providerId="ADAL" clId="{F4DA35ED-94D3-4CB5-9008-C6DDDE371861}" dt="2024-05-24T18:20:11.036" v="779" actId="14100"/>
          <ac:picMkLst>
            <pc:docMk/>
            <pc:sldMk cId="3942491139" sldId="280"/>
            <ac:picMk id="4" creationId="{EF20D365-6085-9868-93F4-78B82C54727B}"/>
          </ac:picMkLst>
        </pc:picChg>
        <pc:picChg chg="mod">
          <ac:chgData name="Rawal, Surya Dev" userId="1fea52e1-4bda-4778-871f-51331d9f6f9f" providerId="ADAL" clId="{F4DA35ED-94D3-4CB5-9008-C6DDDE371861}" dt="2024-05-24T18:20:06.827" v="776" actId="1076"/>
          <ac:picMkLst>
            <pc:docMk/>
            <pc:sldMk cId="3942491139" sldId="280"/>
            <ac:picMk id="5" creationId="{E6290F59-5D68-1413-E58D-F0C0330F9228}"/>
          </ac:picMkLst>
        </pc:picChg>
      </pc:sldChg>
      <pc:sldChg chg="addSp delSp modSp add del mod ord setBg">
        <pc:chgData name="Rawal, Surya Dev" userId="1fea52e1-4bda-4778-871f-51331d9f6f9f" providerId="ADAL" clId="{F4DA35ED-94D3-4CB5-9008-C6DDDE371861}" dt="2024-05-25T01:48:34.185" v="970" actId="20577"/>
        <pc:sldMkLst>
          <pc:docMk/>
          <pc:sldMk cId="3651191921" sldId="283"/>
        </pc:sldMkLst>
        <pc:spChg chg="del mod">
          <ac:chgData name="Rawal, Surya Dev" userId="1fea52e1-4bda-4778-871f-51331d9f6f9f" providerId="ADAL" clId="{F4DA35ED-94D3-4CB5-9008-C6DDDE371861}" dt="2024-05-24T17:57:41.171" v="301" actId="21"/>
          <ac:spMkLst>
            <pc:docMk/>
            <pc:sldMk cId="3651191921" sldId="283"/>
            <ac:spMk id="2" creationId="{FA5E9B64-D001-7312-8992-3B2C6F18693B}"/>
          </ac:spMkLst>
        </pc:spChg>
        <pc:spChg chg="mod">
          <ac:chgData name="Rawal, Surya Dev" userId="1fea52e1-4bda-4778-871f-51331d9f6f9f" providerId="ADAL" clId="{F4DA35ED-94D3-4CB5-9008-C6DDDE371861}" dt="2024-05-24T18:16:03.154" v="652" actId="20577"/>
          <ac:spMkLst>
            <pc:docMk/>
            <pc:sldMk cId="3651191921" sldId="283"/>
            <ac:spMk id="4" creationId="{30B3D1AF-0C0B-47EB-B3D7-67349D833143}"/>
          </ac:spMkLst>
        </pc:spChg>
        <pc:spChg chg="add del mod">
          <ac:chgData name="Rawal, Surya Dev" userId="1fea52e1-4bda-4778-871f-51331d9f6f9f" providerId="ADAL" clId="{F4DA35ED-94D3-4CB5-9008-C6DDDE371861}" dt="2024-05-24T17:57:45.303" v="303" actId="21"/>
          <ac:spMkLst>
            <pc:docMk/>
            <pc:sldMk cId="3651191921" sldId="283"/>
            <ac:spMk id="7" creationId="{50A19601-2424-D677-644F-33E4894C9CC9}"/>
          </ac:spMkLst>
        </pc:spChg>
        <pc:spChg chg="mod">
          <ac:chgData name="Rawal, Surya Dev" userId="1fea52e1-4bda-4778-871f-51331d9f6f9f" providerId="ADAL" clId="{F4DA35ED-94D3-4CB5-9008-C6DDDE371861}" dt="2024-05-25T01:48:34.185" v="970" actId="20577"/>
          <ac:spMkLst>
            <pc:docMk/>
            <pc:sldMk cId="3651191921" sldId="283"/>
            <ac:spMk id="8" creationId="{D9D8CDC2-057B-1979-E326-7CB01AC30FCC}"/>
          </ac:spMkLst>
        </pc:spChg>
      </pc:sldChg>
      <pc:sldChg chg="del ord">
        <pc:chgData name="Rawal, Surya Dev" userId="1fea52e1-4bda-4778-871f-51331d9f6f9f" providerId="ADAL" clId="{F4DA35ED-94D3-4CB5-9008-C6DDDE371861}" dt="2024-05-24T17:58:11.377" v="306" actId="2696"/>
        <pc:sldMkLst>
          <pc:docMk/>
          <pc:sldMk cId="2981480308" sldId="287"/>
        </pc:sldMkLst>
      </pc:sldChg>
      <pc:sldChg chg="modSp mod modAnim">
        <pc:chgData name="Rawal, Surya Dev" userId="1fea52e1-4bda-4778-871f-51331d9f6f9f" providerId="ADAL" clId="{F4DA35ED-94D3-4CB5-9008-C6DDDE371861}" dt="2024-05-24T18:35:28.913" v="943"/>
        <pc:sldMkLst>
          <pc:docMk/>
          <pc:sldMk cId="2242985007" sldId="288"/>
        </pc:sldMkLst>
        <pc:spChg chg="mod">
          <ac:chgData name="Rawal, Surya Dev" userId="1fea52e1-4bda-4778-871f-51331d9f6f9f" providerId="ADAL" clId="{F4DA35ED-94D3-4CB5-9008-C6DDDE371861}" dt="2024-05-24T18:35:23.845" v="941" actId="1076"/>
          <ac:spMkLst>
            <pc:docMk/>
            <pc:sldMk cId="2242985007" sldId="288"/>
            <ac:spMk id="4" creationId="{CFCCF6B9-7474-3793-2000-5C3ED5A9FCA2}"/>
          </ac:spMkLst>
        </pc:spChg>
      </pc:sldChg>
      <pc:sldChg chg="del">
        <pc:chgData name="Rawal, Surya Dev" userId="1fea52e1-4bda-4778-871f-51331d9f6f9f" providerId="ADAL" clId="{F4DA35ED-94D3-4CB5-9008-C6DDDE371861}" dt="2024-05-24T14:57:17.763" v="5" actId="2696"/>
        <pc:sldMkLst>
          <pc:docMk/>
          <pc:sldMk cId="2895016992" sldId="289"/>
        </pc:sldMkLst>
      </pc:sldChg>
      <pc:sldChg chg="del">
        <pc:chgData name="Rawal, Surya Dev" userId="1fea52e1-4bda-4778-871f-51331d9f6f9f" providerId="ADAL" clId="{F4DA35ED-94D3-4CB5-9008-C6DDDE371861}" dt="2024-05-24T17:10:12.257" v="290" actId="2696"/>
        <pc:sldMkLst>
          <pc:docMk/>
          <pc:sldMk cId="221320629" sldId="291"/>
        </pc:sldMkLst>
      </pc:sldChg>
      <pc:sldChg chg="modSp mod">
        <pc:chgData name="Rawal, Surya Dev" userId="1fea52e1-4bda-4778-871f-51331d9f6f9f" providerId="ADAL" clId="{F4DA35ED-94D3-4CB5-9008-C6DDDE371861}" dt="2024-05-24T18:01:29.802" v="392" actId="207"/>
        <pc:sldMkLst>
          <pc:docMk/>
          <pc:sldMk cId="3480769516" sldId="292"/>
        </pc:sldMkLst>
        <pc:spChg chg="mod">
          <ac:chgData name="Rawal, Surya Dev" userId="1fea52e1-4bda-4778-871f-51331d9f6f9f" providerId="ADAL" clId="{F4DA35ED-94D3-4CB5-9008-C6DDDE371861}" dt="2024-05-24T18:01:29.802" v="392" actId="207"/>
          <ac:spMkLst>
            <pc:docMk/>
            <pc:sldMk cId="3480769516" sldId="292"/>
            <ac:spMk id="2" creationId="{A41C3417-36BA-9613-92C1-ACDE1B48493B}"/>
          </ac:spMkLst>
        </pc:spChg>
      </pc:sldChg>
      <pc:sldChg chg="del">
        <pc:chgData name="Rawal, Surya Dev" userId="1fea52e1-4bda-4778-871f-51331d9f6f9f" providerId="ADAL" clId="{F4DA35ED-94D3-4CB5-9008-C6DDDE371861}" dt="2024-05-24T14:57:19.755" v="6" actId="2696"/>
        <pc:sldMkLst>
          <pc:docMk/>
          <pc:sldMk cId="1793637467" sldId="293"/>
        </pc:sldMkLst>
      </pc:sldChg>
      <pc:sldChg chg="add del">
        <pc:chgData name="Rawal, Surya Dev" userId="1fea52e1-4bda-4778-871f-51331d9f6f9f" providerId="ADAL" clId="{F4DA35ED-94D3-4CB5-9008-C6DDDE371861}" dt="2024-05-24T14:57:23.828" v="7" actId="2696"/>
        <pc:sldMkLst>
          <pc:docMk/>
          <pc:sldMk cId="842819858" sldId="303"/>
        </pc:sldMkLst>
      </pc:sldChg>
      <pc:sldChg chg="del">
        <pc:chgData name="Rawal, Surya Dev" userId="1fea52e1-4bda-4778-871f-51331d9f6f9f" providerId="ADAL" clId="{F4DA35ED-94D3-4CB5-9008-C6DDDE371861}" dt="2024-05-24T14:57:07.776" v="0" actId="2696"/>
        <pc:sldMkLst>
          <pc:docMk/>
          <pc:sldMk cId="3536027829" sldId="309"/>
        </pc:sldMkLst>
      </pc:sldChg>
      <pc:sldChg chg="del">
        <pc:chgData name="Rawal, Surya Dev" userId="1fea52e1-4bda-4778-871f-51331d9f6f9f" providerId="ADAL" clId="{F4DA35ED-94D3-4CB5-9008-C6DDDE371861}" dt="2024-05-24T14:57:08.960" v="1" actId="2696"/>
        <pc:sldMkLst>
          <pc:docMk/>
          <pc:sldMk cId="1586174521" sldId="323"/>
        </pc:sldMkLst>
      </pc:sldChg>
      <pc:sldChg chg="modSp add del mod setBg modAnim">
        <pc:chgData name="Rawal, Surya Dev" userId="1fea52e1-4bda-4778-871f-51331d9f6f9f" providerId="ADAL" clId="{F4DA35ED-94D3-4CB5-9008-C6DDDE371861}" dt="2024-05-24T18:34:52.728" v="940"/>
        <pc:sldMkLst>
          <pc:docMk/>
          <pc:sldMk cId="333655831" sldId="327"/>
        </pc:sldMkLst>
        <pc:spChg chg="mod">
          <ac:chgData name="Rawal, Surya Dev" userId="1fea52e1-4bda-4778-871f-51331d9f6f9f" providerId="ADAL" clId="{F4DA35ED-94D3-4CB5-9008-C6DDDE371861}" dt="2024-05-24T18:19:16.058" v="755" actId="20577"/>
          <ac:spMkLst>
            <pc:docMk/>
            <pc:sldMk cId="333655831" sldId="327"/>
            <ac:spMk id="2" creationId="{A41C3417-36BA-9613-92C1-ACDE1B48493B}"/>
          </ac:spMkLst>
        </pc:spChg>
        <pc:spChg chg="mod">
          <ac:chgData name="Rawal, Surya Dev" userId="1fea52e1-4bda-4778-871f-51331d9f6f9f" providerId="ADAL" clId="{F4DA35ED-94D3-4CB5-9008-C6DDDE371861}" dt="2024-05-24T18:21:37.572" v="887" actId="20577"/>
          <ac:spMkLst>
            <pc:docMk/>
            <pc:sldMk cId="333655831" sldId="327"/>
            <ac:spMk id="4" creationId="{B5A73DDA-D1C7-DC1E-896B-BBC1FD846435}"/>
          </ac:spMkLst>
        </pc:spChg>
      </pc:sldChg>
      <pc:sldChg chg="modSp mod modAnim">
        <pc:chgData name="Rawal, Surya Dev" userId="1fea52e1-4bda-4778-871f-51331d9f6f9f" providerId="ADAL" clId="{F4DA35ED-94D3-4CB5-9008-C6DDDE371861}" dt="2024-05-24T18:00:32.883" v="351" actId="14100"/>
        <pc:sldMkLst>
          <pc:docMk/>
          <pc:sldMk cId="2309535448" sldId="329"/>
        </pc:sldMkLst>
        <pc:spChg chg="mod">
          <ac:chgData name="Rawal, Surya Dev" userId="1fea52e1-4bda-4778-871f-51331d9f6f9f" providerId="ADAL" clId="{F4DA35ED-94D3-4CB5-9008-C6DDDE371861}" dt="2024-05-24T18:00:32.883" v="351" actId="14100"/>
          <ac:spMkLst>
            <pc:docMk/>
            <pc:sldMk cId="2309535448" sldId="329"/>
            <ac:spMk id="4" creationId="{B5A73DDA-D1C7-DC1E-896B-BBC1FD846435}"/>
          </ac:spMkLst>
        </pc:spChg>
      </pc:sldChg>
      <pc:sldChg chg="addSp delSp modSp mod">
        <pc:chgData name="Rawal, Surya Dev" userId="1fea52e1-4bda-4778-871f-51331d9f6f9f" providerId="ADAL" clId="{F4DA35ED-94D3-4CB5-9008-C6DDDE371861}" dt="2024-05-24T18:24:46.192" v="934" actId="1076"/>
        <pc:sldMkLst>
          <pc:docMk/>
          <pc:sldMk cId="1234426908" sldId="330"/>
        </pc:sldMkLst>
        <pc:spChg chg="add del mod">
          <ac:chgData name="Rawal, Surya Dev" userId="1fea52e1-4bda-4778-871f-51331d9f6f9f" providerId="ADAL" clId="{F4DA35ED-94D3-4CB5-9008-C6DDDE371861}" dt="2024-05-24T18:23:44.897" v="892" actId="21"/>
          <ac:spMkLst>
            <pc:docMk/>
            <pc:sldMk cId="1234426908" sldId="330"/>
            <ac:spMk id="7" creationId="{83E40A64-53DD-9FAC-9D5B-EC6EE4D39EC3}"/>
          </ac:spMkLst>
        </pc:spChg>
        <pc:graphicFrameChg chg="add del mod">
          <ac:chgData name="Rawal, Surya Dev" userId="1fea52e1-4bda-4778-871f-51331d9f6f9f" providerId="ADAL" clId="{F4DA35ED-94D3-4CB5-9008-C6DDDE371861}" dt="2024-05-24T18:23:48.190" v="895"/>
          <ac:graphicFrameMkLst>
            <pc:docMk/>
            <pc:sldMk cId="1234426908" sldId="330"/>
            <ac:graphicFrameMk id="4" creationId="{36512E09-FBDF-D753-2243-C6E3AF181377}"/>
          </ac:graphicFrameMkLst>
        </pc:graphicFrameChg>
        <pc:graphicFrameChg chg="add del mod">
          <ac:chgData name="Rawal, Surya Dev" userId="1fea52e1-4bda-4778-871f-51331d9f6f9f" providerId="ADAL" clId="{F4DA35ED-94D3-4CB5-9008-C6DDDE371861}" dt="2024-05-24T18:23:57.047" v="901"/>
          <ac:graphicFrameMkLst>
            <pc:docMk/>
            <pc:sldMk cId="1234426908" sldId="330"/>
            <ac:graphicFrameMk id="8" creationId="{58B00C1B-9C09-27D4-684B-BD55C6D23449}"/>
          </ac:graphicFrameMkLst>
        </pc:graphicFrameChg>
        <pc:graphicFrameChg chg="add mod">
          <ac:chgData name="Rawal, Surya Dev" userId="1fea52e1-4bda-4778-871f-51331d9f6f9f" providerId="ADAL" clId="{F4DA35ED-94D3-4CB5-9008-C6DDDE371861}" dt="2024-05-24T18:24:41.953" v="933" actId="20577"/>
          <ac:graphicFrameMkLst>
            <pc:docMk/>
            <pc:sldMk cId="1234426908" sldId="330"/>
            <ac:graphicFrameMk id="10" creationId="{7855423E-54C1-D873-77AB-19E210F67DC3}"/>
          </ac:graphicFrameMkLst>
        </pc:graphicFrameChg>
        <pc:picChg chg="add del mod">
          <ac:chgData name="Rawal, Surya Dev" userId="1fea52e1-4bda-4778-871f-51331d9f6f9f" providerId="ADAL" clId="{F4DA35ED-94D3-4CB5-9008-C6DDDE371861}" dt="2024-05-24T18:12:42.879" v="602" actId="21"/>
          <ac:picMkLst>
            <pc:docMk/>
            <pc:sldMk cId="1234426908" sldId="330"/>
            <ac:picMk id="2" creationId="{F835384A-2B98-E47E-B751-735F7220A6A4}"/>
          </ac:picMkLst>
        </pc:picChg>
        <pc:picChg chg="mod">
          <ac:chgData name="Rawal, Surya Dev" userId="1fea52e1-4bda-4778-871f-51331d9f6f9f" providerId="ADAL" clId="{F4DA35ED-94D3-4CB5-9008-C6DDDE371861}" dt="2024-05-24T18:24:46.192" v="934" actId="1076"/>
          <ac:picMkLst>
            <pc:docMk/>
            <pc:sldMk cId="1234426908" sldId="330"/>
            <ac:picMk id="3" creationId="{366FA1EC-CD7F-9733-6685-CC8E0D1D68C5}"/>
          </ac:picMkLst>
        </pc:picChg>
        <pc:picChg chg="mod">
          <ac:chgData name="Rawal, Surya Dev" userId="1fea52e1-4bda-4778-871f-51331d9f6f9f" providerId="ADAL" clId="{F4DA35ED-94D3-4CB5-9008-C6DDDE371861}" dt="2024-05-24T18:24:27.707" v="911" actId="1076"/>
          <ac:picMkLst>
            <pc:docMk/>
            <pc:sldMk cId="1234426908" sldId="330"/>
            <ac:picMk id="6" creationId="{11EAF885-6962-1D6B-59C8-0821A7A7CFB4}"/>
          </ac:picMkLst>
        </pc:picChg>
        <pc:picChg chg="add del mod">
          <ac:chgData name="Rawal, Surya Dev" userId="1fea52e1-4bda-4778-871f-51331d9f6f9f" providerId="ADAL" clId="{F4DA35ED-94D3-4CB5-9008-C6DDDE371861}" dt="2024-05-24T18:24:30.739" v="919"/>
          <ac:picMkLst>
            <pc:docMk/>
            <pc:sldMk cId="1234426908" sldId="330"/>
            <ac:picMk id="9" creationId="{78AFE371-FBAB-A2AA-8ABF-CD3CB206283B}"/>
          </ac:picMkLst>
        </pc:picChg>
      </pc:sldChg>
      <pc:sldChg chg="addSp delSp modSp mod">
        <pc:chgData name="Rawal, Surya Dev" userId="1fea52e1-4bda-4778-871f-51331d9f6f9f" providerId="ADAL" clId="{F4DA35ED-94D3-4CB5-9008-C6DDDE371861}" dt="2024-05-24T18:13:58.017" v="615" actId="1076"/>
        <pc:sldMkLst>
          <pc:docMk/>
          <pc:sldMk cId="3608433275" sldId="331"/>
        </pc:sldMkLst>
        <pc:spChg chg="mod">
          <ac:chgData name="Rawal, Surya Dev" userId="1fea52e1-4bda-4778-871f-51331d9f6f9f" providerId="ADAL" clId="{F4DA35ED-94D3-4CB5-9008-C6DDDE371861}" dt="2024-05-24T18:11:29.220" v="578" actId="1076"/>
          <ac:spMkLst>
            <pc:docMk/>
            <pc:sldMk cId="3608433275" sldId="331"/>
            <ac:spMk id="9" creationId="{4B5F20CE-FE2D-248A-E9C6-6BBFD78ADAFF}"/>
          </ac:spMkLst>
        </pc:spChg>
        <pc:picChg chg="add del mod">
          <ac:chgData name="Rawal, Surya Dev" userId="1fea52e1-4bda-4778-871f-51331d9f6f9f" providerId="ADAL" clId="{F4DA35ED-94D3-4CB5-9008-C6DDDE371861}" dt="2024-05-24T18:07:34.099" v="450" actId="21"/>
          <ac:picMkLst>
            <pc:docMk/>
            <pc:sldMk cId="3608433275" sldId="331"/>
            <ac:picMk id="4" creationId="{75A11FC9-77F2-5471-19FC-EB2A2CF55D9F}"/>
          </ac:picMkLst>
        </pc:picChg>
        <pc:picChg chg="add del mod">
          <ac:chgData name="Rawal, Surya Dev" userId="1fea52e1-4bda-4778-871f-51331d9f6f9f" providerId="ADAL" clId="{F4DA35ED-94D3-4CB5-9008-C6DDDE371861}" dt="2024-05-24T18:12:01.312" v="584" actId="21"/>
          <ac:picMkLst>
            <pc:docMk/>
            <pc:sldMk cId="3608433275" sldId="331"/>
            <ac:picMk id="2050" creationId="{9CA13CD6-6F6D-B437-79CC-287A342E53D5}"/>
          </ac:picMkLst>
        </pc:picChg>
        <pc:picChg chg="add mod">
          <ac:chgData name="Rawal, Surya Dev" userId="1fea52e1-4bda-4778-871f-51331d9f6f9f" providerId="ADAL" clId="{F4DA35ED-94D3-4CB5-9008-C6DDDE371861}" dt="2024-05-24T18:13:58.017" v="615" actId="1076"/>
          <ac:picMkLst>
            <pc:docMk/>
            <pc:sldMk cId="3608433275" sldId="331"/>
            <ac:picMk id="2052" creationId="{070E80FF-445C-63BE-FBF2-6C5CED4896FF}"/>
          </ac:picMkLst>
        </pc:picChg>
      </pc:sldChg>
      <pc:sldChg chg="addSp delSp modSp add mod delAnim modAnim modNotesTx">
        <pc:chgData name="Rawal, Surya Dev" userId="1fea52e1-4bda-4778-871f-51331d9f6f9f" providerId="ADAL" clId="{F4DA35ED-94D3-4CB5-9008-C6DDDE371861}" dt="2024-05-24T18:19:02.226" v="747" actId="20577"/>
        <pc:sldMkLst>
          <pc:docMk/>
          <pc:sldMk cId="3383395704" sldId="332"/>
        </pc:sldMkLst>
        <pc:spChg chg="del mod">
          <ac:chgData name="Rawal, Surya Dev" userId="1fea52e1-4bda-4778-871f-51331d9f6f9f" providerId="ADAL" clId="{F4DA35ED-94D3-4CB5-9008-C6DDDE371861}" dt="2024-05-24T17:03:44.439" v="245" actId="21"/>
          <ac:spMkLst>
            <pc:docMk/>
            <pc:sldMk cId="3383395704" sldId="332"/>
            <ac:spMk id="3" creationId="{0A5566EB-F9F0-1026-0A7A-F91E01EB603F}"/>
          </ac:spMkLst>
        </pc:spChg>
        <pc:spChg chg="add del mod">
          <ac:chgData name="Rawal, Surya Dev" userId="1fea52e1-4bda-4778-871f-51331d9f6f9f" providerId="ADAL" clId="{F4DA35ED-94D3-4CB5-9008-C6DDDE371861}" dt="2024-05-24T17:03:47.508" v="246" actId="21"/>
          <ac:spMkLst>
            <pc:docMk/>
            <pc:sldMk cId="3383395704" sldId="332"/>
            <ac:spMk id="7" creationId="{2466E0A3-10FE-8518-1F00-C2F182349D7A}"/>
          </ac:spMkLst>
        </pc:spChg>
        <pc:graphicFrameChg chg="add del mod modGraphic">
          <ac:chgData name="Rawal, Surya Dev" userId="1fea52e1-4bda-4778-871f-51331d9f6f9f" providerId="ADAL" clId="{F4DA35ED-94D3-4CB5-9008-C6DDDE371861}" dt="2024-05-24T17:00:30.814" v="112" actId="478"/>
          <ac:graphicFrameMkLst>
            <pc:docMk/>
            <pc:sldMk cId="3383395704" sldId="332"/>
            <ac:graphicFrameMk id="4" creationId="{D302C729-9D22-3D64-124A-76F9B368DED3}"/>
          </ac:graphicFrameMkLst>
        </pc:graphicFrameChg>
        <pc:graphicFrameChg chg="add mod modGraphic">
          <ac:chgData name="Rawal, Surya Dev" userId="1fea52e1-4bda-4778-871f-51331d9f6f9f" providerId="ADAL" clId="{F4DA35ED-94D3-4CB5-9008-C6DDDE371861}" dt="2024-05-24T17:59:50.710" v="343" actId="14100"/>
          <ac:graphicFrameMkLst>
            <pc:docMk/>
            <pc:sldMk cId="3383395704" sldId="332"/>
            <ac:graphicFrameMk id="5" creationId="{ADEB9D70-4409-EE95-02A5-4DE9B99489EB}"/>
          </ac:graphicFrameMkLst>
        </pc:graphicFrameChg>
        <pc:picChg chg="add mod">
          <ac:chgData name="Rawal, Surya Dev" userId="1fea52e1-4bda-4778-871f-51331d9f6f9f" providerId="ADAL" clId="{F4DA35ED-94D3-4CB5-9008-C6DDDE371861}" dt="2024-05-24T18:00:01.996" v="345" actId="1076"/>
          <ac:picMkLst>
            <pc:docMk/>
            <pc:sldMk cId="3383395704" sldId="332"/>
            <ac:picMk id="8" creationId="{DD881171-D37A-8E1B-B657-B99AD85B2EEA}"/>
          </ac:picMkLst>
        </pc:picChg>
        <pc:picChg chg="del">
          <ac:chgData name="Rawal, Surya Dev" userId="1fea52e1-4bda-4778-871f-51331d9f6f9f" providerId="ADAL" clId="{F4DA35ED-94D3-4CB5-9008-C6DDDE371861}" dt="2024-05-24T16:57:13.389" v="71" actId="21"/>
          <ac:picMkLst>
            <pc:docMk/>
            <pc:sldMk cId="3383395704" sldId="332"/>
            <ac:picMk id="2050" creationId="{36F3099A-2FF7-0D1C-5B0E-4B86ABE264D0}"/>
          </ac:picMkLst>
        </pc:picChg>
      </pc:sldChg>
      <pc:sldChg chg="add del">
        <pc:chgData name="Rawal, Surya Dev" userId="1fea52e1-4bda-4778-871f-51331d9f6f9f" providerId="ADAL" clId="{F4DA35ED-94D3-4CB5-9008-C6DDDE371861}" dt="2024-05-24T18:18:34.077" v="744" actId="2696"/>
        <pc:sldMkLst>
          <pc:docMk/>
          <pc:sldMk cId="2056796530" sldId="333"/>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E991AA-B92B-42BC-ACF0-C037586A1816}" type="doc">
      <dgm:prSet loTypeId="urn:microsoft.com/office/officeart/2005/8/layout/vList2" loCatId="list" qsTypeId="urn:microsoft.com/office/officeart/2005/8/quickstyle/simple2" qsCatId="simple" csTypeId="urn:microsoft.com/office/officeart/2005/8/colors/accent3_2" csCatId="accent3" phldr="1"/>
      <dgm:spPr/>
      <dgm:t>
        <a:bodyPr/>
        <a:lstStyle/>
        <a:p>
          <a:endParaRPr lang="en-US"/>
        </a:p>
      </dgm:t>
    </dgm:pt>
    <dgm:pt modelId="{282FFB9C-0590-4EF2-BFF6-E04AD96301EC}">
      <dgm:prSet/>
      <dgm:spPr/>
      <dgm:t>
        <a:bodyPr/>
        <a:lstStyle/>
        <a:p>
          <a:r>
            <a:rPr lang="en-US" dirty="0"/>
            <a:t>COMPUTER</a:t>
          </a:r>
        </a:p>
      </dgm:t>
    </dgm:pt>
    <dgm:pt modelId="{79D4B252-1B3F-4853-8F26-026A641F96C4}" type="parTrans" cxnId="{B08BCB97-9F2B-4EF3-8B9A-2ADD8337BAFD}">
      <dgm:prSet/>
      <dgm:spPr/>
      <dgm:t>
        <a:bodyPr/>
        <a:lstStyle/>
        <a:p>
          <a:endParaRPr lang="en-US"/>
        </a:p>
      </dgm:t>
    </dgm:pt>
    <dgm:pt modelId="{DA71576F-C3EE-43DB-9D34-006E2BF49C25}" type="sibTrans" cxnId="{B08BCB97-9F2B-4EF3-8B9A-2ADD8337BAFD}">
      <dgm:prSet/>
      <dgm:spPr/>
      <dgm:t>
        <a:bodyPr/>
        <a:lstStyle/>
        <a:p>
          <a:endParaRPr lang="en-US"/>
        </a:p>
      </dgm:t>
    </dgm:pt>
    <dgm:pt modelId="{A5CC37F1-2262-4F70-A54B-3BF0525BD207}">
      <dgm:prSet/>
      <dgm:spPr/>
      <dgm:t>
        <a:bodyPr/>
        <a:lstStyle/>
        <a:p>
          <a:r>
            <a:rPr lang="en-US" dirty="0"/>
            <a:t>USERS</a:t>
          </a:r>
        </a:p>
      </dgm:t>
    </dgm:pt>
    <dgm:pt modelId="{887CE9B4-0081-4D4E-8C1D-65F1D65317F5}" type="parTrans" cxnId="{DC3B9921-B088-4840-9867-183F1C26FA31}">
      <dgm:prSet/>
      <dgm:spPr/>
      <dgm:t>
        <a:bodyPr/>
        <a:lstStyle/>
        <a:p>
          <a:endParaRPr lang="en-US"/>
        </a:p>
      </dgm:t>
    </dgm:pt>
    <dgm:pt modelId="{74E9AE04-1111-42B7-8328-A8104FDB582D}" type="sibTrans" cxnId="{DC3B9921-B088-4840-9867-183F1C26FA31}">
      <dgm:prSet/>
      <dgm:spPr/>
      <dgm:t>
        <a:bodyPr/>
        <a:lstStyle/>
        <a:p>
          <a:endParaRPr lang="en-US"/>
        </a:p>
      </dgm:t>
    </dgm:pt>
    <dgm:pt modelId="{68A33CCA-DFDE-4773-916C-7B040C328C4C}">
      <dgm:prSet/>
      <dgm:spPr/>
      <dgm:t>
        <a:bodyPr/>
        <a:lstStyle/>
        <a:p>
          <a:r>
            <a:rPr lang="en-US" dirty="0"/>
            <a:t>GROUPS</a:t>
          </a:r>
        </a:p>
      </dgm:t>
    </dgm:pt>
    <dgm:pt modelId="{253454FD-B9FB-4AC4-8F4A-C4F61F784277}" type="parTrans" cxnId="{604F9181-FDD6-4E36-BA92-FF30C3158AD4}">
      <dgm:prSet/>
      <dgm:spPr/>
      <dgm:t>
        <a:bodyPr/>
        <a:lstStyle/>
        <a:p>
          <a:endParaRPr lang="en-US"/>
        </a:p>
      </dgm:t>
    </dgm:pt>
    <dgm:pt modelId="{FF9714E8-FC8D-48DC-A8F3-0807838246C1}" type="sibTrans" cxnId="{604F9181-FDD6-4E36-BA92-FF30C3158AD4}">
      <dgm:prSet/>
      <dgm:spPr/>
      <dgm:t>
        <a:bodyPr/>
        <a:lstStyle/>
        <a:p>
          <a:endParaRPr lang="en-US"/>
        </a:p>
      </dgm:t>
    </dgm:pt>
    <dgm:pt modelId="{63D5E500-CDE9-4B7B-ADB0-56B4859CC733}">
      <dgm:prSet/>
      <dgm:spPr/>
      <dgm:t>
        <a:bodyPr/>
        <a:lstStyle/>
        <a:p>
          <a:r>
            <a:rPr lang="en-US" dirty="0"/>
            <a:t>DC</a:t>
          </a:r>
        </a:p>
      </dgm:t>
    </dgm:pt>
    <dgm:pt modelId="{BC678E3E-6AB0-469B-B7FC-73DB0B66AF64}" type="parTrans" cxnId="{186F0708-E774-4A6B-AD07-EDAEA9A94C6B}">
      <dgm:prSet/>
      <dgm:spPr/>
      <dgm:t>
        <a:bodyPr/>
        <a:lstStyle/>
        <a:p>
          <a:endParaRPr lang="en-US"/>
        </a:p>
      </dgm:t>
    </dgm:pt>
    <dgm:pt modelId="{6AE10139-3F4D-4353-ACA4-D3D967A851D6}" type="sibTrans" cxnId="{186F0708-E774-4A6B-AD07-EDAEA9A94C6B}">
      <dgm:prSet/>
      <dgm:spPr/>
      <dgm:t>
        <a:bodyPr/>
        <a:lstStyle/>
        <a:p>
          <a:endParaRPr lang="en-US"/>
        </a:p>
      </dgm:t>
    </dgm:pt>
    <dgm:pt modelId="{93C2680F-BFDA-42AD-82A7-7FA95AD0C9E2}">
      <dgm:prSet/>
      <dgm:spPr/>
      <dgm:t>
        <a:bodyPr/>
        <a:lstStyle/>
        <a:p>
          <a:r>
            <a:rPr lang="en-US" dirty="0"/>
            <a:t>SERVERS</a:t>
          </a:r>
        </a:p>
      </dgm:t>
    </dgm:pt>
    <dgm:pt modelId="{518D0A45-3397-425B-9868-0A82C7A79A75}" type="parTrans" cxnId="{52ECAE6C-26F0-446F-B793-7B7517B5B965}">
      <dgm:prSet/>
      <dgm:spPr/>
      <dgm:t>
        <a:bodyPr/>
        <a:lstStyle/>
        <a:p>
          <a:endParaRPr lang="en-US"/>
        </a:p>
      </dgm:t>
    </dgm:pt>
    <dgm:pt modelId="{46A2E287-4E27-4C49-B37E-076963F9FCB4}" type="sibTrans" cxnId="{52ECAE6C-26F0-446F-B793-7B7517B5B965}">
      <dgm:prSet/>
      <dgm:spPr/>
      <dgm:t>
        <a:bodyPr/>
        <a:lstStyle/>
        <a:p>
          <a:endParaRPr lang="en-US"/>
        </a:p>
      </dgm:t>
    </dgm:pt>
    <dgm:pt modelId="{E370D3C4-8BFE-48C6-9723-3B1EE28813B3}">
      <dgm:prSet/>
      <dgm:spPr/>
      <dgm:t>
        <a:bodyPr/>
        <a:lstStyle/>
        <a:p>
          <a:r>
            <a:rPr lang="en-US" dirty="0"/>
            <a:t>GPO</a:t>
          </a:r>
        </a:p>
      </dgm:t>
    </dgm:pt>
    <dgm:pt modelId="{EB034098-E0EB-4A26-882E-3FD07298F0C5}" type="parTrans" cxnId="{11B9416A-4F20-41A7-9200-99FF7A687CAD}">
      <dgm:prSet/>
      <dgm:spPr/>
      <dgm:t>
        <a:bodyPr/>
        <a:lstStyle/>
        <a:p>
          <a:endParaRPr lang="en-US"/>
        </a:p>
      </dgm:t>
    </dgm:pt>
    <dgm:pt modelId="{C6D59A84-99E7-4D0B-B99D-FCE3E8046619}" type="sibTrans" cxnId="{11B9416A-4F20-41A7-9200-99FF7A687CAD}">
      <dgm:prSet/>
      <dgm:spPr/>
      <dgm:t>
        <a:bodyPr/>
        <a:lstStyle/>
        <a:p>
          <a:endParaRPr lang="en-US"/>
        </a:p>
      </dgm:t>
    </dgm:pt>
    <dgm:pt modelId="{8079CD26-69E5-439A-A6D1-82FE09894A54}" type="pres">
      <dgm:prSet presAssocID="{E4E991AA-B92B-42BC-ACF0-C037586A1816}" presName="linear" presStyleCnt="0">
        <dgm:presLayoutVars>
          <dgm:animLvl val="lvl"/>
          <dgm:resizeHandles val="exact"/>
        </dgm:presLayoutVars>
      </dgm:prSet>
      <dgm:spPr/>
    </dgm:pt>
    <dgm:pt modelId="{0365DD50-C5C6-4189-A253-E805E55CC60B}" type="pres">
      <dgm:prSet presAssocID="{282FFB9C-0590-4EF2-BFF6-E04AD96301EC}" presName="parentText" presStyleLbl="node1" presStyleIdx="0" presStyleCnt="6">
        <dgm:presLayoutVars>
          <dgm:chMax val="0"/>
          <dgm:bulletEnabled val="1"/>
        </dgm:presLayoutVars>
      </dgm:prSet>
      <dgm:spPr/>
    </dgm:pt>
    <dgm:pt modelId="{4948A71C-8DBC-45BF-8DCD-78389021BCE8}" type="pres">
      <dgm:prSet presAssocID="{DA71576F-C3EE-43DB-9D34-006E2BF49C25}" presName="spacer" presStyleCnt="0"/>
      <dgm:spPr/>
    </dgm:pt>
    <dgm:pt modelId="{3D45FC93-8EB5-4959-A028-AA250657D268}" type="pres">
      <dgm:prSet presAssocID="{A5CC37F1-2262-4F70-A54B-3BF0525BD207}" presName="parentText" presStyleLbl="node1" presStyleIdx="1" presStyleCnt="6">
        <dgm:presLayoutVars>
          <dgm:chMax val="0"/>
          <dgm:bulletEnabled val="1"/>
        </dgm:presLayoutVars>
      </dgm:prSet>
      <dgm:spPr/>
    </dgm:pt>
    <dgm:pt modelId="{D8BBED44-4C68-4BD1-A546-42CD18203DC4}" type="pres">
      <dgm:prSet presAssocID="{74E9AE04-1111-42B7-8328-A8104FDB582D}" presName="spacer" presStyleCnt="0"/>
      <dgm:spPr/>
    </dgm:pt>
    <dgm:pt modelId="{DCF2B4A5-9D6F-44D8-8C19-773ABECE664A}" type="pres">
      <dgm:prSet presAssocID="{68A33CCA-DFDE-4773-916C-7B040C328C4C}" presName="parentText" presStyleLbl="node1" presStyleIdx="2" presStyleCnt="6">
        <dgm:presLayoutVars>
          <dgm:chMax val="0"/>
          <dgm:bulletEnabled val="1"/>
        </dgm:presLayoutVars>
      </dgm:prSet>
      <dgm:spPr/>
    </dgm:pt>
    <dgm:pt modelId="{75CB7927-1F7C-4569-83FA-4F922F7CBA92}" type="pres">
      <dgm:prSet presAssocID="{FF9714E8-FC8D-48DC-A8F3-0807838246C1}" presName="spacer" presStyleCnt="0"/>
      <dgm:spPr/>
    </dgm:pt>
    <dgm:pt modelId="{E8338E33-C899-4D17-9DF3-D2C06B599A9D}" type="pres">
      <dgm:prSet presAssocID="{63D5E500-CDE9-4B7B-ADB0-56B4859CC733}" presName="parentText" presStyleLbl="node1" presStyleIdx="3" presStyleCnt="6">
        <dgm:presLayoutVars>
          <dgm:chMax val="0"/>
          <dgm:bulletEnabled val="1"/>
        </dgm:presLayoutVars>
      </dgm:prSet>
      <dgm:spPr/>
    </dgm:pt>
    <dgm:pt modelId="{D461E1B6-D3F4-4181-8BF3-DCE90B9504DE}" type="pres">
      <dgm:prSet presAssocID="{6AE10139-3F4D-4353-ACA4-D3D967A851D6}" presName="spacer" presStyleCnt="0"/>
      <dgm:spPr/>
    </dgm:pt>
    <dgm:pt modelId="{CE27DC29-4827-4B64-84AF-AC19C6ABBFA6}" type="pres">
      <dgm:prSet presAssocID="{93C2680F-BFDA-42AD-82A7-7FA95AD0C9E2}" presName="parentText" presStyleLbl="node1" presStyleIdx="4" presStyleCnt="6">
        <dgm:presLayoutVars>
          <dgm:chMax val="0"/>
          <dgm:bulletEnabled val="1"/>
        </dgm:presLayoutVars>
      </dgm:prSet>
      <dgm:spPr/>
    </dgm:pt>
    <dgm:pt modelId="{79D60CD4-A618-4600-8CDC-AD7E1076190A}" type="pres">
      <dgm:prSet presAssocID="{46A2E287-4E27-4C49-B37E-076963F9FCB4}" presName="spacer" presStyleCnt="0"/>
      <dgm:spPr/>
    </dgm:pt>
    <dgm:pt modelId="{0B898E80-CF84-45BF-BC41-915A3D6D352E}" type="pres">
      <dgm:prSet presAssocID="{E370D3C4-8BFE-48C6-9723-3B1EE28813B3}" presName="parentText" presStyleLbl="node1" presStyleIdx="5" presStyleCnt="6">
        <dgm:presLayoutVars>
          <dgm:chMax val="0"/>
          <dgm:bulletEnabled val="1"/>
        </dgm:presLayoutVars>
      </dgm:prSet>
      <dgm:spPr/>
    </dgm:pt>
  </dgm:ptLst>
  <dgm:cxnLst>
    <dgm:cxn modelId="{186F0708-E774-4A6B-AD07-EDAEA9A94C6B}" srcId="{E4E991AA-B92B-42BC-ACF0-C037586A1816}" destId="{63D5E500-CDE9-4B7B-ADB0-56B4859CC733}" srcOrd="3" destOrd="0" parTransId="{BC678E3E-6AB0-469B-B7FC-73DB0B66AF64}" sibTransId="{6AE10139-3F4D-4353-ACA4-D3D967A851D6}"/>
    <dgm:cxn modelId="{DC3B9921-B088-4840-9867-183F1C26FA31}" srcId="{E4E991AA-B92B-42BC-ACF0-C037586A1816}" destId="{A5CC37F1-2262-4F70-A54B-3BF0525BD207}" srcOrd="1" destOrd="0" parTransId="{887CE9B4-0081-4D4E-8C1D-65F1D65317F5}" sibTransId="{74E9AE04-1111-42B7-8328-A8104FDB582D}"/>
    <dgm:cxn modelId="{ECD73C22-F5D9-40DE-BFB0-B8581079DF8A}" type="presOf" srcId="{93C2680F-BFDA-42AD-82A7-7FA95AD0C9E2}" destId="{CE27DC29-4827-4B64-84AF-AC19C6ABBFA6}" srcOrd="0" destOrd="0" presId="urn:microsoft.com/office/officeart/2005/8/layout/vList2"/>
    <dgm:cxn modelId="{F648833B-672A-4BD7-8E67-142E9E9A512A}" type="presOf" srcId="{63D5E500-CDE9-4B7B-ADB0-56B4859CC733}" destId="{E8338E33-C899-4D17-9DF3-D2C06B599A9D}" srcOrd="0" destOrd="0" presId="urn:microsoft.com/office/officeart/2005/8/layout/vList2"/>
    <dgm:cxn modelId="{11B9416A-4F20-41A7-9200-99FF7A687CAD}" srcId="{E4E991AA-B92B-42BC-ACF0-C037586A1816}" destId="{E370D3C4-8BFE-48C6-9723-3B1EE28813B3}" srcOrd="5" destOrd="0" parTransId="{EB034098-E0EB-4A26-882E-3FD07298F0C5}" sibTransId="{C6D59A84-99E7-4D0B-B99D-FCE3E8046619}"/>
    <dgm:cxn modelId="{52ECAE6C-26F0-446F-B793-7B7517B5B965}" srcId="{E4E991AA-B92B-42BC-ACF0-C037586A1816}" destId="{93C2680F-BFDA-42AD-82A7-7FA95AD0C9E2}" srcOrd="4" destOrd="0" parTransId="{518D0A45-3397-425B-9868-0A82C7A79A75}" sibTransId="{46A2E287-4E27-4C49-B37E-076963F9FCB4}"/>
    <dgm:cxn modelId="{0AFE6570-D733-4093-82AB-0448C331498F}" type="presOf" srcId="{E4E991AA-B92B-42BC-ACF0-C037586A1816}" destId="{8079CD26-69E5-439A-A6D1-82FE09894A54}" srcOrd="0" destOrd="0" presId="urn:microsoft.com/office/officeart/2005/8/layout/vList2"/>
    <dgm:cxn modelId="{604F9181-FDD6-4E36-BA92-FF30C3158AD4}" srcId="{E4E991AA-B92B-42BC-ACF0-C037586A1816}" destId="{68A33CCA-DFDE-4773-916C-7B040C328C4C}" srcOrd="2" destOrd="0" parTransId="{253454FD-B9FB-4AC4-8F4A-C4F61F784277}" sibTransId="{FF9714E8-FC8D-48DC-A8F3-0807838246C1}"/>
    <dgm:cxn modelId="{B08BCB97-9F2B-4EF3-8B9A-2ADD8337BAFD}" srcId="{E4E991AA-B92B-42BC-ACF0-C037586A1816}" destId="{282FFB9C-0590-4EF2-BFF6-E04AD96301EC}" srcOrd="0" destOrd="0" parTransId="{79D4B252-1B3F-4853-8F26-026A641F96C4}" sibTransId="{DA71576F-C3EE-43DB-9D34-006E2BF49C25}"/>
    <dgm:cxn modelId="{F42D169C-F67E-4659-B9E5-E02F629DFB9D}" type="presOf" srcId="{A5CC37F1-2262-4F70-A54B-3BF0525BD207}" destId="{3D45FC93-8EB5-4959-A028-AA250657D268}" srcOrd="0" destOrd="0" presId="urn:microsoft.com/office/officeart/2005/8/layout/vList2"/>
    <dgm:cxn modelId="{55FF9FC3-0F55-4913-9503-F353A698D354}" type="presOf" srcId="{282FFB9C-0590-4EF2-BFF6-E04AD96301EC}" destId="{0365DD50-C5C6-4189-A253-E805E55CC60B}" srcOrd="0" destOrd="0" presId="urn:microsoft.com/office/officeart/2005/8/layout/vList2"/>
    <dgm:cxn modelId="{A1E3FEF6-1471-43EF-80AE-CB643579DBF8}" type="presOf" srcId="{E370D3C4-8BFE-48C6-9723-3B1EE28813B3}" destId="{0B898E80-CF84-45BF-BC41-915A3D6D352E}" srcOrd="0" destOrd="0" presId="urn:microsoft.com/office/officeart/2005/8/layout/vList2"/>
    <dgm:cxn modelId="{C72D8EF8-FB15-44A8-8A2E-771637294A8C}" type="presOf" srcId="{68A33CCA-DFDE-4773-916C-7B040C328C4C}" destId="{DCF2B4A5-9D6F-44D8-8C19-773ABECE664A}" srcOrd="0" destOrd="0" presId="urn:microsoft.com/office/officeart/2005/8/layout/vList2"/>
    <dgm:cxn modelId="{C4E3FA28-1A1A-497E-84EA-3A7B6122E9A4}" type="presParOf" srcId="{8079CD26-69E5-439A-A6D1-82FE09894A54}" destId="{0365DD50-C5C6-4189-A253-E805E55CC60B}" srcOrd="0" destOrd="0" presId="urn:microsoft.com/office/officeart/2005/8/layout/vList2"/>
    <dgm:cxn modelId="{960CBF0C-6873-450F-936C-35289AEBC27E}" type="presParOf" srcId="{8079CD26-69E5-439A-A6D1-82FE09894A54}" destId="{4948A71C-8DBC-45BF-8DCD-78389021BCE8}" srcOrd="1" destOrd="0" presId="urn:microsoft.com/office/officeart/2005/8/layout/vList2"/>
    <dgm:cxn modelId="{1B4FC990-736D-437B-9244-5A4FE4BD4569}" type="presParOf" srcId="{8079CD26-69E5-439A-A6D1-82FE09894A54}" destId="{3D45FC93-8EB5-4959-A028-AA250657D268}" srcOrd="2" destOrd="0" presId="urn:microsoft.com/office/officeart/2005/8/layout/vList2"/>
    <dgm:cxn modelId="{C752F2FA-C97E-4B92-A5BE-AA1467CB6F77}" type="presParOf" srcId="{8079CD26-69E5-439A-A6D1-82FE09894A54}" destId="{D8BBED44-4C68-4BD1-A546-42CD18203DC4}" srcOrd="3" destOrd="0" presId="urn:microsoft.com/office/officeart/2005/8/layout/vList2"/>
    <dgm:cxn modelId="{559C9B75-3C0C-4DB6-87BC-B2C4C828CB4C}" type="presParOf" srcId="{8079CD26-69E5-439A-A6D1-82FE09894A54}" destId="{DCF2B4A5-9D6F-44D8-8C19-773ABECE664A}" srcOrd="4" destOrd="0" presId="urn:microsoft.com/office/officeart/2005/8/layout/vList2"/>
    <dgm:cxn modelId="{B2A05B9C-4C81-4F1F-9D3F-2815E09359FE}" type="presParOf" srcId="{8079CD26-69E5-439A-A6D1-82FE09894A54}" destId="{75CB7927-1F7C-4569-83FA-4F922F7CBA92}" srcOrd="5" destOrd="0" presId="urn:microsoft.com/office/officeart/2005/8/layout/vList2"/>
    <dgm:cxn modelId="{AE404D9A-FE26-43BD-968A-D0800B044F3F}" type="presParOf" srcId="{8079CD26-69E5-439A-A6D1-82FE09894A54}" destId="{E8338E33-C899-4D17-9DF3-D2C06B599A9D}" srcOrd="6" destOrd="0" presId="urn:microsoft.com/office/officeart/2005/8/layout/vList2"/>
    <dgm:cxn modelId="{1205CD69-7D3A-49DA-9970-68ADDF1A002D}" type="presParOf" srcId="{8079CD26-69E5-439A-A6D1-82FE09894A54}" destId="{D461E1B6-D3F4-4181-8BF3-DCE90B9504DE}" srcOrd="7" destOrd="0" presId="urn:microsoft.com/office/officeart/2005/8/layout/vList2"/>
    <dgm:cxn modelId="{918FFAAC-83A7-46B6-8D9E-A0D367D02EB3}" type="presParOf" srcId="{8079CD26-69E5-439A-A6D1-82FE09894A54}" destId="{CE27DC29-4827-4B64-84AF-AC19C6ABBFA6}" srcOrd="8" destOrd="0" presId="urn:microsoft.com/office/officeart/2005/8/layout/vList2"/>
    <dgm:cxn modelId="{C275D0BC-54B3-488A-9C60-99B37EC2B6D7}" type="presParOf" srcId="{8079CD26-69E5-439A-A6D1-82FE09894A54}" destId="{79D60CD4-A618-4600-8CDC-AD7E1076190A}" srcOrd="9" destOrd="0" presId="urn:microsoft.com/office/officeart/2005/8/layout/vList2"/>
    <dgm:cxn modelId="{72E70AD2-B875-4793-A19A-5A68D3D191BC}" type="presParOf" srcId="{8079CD26-69E5-439A-A6D1-82FE09894A54}" destId="{0B898E80-CF84-45BF-BC41-915A3D6D352E}" srcOrd="10"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CA281CA-DA7F-4F08-914A-418A2FBCBFEF}" type="doc">
      <dgm:prSet loTypeId="urn:microsoft.com/office/officeart/2005/8/layout/chevron2" loCatId="list" qsTypeId="urn:microsoft.com/office/officeart/2005/8/quickstyle/simple1" qsCatId="simple" csTypeId="urn:microsoft.com/office/officeart/2005/8/colors/accent0_3" csCatId="mainScheme" phldr="1"/>
      <dgm:spPr/>
      <dgm:t>
        <a:bodyPr/>
        <a:lstStyle/>
        <a:p>
          <a:endParaRPr lang="en-US"/>
        </a:p>
      </dgm:t>
    </dgm:pt>
    <dgm:pt modelId="{6364D188-FC72-440E-B3EF-DF5FC2C18B53}">
      <dgm:prSet phldrT="[Text]"/>
      <dgm:spPr/>
      <dgm:t>
        <a:bodyPr/>
        <a:lstStyle/>
        <a:p>
          <a:r>
            <a:rPr lang="en-US"/>
            <a:t>LLMNR Poisoning</a:t>
          </a:r>
          <a:endParaRPr lang="en-US" dirty="0"/>
        </a:p>
      </dgm:t>
    </dgm:pt>
    <dgm:pt modelId="{F3E8AD4C-2FD6-4C40-BCE3-8FA5991C4778}" type="parTrans" cxnId="{E22EB1F7-C4EE-4BBA-8F4D-7C23729F3341}">
      <dgm:prSet/>
      <dgm:spPr/>
      <dgm:t>
        <a:bodyPr/>
        <a:lstStyle/>
        <a:p>
          <a:endParaRPr lang="en-US"/>
        </a:p>
      </dgm:t>
    </dgm:pt>
    <dgm:pt modelId="{FBF3C6F0-276F-41F3-89E4-40DE8E65B561}" type="sibTrans" cxnId="{E22EB1F7-C4EE-4BBA-8F4D-7C23729F3341}">
      <dgm:prSet/>
      <dgm:spPr/>
      <dgm:t>
        <a:bodyPr/>
        <a:lstStyle/>
        <a:p>
          <a:endParaRPr lang="en-US"/>
        </a:p>
      </dgm:t>
    </dgm:pt>
    <dgm:pt modelId="{8C949AAF-B434-41A8-9068-BDFEFBE98488}">
      <dgm:prSet phldrT="[Text]" custT="1"/>
      <dgm:spPr/>
      <dgm:t>
        <a:bodyPr/>
        <a:lstStyle/>
        <a:p>
          <a:r>
            <a:rPr lang="en-US" sz="2400" dirty="0"/>
            <a:t>Access</a:t>
          </a:r>
        </a:p>
      </dgm:t>
    </dgm:pt>
    <dgm:pt modelId="{697AED31-F317-4A2E-AF7A-1BBA4EC4F7EB}" type="parTrans" cxnId="{08F8BF51-BF93-4CB4-93B4-34A3C6140117}">
      <dgm:prSet/>
      <dgm:spPr/>
      <dgm:t>
        <a:bodyPr/>
        <a:lstStyle/>
        <a:p>
          <a:endParaRPr lang="en-US"/>
        </a:p>
      </dgm:t>
    </dgm:pt>
    <dgm:pt modelId="{46713C67-2B5C-47E8-8F98-A14BB49A7749}" type="sibTrans" cxnId="{08F8BF51-BF93-4CB4-93B4-34A3C6140117}">
      <dgm:prSet/>
      <dgm:spPr/>
      <dgm:t>
        <a:bodyPr/>
        <a:lstStyle/>
        <a:p>
          <a:endParaRPr lang="en-US"/>
        </a:p>
      </dgm:t>
    </dgm:pt>
    <dgm:pt modelId="{8FAD0E89-3A64-453F-8CA6-80C53AF74DF1}">
      <dgm:prSet phldrT="[Text]"/>
      <dgm:spPr/>
      <dgm:t>
        <a:bodyPr/>
        <a:lstStyle/>
        <a:p>
          <a:r>
            <a:rPr lang="en-US" dirty="0"/>
            <a:t>SMB Relay</a:t>
          </a:r>
        </a:p>
      </dgm:t>
    </dgm:pt>
    <dgm:pt modelId="{6D44618C-E080-49ED-A292-AC06F6A7379F}" type="parTrans" cxnId="{DC9F3F26-B365-41D2-8C88-C5880DE804EE}">
      <dgm:prSet/>
      <dgm:spPr/>
      <dgm:t>
        <a:bodyPr/>
        <a:lstStyle/>
        <a:p>
          <a:endParaRPr lang="en-US"/>
        </a:p>
      </dgm:t>
    </dgm:pt>
    <dgm:pt modelId="{3CF5963F-6B43-49DC-B808-3A054E8E26DC}" type="sibTrans" cxnId="{DC9F3F26-B365-41D2-8C88-C5880DE804EE}">
      <dgm:prSet/>
      <dgm:spPr/>
      <dgm:t>
        <a:bodyPr/>
        <a:lstStyle/>
        <a:p>
          <a:endParaRPr lang="en-US"/>
        </a:p>
      </dgm:t>
    </dgm:pt>
    <dgm:pt modelId="{7E4755E3-6CF7-413E-87CF-D7E1BCB41C60}">
      <dgm:prSet phldrT="[Text]" custT="1"/>
      <dgm:spPr/>
      <dgm:t>
        <a:bodyPr/>
        <a:lstStyle/>
        <a:p>
          <a:r>
            <a:rPr lang="en-US" sz="2400" dirty="0"/>
            <a:t>Domain Enum</a:t>
          </a:r>
        </a:p>
      </dgm:t>
    </dgm:pt>
    <dgm:pt modelId="{CBED2D44-DEFA-450E-85C9-3423D28A3086}" type="parTrans" cxnId="{73FF1743-1E87-43BC-8712-6BE552AEBBA6}">
      <dgm:prSet/>
      <dgm:spPr/>
      <dgm:t>
        <a:bodyPr/>
        <a:lstStyle/>
        <a:p>
          <a:endParaRPr lang="en-US"/>
        </a:p>
      </dgm:t>
    </dgm:pt>
    <dgm:pt modelId="{EAA58B02-DC0A-4197-96AE-4DD708864E82}" type="sibTrans" cxnId="{73FF1743-1E87-43BC-8712-6BE552AEBBA6}">
      <dgm:prSet/>
      <dgm:spPr/>
      <dgm:t>
        <a:bodyPr/>
        <a:lstStyle/>
        <a:p>
          <a:endParaRPr lang="en-US"/>
        </a:p>
      </dgm:t>
    </dgm:pt>
    <dgm:pt modelId="{ECE7065B-998D-4D79-9862-39C17D59E964}">
      <dgm:prSet phldrT="[Text]"/>
      <dgm:spPr/>
      <dgm:t>
        <a:bodyPr/>
        <a:lstStyle/>
        <a:p>
          <a:r>
            <a:rPr lang="en-US"/>
            <a:t>Bloodhound Enumeration</a:t>
          </a:r>
          <a:endParaRPr lang="en-US" dirty="0"/>
        </a:p>
      </dgm:t>
    </dgm:pt>
    <dgm:pt modelId="{80555389-D8F5-4697-A0E8-BB6FC3BDC6DD}" type="parTrans" cxnId="{1B98D32E-D1E5-4974-82FA-87CD5492371F}">
      <dgm:prSet/>
      <dgm:spPr/>
      <dgm:t>
        <a:bodyPr/>
        <a:lstStyle/>
        <a:p>
          <a:endParaRPr lang="en-US"/>
        </a:p>
      </dgm:t>
    </dgm:pt>
    <dgm:pt modelId="{0B612A07-A711-48B7-A1A9-DC9D7D28EE15}" type="sibTrans" cxnId="{1B98D32E-D1E5-4974-82FA-87CD5492371F}">
      <dgm:prSet/>
      <dgm:spPr/>
      <dgm:t>
        <a:bodyPr/>
        <a:lstStyle/>
        <a:p>
          <a:endParaRPr lang="en-US"/>
        </a:p>
      </dgm:t>
    </dgm:pt>
    <dgm:pt modelId="{F47D6FF7-34DE-497E-8D6B-DB1201E65A54}">
      <dgm:prSet phldrT="[Text]"/>
      <dgm:spPr/>
      <dgm:t>
        <a:bodyPr/>
        <a:lstStyle/>
        <a:p>
          <a:r>
            <a:rPr lang="en-US"/>
            <a:t>Initial Access to AD computer </a:t>
          </a:r>
          <a:endParaRPr lang="en-US" dirty="0"/>
        </a:p>
      </dgm:t>
    </dgm:pt>
    <dgm:pt modelId="{6F60228A-9600-49CC-B82B-A736CFEC0771}" type="parTrans" cxnId="{5A5F5B54-27BE-487A-A9BE-100A8DE832B3}">
      <dgm:prSet/>
      <dgm:spPr/>
      <dgm:t>
        <a:bodyPr/>
        <a:lstStyle/>
        <a:p>
          <a:endParaRPr lang="en-US"/>
        </a:p>
      </dgm:t>
    </dgm:pt>
    <dgm:pt modelId="{96C1825B-044A-4254-9EF2-CA35D34D8ED9}" type="sibTrans" cxnId="{5A5F5B54-27BE-487A-A9BE-100A8DE832B3}">
      <dgm:prSet/>
      <dgm:spPr/>
      <dgm:t>
        <a:bodyPr/>
        <a:lstStyle/>
        <a:p>
          <a:endParaRPr lang="en-US"/>
        </a:p>
      </dgm:t>
    </dgm:pt>
    <dgm:pt modelId="{931A9975-7AAF-4B96-9C66-BF0E82AC9DC8}">
      <dgm:prSet phldrT="[Text]" custT="1"/>
      <dgm:spPr/>
      <dgm:t>
        <a:bodyPr/>
        <a:lstStyle/>
        <a:p>
          <a:r>
            <a:rPr lang="en-US" sz="2800" dirty="0"/>
            <a:t>Recon </a:t>
          </a:r>
        </a:p>
      </dgm:t>
    </dgm:pt>
    <dgm:pt modelId="{E84331DF-F1AC-4AE8-B42E-A24DA1B98C4A}" type="sibTrans" cxnId="{84E0790C-DCB1-46BA-ABD4-05424FD50917}">
      <dgm:prSet/>
      <dgm:spPr/>
      <dgm:t>
        <a:bodyPr/>
        <a:lstStyle/>
        <a:p>
          <a:endParaRPr lang="en-US"/>
        </a:p>
      </dgm:t>
    </dgm:pt>
    <dgm:pt modelId="{E5FB0BE3-1B03-42EF-A335-D66BE3ED392F}" type="parTrans" cxnId="{84E0790C-DCB1-46BA-ABD4-05424FD50917}">
      <dgm:prSet/>
      <dgm:spPr/>
      <dgm:t>
        <a:bodyPr/>
        <a:lstStyle/>
        <a:p>
          <a:endParaRPr lang="en-US"/>
        </a:p>
      </dgm:t>
    </dgm:pt>
    <dgm:pt modelId="{C35DCD3C-38ED-40AE-AFB0-4FC5890AFF5C}" type="pres">
      <dgm:prSet presAssocID="{DCA281CA-DA7F-4F08-914A-418A2FBCBFEF}" presName="linearFlow" presStyleCnt="0">
        <dgm:presLayoutVars>
          <dgm:dir/>
          <dgm:animLvl val="lvl"/>
          <dgm:resizeHandles val="exact"/>
        </dgm:presLayoutVars>
      </dgm:prSet>
      <dgm:spPr/>
    </dgm:pt>
    <dgm:pt modelId="{62DEF209-0A48-4E60-9C6F-D04504A1B581}" type="pres">
      <dgm:prSet presAssocID="{931A9975-7AAF-4B96-9C66-BF0E82AC9DC8}" presName="composite" presStyleCnt="0"/>
      <dgm:spPr/>
    </dgm:pt>
    <dgm:pt modelId="{9E20989B-BBBF-4CFD-90AB-76E5A2F0793F}" type="pres">
      <dgm:prSet presAssocID="{931A9975-7AAF-4B96-9C66-BF0E82AC9DC8}" presName="parentText" presStyleLbl="alignNode1" presStyleIdx="0" presStyleCnt="3">
        <dgm:presLayoutVars>
          <dgm:chMax val="1"/>
          <dgm:bulletEnabled val="1"/>
        </dgm:presLayoutVars>
      </dgm:prSet>
      <dgm:spPr/>
    </dgm:pt>
    <dgm:pt modelId="{10DD8844-02DE-4CCC-8C97-8D7AB9C46C9A}" type="pres">
      <dgm:prSet presAssocID="{931A9975-7AAF-4B96-9C66-BF0E82AC9DC8}" presName="descendantText" presStyleLbl="alignAcc1" presStyleIdx="0" presStyleCnt="3">
        <dgm:presLayoutVars>
          <dgm:bulletEnabled val="1"/>
        </dgm:presLayoutVars>
      </dgm:prSet>
      <dgm:spPr/>
    </dgm:pt>
    <dgm:pt modelId="{D637CEBB-481B-477A-9366-1609238A530E}" type="pres">
      <dgm:prSet presAssocID="{E84331DF-F1AC-4AE8-B42E-A24DA1B98C4A}" presName="sp" presStyleCnt="0"/>
      <dgm:spPr/>
    </dgm:pt>
    <dgm:pt modelId="{208C8953-F077-45B9-BE53-C4DF311AC123}" type="pres">
      <dgm:prSet presAssocID="{8C949AAF-B434-41A8-9068-BDFEFBE98488}" presName="composite" presStyleCnt="0"/>
      <dgm:spPr/>
    </dgm:pt>
    <dgm:pt modelId="{D1854369-8E1A-4BA4-BF2D-B04E52F64B8E}" type="pres">
      <dgm:prSet presAssocID="{8C949AAF-B434-41A8-9068-BDFEFBE98488}" presName="parentText" presStyleLbl="alignNode1" presStyleIdx="1" presStyleCnt="3" custLinFactNeighborY="0">
        <dgm:presLayoutVars>
          <dgm:chMax val="1"/>
          <dgm:bulletEnabled val="1"/>
        </dgm:presLayoutVars>
      </dgm:prSet>
      <dgm:spPr/>
    </dgm:pt>
    <dgm:pt modelId="{A100C700-6835-4F57-848C-AB1627348980}" type="pres">
      <dgm:prSet presAssocID="{8C949AAF-B434-41A8-9068-BDFEFBE98488}" presName="descendantText" presStyleLbl="alignAcc1" presStyleIdx="1" presStyleCnt="3">
        <dgm:presLayoutVars>
          <dgm:bulletEnabled val="1"/>
        </dgm:presLayoutVars>
      </dgm:prSet>
      <dgm:spPr/>
    </dgm:pt>
    <dgm:pt modelId="{4FC8450E-C855-4BE2-9A1B-32CDFDCA0D10}" type="pres">
      <dgm:prSet presAssocID="{46713C67-2B5C-47E8-8F98-A14BB49A7749}" presName="sp" presStyleCnt="0"/>
      <dgm:spPr/>
    </dgm:pt>
    <dgm:pt modelId="{9EA91003-BFA5-4D8F-9B0A-16C37CC42B47}" type="pres">
      <dgm:prSet presAssocID="{7E4755E3-6CF7-413E-87CF-D7E1BCB41C60}" presName="composite" presStyleCnt="0"/>
      <dgm:spPr/>
    </dgm:pt>
    <dgm:pt modelId="{2E279CA4-C5D1-4BA1-BA21-AFB69E340F10}" type="pres">
      <dgm:prSet presAssocID="{7E4755E3-6CF7-413E-87CF-D7E1BCB41C60}" presName="parentText" presStyleLbl="alignNode1" presStyleIdx="2" presStyleCnt="3" custLinFactNeighborY="0">
        <dgm:presLayoutVars>
          <dgm:chMax val="1"/>
          <dgm:bulletEnabled val="1"/>
        </dgm:presLayoutVars>
      </dgm:prSet>
      <dgm:spPr/>
    </dgm:pt>
    <dgm:pt modelId="{9FDC7BA9-932C-435C-B74C-DEB85BF29788}" type="pres">
      <dgm:prSet presAssocID="{7E4755E3-6CF7-413E-87CF-D7E1BCB41C60}" presName="descendantText" presStyleLbl="alignAcc1" presStyleIdx="2" presStyleCnt="3">
        <dgm:presLayoutVars>
          <dgm:bulletEnabled val="1"/>
        </dgm:presLayoutVars>
      </dgm:prSet>
      <dgm:spPr/>
    </dgm:pt>
  </dgm:ptLst>
  <dgm:cxnLst>
    <dgm:cxn modelId="{84E0790C-DCB1-46BA-ABD4-05424FD50917}" srcId="{DCA281CA-DA7F-4F08-914A-418A2FBCBFEF}" destId="{931A9975-7AAF-4B96-9C66-BF0E82AC9DC8}" srcOrd="0" destOrd="0" parTransId="{E5FB0BE3-1B03-42EF-A335-D66BE3ED392F}" sibTransId="{E84331DF-F1AC-4AE8-B42E-A24DA1B98C4A}"/>
    <dgm:cxn modelId="{DC9F3F26-B365-41D2-8C88-C5880DE804EE}" srcId="{8C949AAF-B434-41A8-9068-BDFEFBE98488}" destId="{8FAD0E89-3A64-453F-8CA6-80C53AF74DF1}" srcOrd="0" destOrd="0" parTransId="{6D44618C-E080-49ED-A292-AC06F6A7379F}" sibTransId="{3CF5963F-6B43-49DC-B808-3A054E8E26DC}"/>
    <dgm:cxn modelId="{BEB0BE2D-12CD-49AA-99C7-2505FA48E183}" type="presOf" srcId="{8FAD0E89-3A64-453F-8CA6-80C53AF74DF1}" destId="{A100C700-6835-4F57-848C-AB1627348980}" srcOrd="0" destOrd="0" presId="urn:microsoft.com/office/officeart/2005/8/layout/chevron2"/>
    <dgm:cxn modelId="{1B98D32E-D1E5-4974-82FA-87CD5492371F}" srcId="{7E4755E3-6CF7-413E-87CF-D7E1BCB41C60}" destId="{ECE7065B-998D-4D79-9862-39C17D59E964}" srcOrd="0" destOrd="0" parTransId="{80555389-D8F5-4697-A0E8-BB6FC3BDC6DD}" sibTransId="{0B612A07-A711-48B7-A1A9-DC9D7D28EE15}"/>
    <dgm:cxn modelId="{73FF1743-1E87-43BC-8712-6BE552AEBBA6}" srcId="{DCA281CA-DA7F-4F08-914A-418A2FBCBFEF}" destId="{7E4755E3-6CF7-413E-87CF-D7E1BCB41C60}" srcOrd="2" destOrd="0" parTransId="{CBED2D44-DEFA-450E-85C9-3423D28A3086}" sibTransId="{EAA58B02-DC0A-4197-96AE-4DD708864E82}"/>
    <dgm:cxn modelId="{08F8BF51-BF93-4CB4-93B4-34A3C6140117}" srcId="{DCA281CA-DA7F-4F08-914A-418A2FBCBFEF}" destId="{8C949AAF-B434-41A8-9068-BDFEFBE98488}" srcOrd="1" destOrd="0" parTransId="{697AED31-F317-4A2E-AF7A-1BBA4EC4F7EB}" sibTransId="{46713C67-2B5C-47E8-8F98-A14BB49A7749}"/>
    <dgm:cxn modelId="{5A5F5B54-27BE-487A-A9BE-100A8DE832B3}" srcId="{931A9975-7AAF-4B96-9C66-BF0E82AC9DC8}" destId="{F47D6FF7-34DE-497E-8D6B-DB1201E65A54}" srcOrd="0" destOrd="0" parTransId="{6F60228A-9600-49CC-B82B-A736CFEC0771}" sibTransId="{96C1825B-044A-4254-9EF2-CA35D34D8ED9}"/>
    <dgm:cxn modelId="{94BC9A7B-05AE-4CCF-A4EF-378D421BA3E1}" type="presOf" srcId="{ECE7065B-998D-4D79-9862-39C17D59E964}" destId="{9FDC7BA9-932C-435C-B74C-DEB85BF29788}" srcOrd="0" destOrd="0" presId="urn:microsoft.com/office/officeart/2005/8/layout/chevron2"/>
    <dgm:cxn modelId="{AD6FF790-7E24-4886-9910-52A29B35EC50}" type="presOf" srcId="{6364D188-FC72-440E-B3EF-DF5FC2C18B53}" destId="{10DD8844-02DE-4CCC-8C97-8D7AB9C46C9A}" srcOrd="0" destOrd="1" presId="urn:microsoft.com/office/officeart/2005/8/layout/chevron2"/>
    <dgm:cxn modelId="{07EB0EA2-17A3-4DC2-BFDA-63AC19447E9E}" type="presOf" srcId="{DCA281CA-DA7F-4F08-914A-418A2FBCBFEF}" destId="{C35DCD3C-38ED-40AE-AFB0-4FC5890AFF5C}" srcOrd="0" destOrd="0" presId="urn:microsoft.com/office/officeart/2005/8/layout/chevron2"/>
    <dgm:cxn modelId="{FDC1C0B7-1FE0-41C9-8AD0-72E844B13CD8}" type="presOf" srcId="{8C949AAF-B434-41A8-9068-BDFEFBE98488}" destId="{D1854369-8E1A-4BA4-BF2D-B04E52F64B8E}" srcOrd="0" destOrd="0" presId="urn:microsoft.com/office/officeart/2005/8/layout/chevron2"/>
    <dgm:cxn modelId="{A8A895C2-360E-4E71-A876-6E3D0E00971B}" type="presOf" srcId="{7E4755E3-6CF7-413E-87CF-D7E1BCB41C60}" destId="{2E279CA4-C5D1-4BA1-BA21-AFB69E340F10}" srcOrd="0" destOrd="0" presId="urn:microsoft.com/office/officeart/2005/8/layout/chevron2"/>
    <dgm:cxn modelId="{339F1BDC-6307-4130-887C-211908DD9CA3}" type="presOf" srcId="{931A9975-7AAF-4B96-9C66-BF0E82AC9DC8}" destId="{9E20989B-BBBF-4CFD-90AB-76E5A2F0793F}" srcOrd="0" destOrd="0" presId="urn:microsoft.com/office/officeart/2005/8/layout/chevron2"/>
    <dgm:cxn modelId="{323A73DE-DBEC-43E7-94DE-2434B76BB0CC}" type="presOf" srcId="{F47D6FF7-34DE-497E-8D6B-DB1201E65A54}" destId="{10DD8844-02DE-4CCC-8C97-8D7AB9C46C9A}" srcOrd="0" destOrd="0" presId="urn:microsoft.com/office/officeart/2005/8/layout/chevron2"/>
    <dgm:cxn modelId="{E22EB1F7-C4EE-4BBA-8F4D-7C23729F3341}" srcId="{931A9975-7AAF-4B96-9C66-BF0E82AC9DC8}" destId="{6364D188-FC72-440E-B3EF-DF5FC2C18B53}" srcOrd="1" destOrd="0" parTransId="{F3E8AD4C-2FD6-4C40-BCE3-8FA5991C4778}" sibTransId="{FBF3C6F0-276F-41F3-89E4-40DE8E65B561}"/>
    <dgm:cxn modelId="{AEFE9CED-D38B-4400-B983-2BEEBFC9CE77}" type="presParOf" srcId="{C35DCD3C-38ED-40AE-AFB0-4FC5890AFF5C}" destId="{62DEF209-0A48-4E60-9C6F-D04504A1B581}" srcOrd="0" destOrd="0" presId="urn:microsoft.com/office/officeart/2005/8/layout/chevron2"/>
    <dgm:cxn modelId="{86CA28F5-3916-4471-AD25-A73B111A2803}" type="presParOf" srcId="{62DEF209-0A48-4E60-9C6F-D04504A1B581}" destId="{9E20989B-BBBF-4CFD-90AB-76E5A2F0793F}" srcOrd="0" destOrd="0" presId="urn:microsoft.com/office/officeart/2005/8/layout/chevron2"/>
    <dgm:cxn modelId="{2704B672-4B31-43F3-98ED-4458641EE0D0}" type="presParOf" srcId="{62DEF209-0A48-4E60-9C6F-D04504A1B581}" destId="{10DD8844-02DE-4CCC-8C97-8D7AB9C46C9A}" srcOrd="1" destOrd="0" presId="urn:microsoft.com/office/officeart/2005/8/layout/chevron2"/>
    <dgm:cxn modelId="{74AB189D-E418-47EF-9B38-A82164A287EA}" type="presParOf" srcId="{C35DCD3C-38ED-40AE-AFB0-4FC5890AFF5C}" destId="{D637CEBB-481B-477A-9366-1609238A530E}" srcOrd="1" destOrd="0" presId="urn:microsoft.com/office/officeart/2005/8/layout/chevron2"/>
    <dgm:cxn modelId="{231AD2E1-306A-4BB3-90C4-4BD919C43C29}" type="presParOf" srcId="{C35DCD3C-38ED-40AE-AFB0-4FC5890AFF5C}" destId="{208C8953-F077-45B9-BE53-C4DF311AC123}" srcOrd="2" destOrd="0" presId="urn:microsoft.com/office/officeart/2005/8/layout/chevron2"/>
    <dgm:cxn modelId="{32772C3B-112C-41CB-A07D-0D67DD383AFC}" type="presParOf" srcId="{208C8953-F077-45B9-BE53-C4DF311AC123}" destId="{D1854369-8E1A-4BA4-BF2D-B04E52F64B8E}" srcOrd="0" destOrd="0" presId="urn:microsoft.com/office/officeart/2005/8/layout/chevron2"/>
    <dgm:cxn modelId="{4A8FA5A7-BC56-40A1-9174-E77BB1124BFB}" type="presParOf" srcId="{208C8953-F077-45B9-BE53-C4DF311AC123}" destId="{A100C700-6835-4F57-848C-AB1627348980}" srcOrd="1" destOrd="0" presId="urn:microsoft.com/office/officeart/2005/8/layout/chevron2"/>
    <dgm:cxn modelId="{98BF6311-ECD2-43CC-B5AE-52F396FF037F}" type="presParOf" srcId="{C35DCD3C-38ED-40AE-AFB0-4FC5890AFF5C}" destId="{4FC8450E-C855-4BE2-9A1B-32CDFDCA0D10}" srcOrd="3" destOrd="0" presId="urn:microsoft.com/office/officeart/2005/8/layout/chevron2"/>
    <dgm:cxn modelId="{482017EC-D9A7-48F0-B2ED-FF3D3732814B}" type="presParOf" srcId="{C35DCD3C-38ED-40AE-AFB0-4FC5890AFF5C}" destId="{9EA91003-BFA5-4D8F-9B0A-16C37CC42B47}" srcOrd="4" destOrd="0" presId="urn:microsoft.com/office/officeart/2005/8/layout/chevron2"/>
    <dgm:cxn modelId="{E755AA77-8C36-4AE0-9198-5990A3B95CBC}" type="presParOf" srcId="{9EA91003-BFA5-4D8F-9B0A-16C37CC42B47}" destId="{2E279CA4-C5D1-4BA1-BA21-AFB69E340F10}" srcOrd="0" destOrd="0" presId="urn:microsoft.com/office/officeart/2005/8/layout/chevron2"/>
    <dgm:cxn modelId="{0BA91792-E3DA-4C59-ADF3-3D5705D14987}" type="presParOf" srcId="{9EA91003-BFA5-4D8F-9B0A-16C37CC42B47}" destId="{9FDC7BA9-932C-435C-B74C-DEB85BF29788}"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65DD50-C5C6-4189-A253-E805E55CC60B}">
      <dsp:nvSpPr>
        <dsp:cNvPr id="0" name=""/>
        <dsp:cNvSpPr/>
      </dsp:nvSpPr>
      <dsp:spPr>
        <a:xfrm>
          <a:off x="0" y="436274"/>
          <a:ext cx="2204254" cy="719549"/>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COMPUTER</a:t>
          </a:r>
        </a:p>
      </dsp:txBody>
      <dsp:txXfrm>
        <a:off x="35125" y="471399"/>
        <a:ext cx="2134004" cy="649299"/>
      </dsp:txXfrm>
    </dsp:sp>
    <dsp:sp modelId="{3D45FC93-8EB5-4959-A028-AA250657D268}">
      <dsp:nvSpPr>
        <dsp:cNvPr id="0" name=""/>
        <dsp:cNvSpPr/>
      </dsp:nvSpPr>
      <dsp:spPr>
        <a:xfrm>
          <a:off x="0" y="1242224"/>
          <a:ext cx="2204254" cy="719549"/>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USERS</a:t>
          </a:r>
        </a:p>
      </dsp:txBody>
      <dsp:txXfrm>
        <a:off x="35125" y="1277349"/>
        <a:ext cx="2134004" cy="649299"/>
      </dsp:txXfrm>
    </dsp:sp>
    <dsp:sp modelId="{DCF2B4A5-9D6F-44D8-8C19-773ABECE664A}">
      <dsp:nvSpPr>
        <dsp:cNvPr id="0" name=""/>
        <dsp:cNvSpPr/>
      </dsp:nvSpPr>
      <dsp:spPr>
        <a:xfrm>
          <a:off x="0" y="2048174"/>
          <a:ext cx="2204254" cy="719549"/>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GROUPS</a:t>
          </a:r>
        </a:p>
      </dsp:txBody>
      <dsp:txXfrm>
        <a:off x="35125" y="2083299"/>
        <a:ext cx="2134004" cy="649299"/>
      </dsp:txXfrm>
    </dsp:sp>
    <dsp:sp modelId="{E8338E33-C899-4D17-9DF3-D2C06B599A9D}">
      <dsp:nvSpPr>
        <dsp:cNvPr id="0" name=""/>
        <dsp:cNvSpPr/>
      </dsp:nvSpPr>
      <dsp:spPr>
        <a:xfrm>
          <a:off x="0" y="2854124"/>
          <a:ext cx="2204254" cy="719549"/>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DC</a:t>
          </a:r>
        </a:p>
      </dsp:txBody>
      <dsp:txXfrm>
        <a:off x="35125" y="2889249"/>
        <a:ext cx="2134004" cy="649299"/>
      </dsp:txXfrm>
    </dsp:sp>
    <dsp:sp modelId="{CE27DC29-4827-4B64-84AF-AC19C6ABBFA6}">
      <dsp:nvSpPr>
        <dsp:cNvPr id="0" name=""/>
        <dsp:cNvSpPr/>
      </dsp:nvSpPr>
      <dsp:spPr>
        <a:xfrm>
          <a:off x="0" y="3660074"/>
          <a:ext cx="2204254" cy="719549"/>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SERVERS</a:t>
          </a:r>
        </a:p>
      </dsp:txBody>
      <dsp:txXfrm>
        <a:off x="35125" y="3695199"/>
        <a:ext cx="2134004" cy="649299"/>
      </dsp:txXfrm>
    </dsp:sp>
    <dsp:sp modelId="{0B898E80-CF84-45BF-BC41-915A3D6D352E}">
      <dsp:nvSpPr>
        <dsp:cNvPr id="0" name=""/>
        <dsp:cNvSpPr/>
      </dsp:nvSpPr>
      <dsp:spPr>
        <a:xfrm>
          <a:off x="0" y="4466025"/>
          <a:ext cx="2204254" cy="719549"/>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GPO</a:t>
          </a:r>
        </a:p>
      </dsp:txBody>
      <dsp:txXfrm>
        <a:off x="35125" y="4501150"/>
        <a:ext cx="2134004" cy="6492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20989B-BBBF-4CFD-90AB-76E5A2F0793F}">
      <dsp:nvSpPr>
        <dsp:cNvPr id="0" name=""/>
        <dsp:cNvSpPr/>
      </dsp:nvSpPr>
      <dsp:spPr>
        <a:xfrm rot="5400000">
          <a:off x="-268143" y="271715"/>
          <a:ext cx="1787624" cy="1251337"/>
        </a:xfrm>
        <a:prstGeom prst="chevron">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Recon </a:t>
          </a:r>
        </a:p>
      </dsp:txBody>
      <dsp:txXfrm rot="-5400000">
        <a:off x="1" y="629241"/>
        <a:ext cx="1251337" cy="536287"/>
      </dsp:txXfrm>
    </dsp:sp>
    <dsp:sp modelId="{10DD8844-02DE-4CCC-8C97-8D7AB9C46C9A}">
      <dsp:nvSpPr>
        <dsp:cNvPr id="0" name=""/>
        <dsp:cNvSpPr/>
      </dsp:nvSpPr>
      <dsp:spPr>
        <a:xfrm rot="5400000">
          <a:off x="3198735" y="-1943826"/>
          <a:ext cx="1161955" cy="5056752"/>
        </a:xfrm>
        <a:prstGeom prst="round2Same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kern="1200"/>
            <a:t>Initial Access to AD computer </a:t>
          </a:r>
          <a:endParaRPr lang="en-US" sz="2900" kern="1200" dirty="0"/>
        </a:p>
        <a:p>
          <a:pPr marL="285750" lvl="1" indent="-285750" algn="l" defTabSz="1289050">
            <a:lnSpc>
              <a:spcPct val="90000"/>
            </a:lnSpc>
            <a:spcBef>
              <a:spcPct val="0"/>
            </a:spcBef>
            <a:spcAft>
              <a:spcPct val="15000"/>
            </a:spcAft>
            <a:buChar char="•"/>
          </a:pPr>
          <a:r>
            <a:rPr lang="en-US" sz="2900" kern="1200"/>
            <a:t>LLMNR Poisoning</a:t>
          </a:r>
          <a:endParaRPr lang="en-US" sz="2900" kern="1200" dirty="0"/>
        </a:p>
      </dsp:txBody>
      <dsp:txXfrm rot="-5400000">
        <a:off x="1251337" y="60294"/>
        <a:ext cx="5000030" cy="1048511"/>
      </dsp:txXfrm>
    </dsp:sp>
    <dsp:sp modelId="{D1854369-8E1A-4BA4-BF2D-B04E52F64B8E}">
      <dsp:nvSpPr>
        <dsp:cNvPr id="0" name=""/>
        <dsp:cNvSpPr/>
      </dsp:nvSpPr>
      <dsp:spPr>
        <a:xfrm rot="5400000">
          <a:off x="-268143" y="1867279"/>
          <a:ext cx="1787624" cy="1251337"/>
        </a:xfrm>
        <a:prstGeom prst="chevron">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Access</a:t>
          </a:r>
        </a:p>
      </dsp:txBody>
      <dsp:txXfrm rot="-5400000">
        <a:off x="1" y="2224805"/>
        <a:ext cx="1251337" cy="536287"/>
      </dsp:txXfrm>
    </dsp:sp>
    <dsp:sp modelId="{A100C700-6835-4F57-848C-AB1627348980}">
      <dsp:nvSpPr>
        <dsp:cNvPr id="0" name=""/>
        <dsp:cNvSpPr/>
      </dsp:nvSpPr>
      <dsp:spPr>
        <a:xfrm rot="5400000">
          <a:off x="3198735" y="-348262"/>
          <a:ext cx="1161955" cy="5056752"/>
        </a:xfrm>
        <a:prstGeom prst="round2Same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a:t>SMB Relay</a:t>
          </a:r>
        </a:p>
      </dsp:txBody>
      <dsp:txXfrm rot="-5400000">
        <a:off x="1251337" y="1655858"/>
        <a:ext cx="5000030" cy="1048511"/>
      </dsp:txXfrm>
    </dsp:sp>
    <dsp:sp modelId="{2E279CA4-C5D1-4BA1-BA21-AFB69E340F10}">
      <dsp:nvSpPr>
        <dsp:cNvPr id="0" name=""/>
        <dsp:cNvSpPr/>
      </dsp:nvSpPr>
      <dsp:spPr>
        <a:xfrm rot="5400000">
          <a:off x="-268143" y="3462843"/>
          <a:ext cx="1787624" cy="1251337"/>
        </a:xfrm>
        <a:prstGeom prst="chevron">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Domain Enum</a:t>
          </a:r>
        </a:p>
      </dsp:txBody>
      <dsp:txXfrm rot="-5400000">
        <a:off x="1" y="3820369"/>
        <a:ext cx="1251337" cy="536287"/>
      </dsp:txXfrm>
    </dsp:sp>
    <dsp:sp modelId="{9FDC7BA9-932C-435C-B74C-DEB85BF29788}">
      <dsp:nvSpPr>
        <dsp:cNvPr id="0" name=""/>
        <dsp:cNvSpPr/>
      </dsp:nvSpPr>
      <dsp:spPr>
        <a:xfrm rot="5400000">
          <a:off x="3198430" y="1247606"/>
          <a:ext cx="1162566" cy="5056752"/>
        </a:xfrm>
        <a:prstGeom prst="round2Same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kern="1200"/>
            <a:t>Bloodhound Enumeration</a:t>
          </a:r>
          <a:endParaRPr lang="en-US" sz="2900" kern="1200" dirty="0"/>
        </a:p>
      </dsp:txBody>
      <dsp:txXfrm rot="-5400000">
        <a:off x="1251337" y="3251451"/>
        <a:ext cx="5000000" cy="104906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D0E175-BCC0-4A90-90CF-D79A091E0973}" type="datetimeFigureOut">
              <a:rPr lang="en-US" smtClean="0"/>
              <a:t>5/25/2024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37AF51-85C4-4A0A-B41F-1EC6F8F56E89}" type="slidenum">
              <a:rPr lang="en-US" smtClean="0"/>
              <a:t>‹#›</a:t>
            </a:fld>
            <a:endParaRPr lang="en-US"/>
          </a:p>
        </p:txBody>
      </p:sp>
    </p:spTree>
    <p:extLst>
      <p:ext uri="{BB962C8B-B14F-4D97-AF65-F5344CB8AC3E}">
        <p14:creationId xmlns:p14="http://schemas.microsoft.com/office/powerpoint/2010/main" val="1956417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will be discussing about …….. Various </a:t>
            </a:r>
            <a:r>
              <a:rPr lang="en-US" dirty="0" err="1"/>
              <a:t>techniquest</a:t>
            </a:r>
            <a:r>
              <a:rPr lang="en-US" dirty="0"/>
              <a:t> and strategy of ad </a:t>
            </a:r>
            <a:r>
              <a:rPr lang="en-US" dirty="0" err="1"/>
              <a:t>Pentesting</a:t>
            </a:r>
            <a:r>
              <a:rPr lang="en-US" dirty="0"/>
              <a:t>.</a:t>
            </a:r>
          </a:p>
          <a:p>
            <a:r>
              <a:rPr lang="en-US" dirty="0"/>
              <a:t>Before Moving on …..</a:t>
            </a:r>
          </a:p>
          <a:p>
            <a:r>
              <a:rPr lang="en-US" dirty="0"/>
              <a:t>[I am No Expert]</a:t>
            </a:r>
          </a:p>
          <a:p>
            <a:r>
              <a:rPr lang="en-US" dirty="0"/>
              <a:t>[its open discussion so , anyone can add their input]</a:t>
            </a:r>
          </a:p>
          <a:p>
            <a:endParaRPr lang="en-US" dirty="0"/>
          </a:p>
          <a:p>
            <a:r>
              <a:rPr lang="en-US" dirty="0"/>
              <a:t>Just Before we start ; How many of you are familiar with AD </a:t>
            </a:r>
            <a:r>
              <a:rPr lang="en-US" dirty="0" err="1"/>
              <a:t>Pentesting</a:t>
            </a:r>
            <a:r>
              <a:rPr lang="en-US" dirty="0"/>
              <a:t> or did it before ?  Just so that I get an idea.</a:t>
            </a:r>
          </a:p>
          <a:p>
            <a:endParaRPr lang="en-US" dirty="0"/>
          </a:p>
          <a:p>
            <a:r>
              <a:rPr lang="en-US" dirty="0"/>
              <a:t>Alright;</a:t>
            </a:r>
          </a:p>
        </p:txBody>
      </p:sp>
      <p:sp>
        <p:nvSpPr>
          <p:cNvPr id="4" name="Slide Number Placeholder 3"/>
          <p:cNvSpPr>
            <a:spLocks noGrp="1"/>
          </p:cNvSpPr>
          <p:nvPr>
            <p:ph type="sldNum" sz="quarter" idx="5"/>
          </p:nvPr>
        </p:nvSpPr>
        <p:spPr/>
        <p:txBody>
          <a:bodyPr/>
          <a:lstStyle/>
          <a:p>
            <a:fld id="{9537AF51-85C4-4A0A-B41F-1EC6F8F56E89}" type="slidenum">
              <a:rPr lang="en-US" smtClean="0"/>
              <a:t>1</a:t>
            </a:fld>
            <a:endParaRPr lang="en-US"/>
          </a:p>
        </p:txBody>
      </p:sp>
    </p:spTree>
    <p:extLst>
      <p:ext uri="{BB962C8B-B14F-4D97-AF65-F5344CB8AC3E}">
        <p14:creationId xmlns:p14="http://schemas.microsoft.com/office/powerpoint/2010/main" val="14494119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is how it works at high level …..</a:t>
            </a:r>
          </a:p>
          <a:p>
            <a:endParaRPr lang="en-US" dirty="0"/>
          </a:p>
          <a:p>
            <a:r>
              <a:rPr lang="en-US" dirty="0"/>
              <a:t>NTLM – local – SAM – LSA – LSASS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37AF51-85C4-4A0A-B41F-1EC6F8F56E8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1675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Anyone having any idea about Kerberos ? </a:t>
            </a:r>
            <a:r>
              <a:rPr lang="en-US" b="0" i="0" dirty="0">
                <a:solidFill>
                  <a:srgbClr val="E2EEFF"/>
                </a:solidFill>
                <a:effectLst/>
                <a:latin typeface="Google Sans"/>
              </a:rPr>
              <a:t>More secure</a:t>
            </a:r>
            <a:r>
              <a:rPr lang="en-US" b="0" i="0" dirty="0">
                <a:solidFill>
                  <a:srgbClr val="E8E8E8"/>
                </a:solidFill>
                <a:effectLst/>
                <a:latin typeface="Google Sans"/>
              </a:rPr>
              <a:t>: No password stored locally or sent over the net</a:t>
            </a:r>
            <a:endParaRPr lang="en-US" dirty="0"/>
          </a:p>
          <a:p>
            <a:endParaRPr lang="en-US" dirty="0"/>
          </a:p>
          <a:p>
            <a:r>
              <a:rPr lang="en-US" dirty="0"/>
              <a:t>Yes, its basically ticket based authentication, we get one ticket, then use that ticket as proof to get another ticket to access something . </a:t>
            </a:r>
            <a:r>
              <a:rPr lang="en-US" b="0" i="0" dirty="0">
                <a:solidFill>
                  <a:srgbClr val="E2EEFF"/>
                </a:solidFill>
                <a:effectLst/>
                <a:latin typeface="Google Sans"/>
              </a:rPr>
              <a:t>More secure</a:t>
            </a:r>
            <a:r>
              <a:rPr lang="en-US" b="0" i="0" dirty="0">
                <a:solidFill>
                  <a:srgbClr val="E8E8E8"/>
                </a:solidFill>
                <a:effectLst/>
                <a:latin typeface="Google Sans"/>
              </a:rPr>
              <a:t>: No password stored locally or sent over the net .</a:t>
            </a:r>
            <a:r>
              <a:rPr lang="en-US" dirty="0"/>
              <a:t>Its default in modern OS , I think from windows server 2019</a:t>
            </a:r>
          </a:p>
          <a:p>
            <a:endParaRPr lang="en-US" dirty="0"/>
          </a:p>
          <a:p>
            <a:r>
              <a:rPr lang="en-US" dirty="0"/>
              <a:t>Quick question , by default on which port does the Kerberos protocol runs ? Anyone.</a:t>
            </a:r>
          </a:p>
          <a:p>
            <a:endParaRPr lang="en-US" dirty="0"/>
          </a:p>
          <a:p>
            <a:r>
              <a:rPr lang="en-US" dirty="0"/>
              <a:t>So, before we understand how does the actual Kerberos </a:t>
            </a:r>
            <a:r>
              <a:rPr lang="en-US" dirty="0" err="1"/>
              <a:t>authenticaiton</a:t>
            </a:r>
            <a:r>
              <a:rPr lang="en-US" dirty="0"/>
              <a:t> works we need to understand some common jargons in AD</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37AF51-85C4-4A0A-B41F-1EC6F8F56E8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31317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is what a kill chain for this look like :</a:t>
            </a:r>
          </a:p>
          <a:p>
            <a:endParaRPr lang="en-US" dirty="0"/>
          </a:p>
          <a:p>
            <a:r>
              <a:rPr lang="en-US" dirty="0"/>
              <a:t>With credential - &gt; post compromised Enumeration</a:t>
            </a:r>
          </a:p>
          <a:p>
            <a:r>
              <a:rPr lang="en-US" dirty="0"/>
              <a:t>Without </a:t>
            </a:r>
            <a:r>
              <a:rPr lang="en-US" dirty="0" err="1"/>
              <a:t>Crdential</a:t>
            </a:r>
            <a:r>
              <a:rPr lang="en-US" dirty="0"/>
              <a:t> -&gt; Initial Enumeration</a:t>
            </a:r>
          </a:p>
          <a:p>
            <a:endParaRPr lang="en-US" dirty="0"/>
          </a:p>
        </p:txBody>
      </p:sp>
      <p:sp>
        <p:nvSpPr>
          <p:cNvPr id="4" name="Slide Number Placeholder 3"/>
          <p:cNvSpPr>
            <a:spLocks noGrp="1"/>
          </p:cNvSpPr>
          <p:nvPr>
            <p:ph type="sldNum" sz="quarter" idx="5"/>
          </p:nvPr>
        </p:nvSpPr>
        <p:spPr/>
        <p:txBody>
          <a:bodyPr/>
          <a:lstStyle/>
          <a:p>
            <a:fld id="{9537AF51-85C4-4A0A-B41F-1EC6F8F56E89}" type="slidenum">
              <a:rPr lang="en-US" smtClean="0"/>
              <a:t>12</a:t>
            </a:fld>
            <a:endParaRPr lang="en-US"/>
          </a:p>
        </p:txBody>
      </p:sp>
    </p:spTree>
    <p:extLst>
      <p:ext uri="{BB962C8B-B14F-4D97-AF65-F5344CB8AC3E}">
        <p14:creationId xmlns:p14="http://schemas.microsoft.com/office/powerpoint/2010/main" val="6521259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9537AF51-85C4-4A0A-B41F-1EC6F8F56E89}" type="slidenum">
              <a:rPr lang="en-US" smtClean="0"/>
              <a:t>13</a:t>
            </a:fld>
            <a:endParaRPr lang="en-US"/>
          </a:p>
        </p:txBody>
      </p:sp>
    </p:spTree>
    <p:extLst>
      <p:ext uri="{BB962C8B-B14F-4D97-AF65-F5344CB8AC3E}">
        <p14:creationId xmlns:p14="http://schemas.microsoft.com/office/powerpoint/2010/main" val="37019395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Hashcat</a:t>
            </a:r>
            <a:r>
              <a:rPr lang="en-US" dirty="0"/>
              <a:t> –m 5600  for cracking</a:t>
            </a:r>
          </a:p>
          <a:p>
            <a:endParaRPr lang="en-US" dirty="0"/>
          </a:p>
        </p:txBody>
      </p:sp>
      <p:sp>
        <p:nvSpPr>
          <p:cNvPr id="4" name="Slide Number Placeholder 3"/>
          <p:cNvSpPr>
            <a:spLocks noGrp="1"/>
          </p:cNvSpPr>
          <p:nvPr>
            <p:ph type="sldNum" sz="quarter" idx="5"/>
          </p:nvPr>
        </p:nvSpPr>
        <p:spPr/>
        <p:txBody>
          <a:bodyPr/>
          <a:lstStyle/>
          <a:p>
            <a:fld id="{9537AF51-85C4-4A0A-B41F-1EC6F8F56E89}" type="slidenum">
              <a:rPr lang="en-US" smtClean="0"/>
              <a:t>14</a:t>
            </a:fld>
            <a:endParaRPr lang="en-US"/>
          </a:p>
        </p:txBody>
      </p:sp>
    </p:spTree>
    <p:extLst>
      <p:ext uri="{BB962C8B-B14F-4D97-AF65-F5344CB8AC3E}">
        <p14:creationId xmlns:p14="http://schemas.microsoft.com/office/powerpoint/2010/main" val="23759172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37AF51-85C4-4A0A-B41F-1EC6F8F56E89}" type="slidenum">
              <a:rPr lang="en-US" smtClean="0"/>
              <a:t>15</a:t>
            </a:fld>
            <a:endParaRPr lang="en-US"/>
          </a:p>
        </p:txBody>
      </p:sp>
    </p:spTree>
    <p:extLst>
      <p:ext uri="{BB962C8B-B14F-4D97-AF65-F5344CB8AC3E}">
        <p14:creationId xmlns:p14="http://schemas.microsoft.com/office/powerpoint/2010/main" val="26420744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37AF51-85C4-4A0A-B41F-1EC6F8F56E89}" type="slidenum">
              <a:rPr lang="en-US" smtClean="0"/>
              <a:t>16</a:t>
            </a:fld>
            <a:endParaRPr lang="en-US"/>
          </a:p>
        </p:txBody>
      </p:sp>
    </p:spTree>
    <p:extLst>
      <p:ext uri="{BB962C8B-B14F-4D97-AF65-F5344CB8AC3E}">
        <p14:creationId xmlns:p14="http://schemas.microsoft.com/office/powerpoint/2010/main" val="12821232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37AF51-85C4-4A0A-B41F-1EC6F8F56E89}" type="slidenum">
              <a:rPr lang="en-US" smtClean="0"/>
              <a:t>18</a:t>
            </a:fld>
            <a:endParaRPr lang="en-US"/>
          </a:p>
        </p:txBody>
      </p:sp>
    </p:spTree>
    <p:extLst>
      <p:ext uri="{BB962C8B-B14F-4D97-AF65-F5344CB8AC3E}">
        <p14:creationId xmlns:p14="http://schemas.microsoft.com/office/powerpoint/2010/main" val="1304877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who am I ?</a:t>
            </a:r>
          </a:p>
          <a:p>
            <a:endParaRPr lang="en-US" dirty="0"/>
          </a:p>
          <a:p>
            <a:r>
              <a:rPr lang="en-US" dirty="0"/>
              <a:t>I am working as </a:t>
            </a:r>
            <a:r>
              <a:rPr lang="en-US" dirty="0" err="1"/>
              <a:t>pentester</a:t>
            </a:r>
            <a:r>
              <a:rPr lang="en-US" dirty="0"/>
              <a:t> at </a:t>
            </a:r>
            <a:r>
              <a:rPr lang="en-US" dirty="0" err="1"/>
              <a:t>simens</a:t>
            </a:r>
            <a:r>
              <a:rPr lang="en-US" dirty="0"/>
              <a:t>-Healthineers as an intern</a:t>
            </a:r>
          </a:p>
          <a:p>
            <a:r>
              <a:rPr lang="en-US" dirty="0"/>
              <a:t>I also publish security research at hades [some folks might be aware of </a:t>
            </a:r>
            <a:r>
              <a:rPr lang="en-US" dirty="0" err="1"/>
              <a:t>hadess</a:t>
            </a:r>
            <a:r>
              <a:rPr lang="en-US" dirty="0"/>
              <a:t>]</a:t>
            </a:r>
          </a:p>
          <a:p>
            <a:r>
              <a:rPr lang="en-US" dirty="0"/>
              <a:t>And ……. Just a security guy</a:t>
            </a:r>
          </a:p>
        </p:txBody>
      </p:sp>
      <p:sp>
        <p:nvSpPr>
          <p:cNvPr id="4" name="Slide Number Placeholder 3"/>
          <p:cNvSpPr>
            <a:spLocks noGrp="1"/>
          </p:cNvSpPr>
          <p:nvPr>
            <p:ph type="sldNum" sz="quarter" idx="5"/>
          </p:nvPr>
        </p:nvSpPr>
        <p:spPr/>
        <p:txBody>
          <a:bodyPr/>
          <a:lstStyle/>
          <a:p>
            <a:fld id="{9537AF51-85C4-4A0A-B41F-1EC6F8F56E89}" type="slidenum">
              <a:rPr lang="en-US" smtClean="0"/>
              <a:t>2</a:t>
            </a:fld>
            <a:endParaRPr lang="en-US"/>
          </a:p>
        </p:txBody>
      </p:sp>
    </p:spTree>
    <p:extLst>
      <p:ext uri="{BB962C8B-B14F-4D97-AF65-F5344CB8AC3E}">
        <p14:creationId xmlns:p14="http://schemas.microsoft.com/office/powerpoint/2010/main" val="718602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are the things we will be discussing ?</a:t>
            </a:r>
          </a:p>
          <a:p>
            <a:endParaRPr lang="en-US" dirty="0"/>
          </a:p>
          <a:p>
            <a:r>
              <a:rPr lang="en-US" dirty="0"/>
              <a:t>So , do remember it would be overwhelming , some concepts</a:t>
            </a:r>
          </a:p>
          <a:p>
            <a:r>
              <a:rPr lang="en-US" dirty="0"/>
              <a:t>But just try to understand the workflow and the </a:t>
            </a:r>
            <a:r>
              <a:rPr lang="en-US" dirty="0" err="1"/>
              <a:t>statagy</a:t>
            </a:r>
            <a:r>
              <a:rPr lang="en-US" dirty="0"/>
              <a:t> that is mainly used in AD Pentest…</a:t>
            </a:r>
          </a:p>
          <a:p>
            <a:endParaRPr lang="en-US" dirty="0"/>
          </a:p>
          <a:p>
            <a:r>
              <a:rPr lang="en-US" dirty="0"/>
              <a:t>So, lets get started….</a:t>
            </a:r>
          </a:p>
        </p:txBody>
      </p:sp>
      <p:sp>
        <p:nvSpPr>
          <p:cNvPr id="4" name="Slide Number Placeholder 3"/>
          <p:cNvSpPr>
            <a:spLocks noGrp="1"/>
          </p:cNvSpPr>
          <p:nvPr>
            <p:ph type="sldNum" sz="quarter" idx="5"/>
          </p:nvPr>
        </p:nvSpPr>
        <p:spPr/>
        <p:txBody>
          <a:bodyPr/>
          <a:lstStyle/>
          <a:p>
            <a:fld id="{9537AF51-85C4-4A0A-B41F-1EC6F8F56E89}" type="slidenum">
              <a:rPr lang="en-US" smtClean="0"/>
              <a:t>3</a:t>
            </a:fld>
            <a:endParaRPr lang="en-US"/>
          </a:p>
        </p:txBody>
      </p:sp>
    </p:spTree>
    <p:extLst>
      <p:ext uri="{BB962C8B-B14F-4D97-AF65-F5344CB8AC3E}">
        <p14:creationId xmlns:p14="http://schemas.microsoft.com/office/powerpoint/2010/main" val="1832989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active directory  ??</a:t>
            </a:r>
          </a:p>
          <a:p>
            <a:endParaRPr lang="en-US" dirty="0"/>
          </a:p>
          <a:p>
            <a:r>
              <a:rPr lang="en-US" dirty="0"/>
              <a:t>[pretty sure that you might have interacted with AD Before]</a:t>
            </a:r>
          </a:p>
          <a:p>
            <a:endParaRPr lang="en-US" dirty="0"/>
          </a:p>
          <a:p>
            <a:r>
              <a:rPr lang="en-US" dirty="0"/>
              <a:t>So, lets try to understand with the fundamentals ….</a:t>
            </a:r>
          </a:p>
          <a:p>
            <a:endParaRPr lang="en-US" dirty="0"/>
          </a:p>
          <a:p>
            <a:r>
              <a:rPr lang="en-US" dirty="0"/>
              <a:t>Suppose you are new employee of a company you login to your laptop and it succeed , but you can also login to </a:t>
            </a:r>
            <a:r>
              <a:rPr lang="en-US" dirty="0" err="1"/>
              <a:t>someoneelse</a:t>
            </a:r>
            <a:r>
              <a:rPr lang="en-US" dirty="0"/>
              <a:t> computer with your credential . So, How does this works ?  Because of </a:t>
            </a:r>
            <a:r>
              <a:rPr lang="en-US" dirty="0" err="1"/>
              <a:t>cerntralized</a:t>
            </a:r>
            <a:r>
              <a:rPr lang="en-US" dirty="0"/>
              <a:t> identity and access management .</a:t>
            </a:r>
          </a:p>
          <a:p>
            <a:endParaRPr lang="en-US" dirty="0"/>
          </a:p>
          <a:p>
            <a:r>
              <a:rPr lang="en-US" dirty="0"/>
              <a:t>You get into startup thing and </a:t>
            </a:r>
            <a:r>
              <a:rPr lang="en-US" dirty="0" err="1"/>
              <a:t>initilally</a:t>
            </a:r>
            <a:r>
              <a:rPr lang="en-US" dirty="0"/>
              <a:t> you ae having</a:t>
            </a:r>
          </a:p>
          <a:p>
            <a:r>
              <a:rPr lang="en-US" dirty="0"/>
              <a:t>3 computers , easy to manage patching</a:t>
            </a:r>
          </a:p>
          <a:p>
            <a:r>
              <a:rPr lang="en-US" dirty="0"/>
              <a:t>But Big company…</a:t>
            </a:r>
          </a:p>
          <a:p>
            <a:r>
              <a:rPr lang="en-US" dirty="0"/>
              <a:t>1000 computer, </a:t>
            </a:r>
          </a:p>
          <a:p>
            <a:r>
              <a:rPr lang="en-US" dirty="0"/>
              <a:t>So admin won't be coming and say … hey please can you getup I need to update so, that we don’t get attack by ransom (smile)</a:t>
            </a:r>
          </a:p>
          <a:p>
            <a:endParaRPr lang="en-US" dirty="0"/>
          </a:p>
          <a:p>
            <a:endParaRPr lang="en-US" dirty="0"/>
          </a:p>
          <a:p>
            <a:r>
              <a:rPr lang="en-US" dirty="0"/>
              <a:t>[Centralized Identity and access </a:t>
            </a:r>
            <a:r>
              <a:rPr lang="en-US" dirty="0" err="1"/>
              <a:t>managment</a:t>
            </a:r>
            <a:r>
              <a:rPr lang="en-US" dirty="0"/>
              <a:t>]</a:t>
            </a:r>
          </a:p>
          <a:p>
            <a:endParaRPr lang="en-US" dirty="0"/>
          </a:p>
          <a:p>
            <a:r>
              <a:rPr lang="en-US" dirty="0"/>
              <a:t>Concept of Azure ad hybrid model [Microsoft </a:t>
            </a:r>
            <a:r>
              <a:rPr lang="en-US" dirty="0" err="1"/>
              <a:t>Entra</a:t>
            </a:r>
            <a:r>
              <a:rPr lang="en-US" dirty="0"/>
              <a:t>] – different attacks [2fa] more secure.</a:t>
            </a:r>
          </a:p>
        </p:txBody>
      </p:sp>
      <p:sp>
        <p:nvSpPr>
          <p:cNvPr id="4" name="Slide Number Placeholder 3"/>
          <p:cNvSpPr>
            <a:spLocks noGrp="1"/>
          </p:cNvSpPr>
          <p:nvPr>
            <p:ph type="sldNum" sz="quarter" idx="5"/>
          </p:nvPr>
        </p:nvSpPr>
        <p:spPr/>
        <p:txBody>
          <a:bodyPr/>
          <a:lstStyle/>
          <a:p>
            <a:fld id="{9537AF51-85C4-4A0A-B41F-1EC6F8F56E89}" type="slidenum">
              <a:rPr lang="en-US" smtClean="0"/>
              <a:t>4</a:t>
            </a:fld>
            <a:endParaRPr lang="en-US"/>
          </a:p>
        </p:txBody>
      </p:sp>
    </p:spTree>
    <p:extLst>
      <p:ext uri="{BB962C8B-B14F-4D97-AF65-F5344CB8AC3E}">
        <p14:creationId xmlns:p14="http://schemas.microsoft.com/office/powerpoint/2010/main" val="3574743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37AF51-85C4-4A0A-B41F-1EC6F8F56E89}" type="slidenum">
              <a:rPr lang="en-US" smtClean="0"/>
              <a:t>5</a:t>
            </a:fld>
            <a:endParaRPr lang="en-US"/>
          </a:p>
        </p:txBody>
      </p:sp>
    </p:spTree>
    <p:extLst>
      <p:ext uri="{BB962C8B-B14F-4D97-AF65-F5344CB8AC3E}">
        <p14:creationId xmlns:p14="http://schemas.microsoft.com/office/powerpoint/2010/main" val="20149335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err="1">
                <a:solidFill>
                  <a:schemeClr val="bg1"/>
                </a:solidFill>
              </a:rPr>
              <a:t>Whay</a:t>
            </a:r>
            <a:r>
              <a:rPr lang="en-US" sz="1200" dirty="0">
                <a:solidFill>
                  <a:schemeClr val="bg1"/>
                </a:solidFill>
              </a:rPr>
              <a:t> do we care as </a:t>
            </a:r>
            <a:r>
              <a:rPr lang="en-US" sz="1200" dirty="0" err="1">
                <a:solidFill>
                  <a:schemeClr val="bg1"/>
                </a:solidFill>
              </a:rPr>
              <a:t>pentester</a:t>
            </a:r>
            <a:r>
              <a:rPr lang="en-US" sz="1200" dirty="0">
                <a:solidFill>
                  <a:schemeClr val="bg1"/>
                </a:solidFill>
              </a:rPr>
              <a:t> ?</a:t>
            </a:r>
          </a:p>
          <a:p>
            <a:endParaRPr lang="en-US" sz="1200" dirty="0">
              <a:solidFill>
                <a:schemeClr val="bg1"/>
              </a:solidFill>
            </a:endParaRPr>
          </a:p>
          <a:p>
            <a:r>
              <a:rPr lang="en-US" sz="1200" dirty="0" err="1">
                <a:solidFill>
                  <a:schemeClr val="bg1"/>
                </a:solidFill>
              </a:rPr>
              <a:t>Widley</a:t>
            </a:r>
            <a:r>
              <a:rPr lang="en-US" sz="1200" dirty="0">
                <a:solidFill>
                  <a:schemeClr val="bg1"/>
                </a:solidFill>
              </a:rPr>
              <a:t> used </a:t>
            </a:r>
          </a:p>
          <a:p>
            <a:r>
              <a:rPr lang="en-US" sz="1200" dirty="0">
                <a:solidFill>
                  <a:schemeClr val="bg1"/>
                </a:solidFill>
              </a:rPr>
              <a:t>Almost 90% of top 1000 top fortune </a:t>
            </a:r>
            <a:r>
              <a:rPr lang="en-US" sz="1200" dirty="0" err="1">
                <a:solidFill>
                  <a:schemeClr val="bg1"/>
                </a:solidFill>
              </a:rPr>
              <a:t>comapneis</a:t>
            </a:r>
            <a:endParaRPr lang="en-US" sz="1200" dirty="0">
              <a:solidFill>
                <a:schemeClr val="bg1"/>
              </a:solidFill>
            </a:endParaRPr>
          </a:p>
          <a:p>
            <a:endParaRPr lang="en-US" sz="1200" dirty="0">
              <a:solidFill>
                <a:schemeClr val="bg1"/>
              </a:solidFill>
            </a:endParaRPr>
          </a:p>
          <a:p>
            <a:r>
              <a:rPr lang="en-US" sz="1200" dirty="0">
                <a:solidFill>
                  <a:schemeClr val="bg1"/>
                </a:solidFill>
              </a:rPr>
              <a:t>Misconfiguration, settings or attributes , more complex, more attack surface , </a:t>
            </a:r>
          </a:p>
          <a:p>
            <a:r>
              <a:rPr lang="en-US" sz="1200" dirty="0">
                <a:solidFill>
                  <a:schemeClr val="bg1"/>
                </a:solidFill>
              </a:rPr>
              <a:t>Basically, then Microsoft says its feature not a bug</a:t>
            </a:r>
            <a:endParaRPr lang="en-US" dirty="0"/>
          </a:p>
        </p:txBody>
      </p:sp>
      <p:sp>
        <p:nvSpPr>
          <p:cNvPr id="4" name="Slide Number Placeholder 3"/>
          <p:cNvSpPr>
            <a:spLocks noGrp="1"/>
          </p:cNvSpPr>
          <p:nvPr>
            <p:ph type="sldNum" sz="quarter" idx="5"/>
          </p:nvPr>
        </p:nvSpPr>
        <p:spPr/>
        <p:txBody>
          <a:bodyPr/>
          <a:lstStyle/>
          <a:p>
            <a:fld id="{9537AF51-85C4-4A0A-B41F-1EC6F8F56E89}" type="slidenum">
              <a:rPr lang="en-US" smtClean="0"/>
              <a:t>6</a:t>
            </a:fld>
            <a:endParaRPr lang="en-US"/>
          </a:p>
        </p:txBody>
      </p:sp>
    </p:spTree>
    <p:extLst>
      <p:ext uri="{BB962C8B-B14F-4D97-AF65-F5344CB8AC3E}">
        <p14:creationId xmlns:p14="http://schemas.microsoft.com/office/powerpoint/2010/main" val="2209576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some of the AD Ous</a:t>
            </a:r>
          </a:p>
          <a:p>
            <a:endParaRPr lang="en-US" dirty="0"/>
          </a:p>
          <a:p>
            <a:r>
              <a:rPr lang="en-US" dirty="0"/>
              <a:t>User –  Common , have SPN . Any idea who is highest privilege user in AD ?</a:t>
            </a:r>
          </a:p>
          <a:p>
            <a:endParaRPr lang="en-US" dirty="0"/>
          </a:p>
          <a:p>
            <a:r>
              <a:rPr lang="en-US" dirty="0"/>
              <a:t>{Security </a:t>
            </a:r>
            <a:r>
              <a:rPr lang="en-US" dirty="0" err="1"/>
              <a:t>Pinciple</a:t>
            </a:r>
            <a:r>
              <a:rPr lang="en-US" dirty="0"/>
              <a:t> – any objects that can be assigned privilege over resources are Security Principles.}</a:t>
            </a:r>
          </a:p>
          <a:p>
            <a:endParaRPr lang="en-US" dirty="0"/>
          </a:p>
          <a:p>
            <a:r>
              <a:rPr lang="en-US" dirty="0"/>
              <a:t>Machines – Computer / workstation , can have machine account , ends with dc$</a:t>
            </a:r>
          </a:p>
          <a:p>
            <a:endParaRPr lang="en-US" dirty="0"/>
          </a:p>
          <a:p>
            <a:r>
              <a:rPr lang="en-US" dirty="0"/>
              <a:t>Security Groups – categorization , </a:t>
            </a:r>
            <a:r>
              <a:rPr lang="en-US" dirty="0" err="1"/>
              <a:t>Hr</a:t>
            </a:r>
            <a:r>
              <a:rPr lang="en-US" dirty="0"/>
              <a:t>, dev, Test (then apply specific setting on them which is call GPO)</a:t>
            </a:r>
          </a:p>
          <a:p>
            <a:endParaRPr lang="en-US" sz="1200" dirty="0">
              <a:solidFill>
                <a:schemeClr val="tx1">
                  <a:alpha val="80000"/>
                </a:schemeClr>
              </a:solidFill>
            </a:endParaRPr>
          </a:p>
          <a:p>
            <a:r>
              <a:rPr lang="en-US" sz="1200" dirty="0">
                <a:solidFill>
                  <a:schemeClr val="tx1">
                    <a:alpha val="80000"/>
                  </a:schemeClr>
                </a:solidFill>
              </a:rPr>
              <a:t>GPOs are simply a collection of settings that can be applied to OUs. GPOs can contain policies aimed at either users or computers, allowing you to set a baseline on specific machines and identities</a:t>
            </a:r>
          </a:p>
          <a:p>
            <a:r>
              <a:rPr lang="en-US" dirty="0"/>
              <a:t>GPO are basically setting , ACL , privileges</a:t>
            </a:r>
          </a:p>
          <a:p>
            <a:r>
              <a:rPr lang="en-US" dirty="0"/>
              <a:t>Can be applied to specific OU or complete </a:t>
            </a:r>
            <a:r>
              <a:rPr lang="en-US" dirty="0" err="1"/>
              <a:t>Domian</a:t>
            </a:r>
            <a:endParaRPr lang="en-US" dirty="0"/>
          </a:p>
          <a:p>
            <a:r>
              <a:rPr lang="en-US" dirty="0"/>
              <a:t>Importance of SYSVOL . SYSVOL has read only permission.</a:t>
            </a:r>
          </a:p>
          <a:p>
            <a:endParaRPr lang="en-US" dirty="0"/>
          </a:p>
          <a:p>
            <a:endParaRPr lang="en-US" dirty="0"/>
          </a:p>
        </p:txBody>
      </p:sp>
      <p:sp>
        <p:nvSpPr>
          <p:cNvPr id="4" name="Slide Number Placeholder 3"/>
          <p:cNvSpPr>
            <a:spLocks noGrp="1"/>
          </p:cNvSpPr>
          <p:nvPr>
            <p:ph type="sldNum" sz="quarter" idx="5"/>
          </p:nvPr>
        </p:nvSpPr>
        <p:spPr/>
        <p:txBody>
          <a:bodyPr/>
          <a:lstStyle/>
          <a:p>
            <a:fld id="{9537AF51-85C4-4A0A-B41F-1EC6F8F56E89}" type="slidenum">
              <a:rPr lang="en-US" smtClean="0"/>
              <a:t>7</a:t>
            </a:fld>
            <a:endParaRPr lang="en-US"/>
          </a:p>
        </p:txBody>
      </p:sp>
    </p:spTree>
    <p:extLst>
      <p:ext uri="{BB962C8B-B14F-4D97-AF65-F5344CB8AC3E}">
        <p14:creationId xmlns:p14="http://schemas.microsoft.com/office/powerpoint/2010/main" val="3245257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SAML/SSO (azure ad concept , where Hybrid application are using </a:t>
            </a:r>
            <a:r>
              <a:rPr lang="en-US" dirty="0" err="1"/>
              <a:t>eg</a:t>
            </a:r>
            <a:r>
              <a:rPr lang="en-US" dirty="0"/>
              <a:t> outlook, able to access form company mail id ) </a:t>
            </a:r>
            <a:r>
              <a:rPr lang="en-US" b="0" i="0" dirty="0">
                <a:solidFill>
                  <a:srgbClr val="E6E6E6"/>
                </a:solidFill>
                <a:effectLst/>
                <a:latin typeface="Segoe UI" panose="020B0502040204020203" pitchFamily="34" charset="0"/>
              </a:rPr>
              <a:t>authorization data between an identity provider (IdP) and a service provider. </a:t>
            </a:r>
            <a:r>
              <a:rPr lang="en-US" dirty="0"/>
              <a:t>(out of scope)</a:t>
            </a:r>
          </a:p>
          <a:p>
            <a:endParaRPr lang="en-US" dirty="0"/>
          </a:p>
        </p:txBody>
      </p:sp>
      <p:sp>
        <p:nvSpPr>
          <p:cNvPr id="4" name="Slide Number Placeholder 3"/>
          <p:cNvSpPr>
            <a:spLocks noGrp="1"/>
          </p:cNvSpPr>
          <p:nvPr>
            <p:ph type="sldNum" sz="quarter" idx="5"/>
          </p:nvPr>
        </p:nvSpPr>
        <p:spPr/>
        <p:txBody>
          <a:bodyPr/>
          <a:lstStyle/>
          <a:p>
            <a:fld id="{9537AF51-85C4-4A0A-B41F-1EC6F8F56E89}" type="slidenum">
              <a:rPr lang="en-US" smtClean="0"/>
              <a:t>8</a:t>
            </a:fld>
            <a:endParaRPr lang="en-US"/>
          </a:p>
        </p:txBody>
      </p:sp>
    </p:spTree>
    <p:extLst>
      <p:ext uri="{BB962C8B-B14F-4D97-AF65-F5344CB8AC3E}">
        <p14:creationId xmlns:p14="http://schemas.microsoft.com/office/powerpoint/2010/main" val="18809127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is NTLM ? Or ok wait ? Anyone having idea about diff between NTLM and NETNTLM ?</a:t>
            </a:r>
          </a:p>
          <a:p>
            <a:endParaRPr lang="en-US" dirty="0"/>
          </a:p>
          <a:p>
            <a:r>
              <a:rPr lang="en-US" dirty="0"/>
              <a:t>NTLM – Local Authentication</a:t>
            </a:r>
          </a:p>
          <a:p>
            <a:r>
              <a:rPr lang="en-US" dirty="0" err="1"/>
              <a:t>NetNTLM</a:t>
            </a:r>
            <a:r>
              <a:rPr lang="en-US" dirty="0"/>
              <a:t> / NTLMv2 – remote authentication</a:t>
            </a:r>
          </a:p>
          <a:p>
            <a:endParaRPr lang="en-US" dirty="0"/>
          </a:p>
          <a:p>
            <a:r>
              <a:rPr lang="en-US" dirty="0" err="1"/>
              <a:t>Challegen</a:t>
            </a:r>
            <a:r>
              <a:rPr lang="en-US" dirty="0"/>
              <a:t> – response based </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37AF51-85C4-4A0A-B41F-1EC6F8F56E8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6487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ECC6F-E4C0-5E93-6BBC-196FB30CF2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050364-C5E2-50A0-90AC-31B0A963FE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8FA8F1-38E0-C412-F884-FEF031419FB4}"/>
              </a:ext>
            </a:extLst>
          </p:cNvPr>
          <p:cNvSpPr>
            <a:spLocks noGrp="1"/>
          </p:cNvSpPr>
          <p:nvPr>
            <p:ph type="dt" sz="half" idx="10"/>
          </p:nvPr>
        </p:nvSpPr>
        <p:spPr/>
        <p:txBody>
          <a:bodyPr/>
          <a:lstStyle/>
          <a:p>
            <a:fld id="{FFC79E8A-1902-4D95-A80E-14904AE7199D}" type="datetimeFigureOut">
              <a:rPr lang="en-US" smtClean="0"/>
              <a:t>5/25/2024</a:t>
            </a:fld>
            <a:endParaRPr lang="en-US"/>
          </a:p>
        </p:txBody>
      </p:sp>
      <p:sp>
        <p:nvSpPr>
          <p:cNvPr id="5" name="Footer Placeholder 4">
            <a:extLst>
              <a:ext uri="{FF2B5EF4-FFF2-40B4-BE49-F238E27FC236}">
                <a16:creationId xmlns:a16="http://schemas.microsoft.com/office/drawing/2014/main" id="{64B148DE-0B54-8AF5-EC73-2793254647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8DABF3-7B88-B025-C865-4EDFAD72B299}"/>
              </a:ext>
            </a:extLst>
          </p:cNvPr>
          <p:cNvSpPr>
            <a:spLocks noGrp="1"/>
          </p:cNvSpPr>
          <p:nvPr>
            <p:ph type="sldNum" sz="quarter" idx="12"/>
          </p:nvPr>
        </p:nvSpPr>
        <p:spPr/>
        <p:txBody>
          <a:bodyPr/>
          <a:lstStyle/>
          <a:p>
            <a:fld id="{78AC9413-CF72-4B78-B159-81918CF6F09D}" type="slidenum">
              <a:rPr lang="en-US" smtClean="0"/>
              <a:t>‹#›</a:t>
            </a:fld>
            <a:endParaRPr lang="en-US"/>
          </a:p>
        </p:txBody>
      </p:sp>
    </p:spTree>
    <p:extLst>
      <p:ext uri="{BB962C8B-B14F-4D97-AF65-F5344CB8AC3E}">
        <p14:creationId xmlns:p14="http://schemas.microsoft.com/office/powerpoint/2010/main" val="2317790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DEFC8-3BC9-584B-BD5A-A67FA98A374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F80019-CD3B-CD0E-0CCF-F3668B2BFD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E9C2E3-45CE-47B8-FB30-D13A9A0F7790}"/>
              </a:ext>
            </a:extLst>
          </p:cNvPr>
          <p:cNvSpPr>
            <a:spLocks noGrp="1"/>
          </p:cNvSpPr>
          <p:nvPr>
            <p:ph type="dt" sz="half" idx="10"/>
          </p:nvPr>
        </p:nvSpPr>
        <p:spPr/>
        <p:txBody>
          <a:bodyPr/>
          <a:lstStyle/>
          <a:p>
            <a:fld id="{FFC79E8A-1902-4D95-A80E-14904AE7199D}" type="datetimeFigureOut">
              <a:rPr lang="en-US" smtClean="0"/>
              <a:t>5/25/2024</a:t>
            </a:fld>
            <a:endParaRPr lang="en-US"/>
          </a:p>
        </p:txBody>
      </p:sp>
      <p:sp>
        <p:nvSpPr>
          <p:cNvPr id="5" name="Footer Placeholder 4">
            <a:extLst>
              <a:ext uri="{FF2B5EF4-FFF2-40B4-BE49-F238E27FC236}">
                <a16:creationId xmlns:a16="http://schemas.microsoft.com/office/drawing/2014/main" id="{590AA9F0-47F5-B7B0-4454-6070B8F9C1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FD9F84-B803-22FD-972F-7E6E878C2BA9}"/>
              </a:ext>
            </a:extLst>
          </p:cNvPr>
          <p:cNvSpPr>
            <a:spLocks noGrp="1"/>
          </p:cNvSpPr>
          <p:nvPr>
            <p:ph type="sldNum" sz="quarter" idx="12"/>
          </p:nvPr>
        </p:nvSpPr>
        <p:spPr/>
        <p:txBody>
          <a:bodyPr/>
          <a:lstStyle/>
          <a:p>
            <a:fld id="{78AC9413-CF72-4B78-B159-81918CF6F09D}" type="slidenum">
              <a:rPr lang="en-US" smtClean="0"/>
              <a:t>‹#›</a:t>
            </a:fld>
            <a:endParaRPr lang="en-US"/>
          </a:p>
        </p:txBody>
      </p:sp>
    </p:spTree>
    <p:extLst>
      <p:ext uri="{BB962C8B-B14F-4D97-AF65-F5344CB8AC3E}">
        <p14:creationId xmlns:p14="http://schemas.microsoft.com/office/powerpoint/2010/main" val="4020261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F6ADD0-F70C-E7E9-5F8F-CDC7A8EF048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8EF1B48-29E8-BACE-7091-37DBD2409D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F9C6B2-80D0-48C2-9E76-488238C45EB4}"/>
              </a:ext>
            </a:extLst>
          </p:cNvPr>
          <p:cNvSpPr>
            <a:spLocks noGrp="1"/>
          </p:cNvSpPr>
          <p:nvPr>
            <p:ph type="dt" sz="half" idx="10"/>
          </p:nvPr>
        </p:nvSpPr>
        <p:spPr/>
        <p:txBody>
          <a:bodyPr/>
          <a:lstStyle/>
          <a:p>
            <a:fld id="{FFC79E8A-1902-4D95-A80E-14904AE7199D}" type="datetimeFigureOut">
              <a:rPr lang="en-US" smtClean="0"/>
              <a:t>5/25/2024</a:t>
            </a:fld>
            <a:endParaRPr lang="en-US"/>
          </a:p>
        </p:txBody>
      </p:sp>
      <p:sp>
        <p:nvSpPr>
          <p:cNvPr id="5" name="Footer Placeholder 4">
            <a:extLst>
              <a:ext uri="{FF2B5EF4-FFF2-40B4-BE49-F238E27FC236}">
                <a16:creationId xmlns:a16="http://schemas.microsoft.com/office/drawing/2014/main" id="{BCF2E336-A26D-EC4D-29AF-F5EA673910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CFC8DF-8BE4-4045-EC9C-417AF550EA83}"/>
              </a:ext>
            </a:extLst>
          </p:cNvPr>
          <p:cNvSpPr>
            <a:spLocks noGrp="1"/>
          </p:cNvSpPr>
          <p:nvPr>
            <p:ph type="sldNum" sz="quarter" idx="12"/>
          </p:nvPr>
        </p:nvSpPr>
        <p:spPr/>
        <p:txBody>
          <a:bodyPr/>
          <a:lstStyle/>
          <a:p>
            <a:fld id="{78AC9413-CF72-4B78-B159-81918CF6F09D}" type="slidenum">
              <a:rPr lang="en-US" smtClean="0"/>
              <a:t>‹#›</a:t>
            </a:fld>
            <a:endParaRPr lang="en-US"/>
          </a:p>
        </p:txBody>
      </p:sp>
    </p:spTree>
    <p:extLst>
      <p:ext uri="{BB962C8B-B14F-4D97-AF65-F5344CB8AC3E}">
        <p14:creationId xmlns:p14="http://schemas.microsoft.com/office/powerpoint/2010/main" val="3322379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6D212-4CC7-A231-53B6-9C504969D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E1C7B-269C-43E6-9717-38C3875BE6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6DE77F-CAE7-4A18-C664-B8FB5F972387}"/>
              </a:ext>
            </a:extLst>
          </p:cNvPr>
          <p:cNvSpPr>
            <a:spLocks noGrp="1"/>
          </p:cNvSpPr>
          <p:nvPr>
            <p:ph type="dt" sz="half" idx="10"/>
          </p:nvPr>
        </p:nvSpPr>
        <p:spPr/>
        <p:txBody>
          <a:bodyPr/>
          <a:lstStyle/>
          <a:p>
            <a:fld id="{FFC79E8A-1902-4D95-A80E-14904AE7199D}" type="datetimeFigureOut">
              <a:rPr lang="en-US" smtClean="0"/>
              <a:t>5/25/2024</a:t>
            </a:fld>
            <a:endParaRPr lang="en-US"/>
          </a:p>
        </p:txBody>
      </p:sp>
      <p:sp>
        <p:nvSpPr>
          <p:cNvPr id="5" name="Footer Placeholder 4">
            <a:extLst>
              <a:ext uri="{FF2B5EF4-FFF2-40B4-BE49-F238E27FC236}">
                <a16:creationId xmlns:a16="http://schemas.microsoft.com/office/drawing/2014/main" id="{95662381-DFD5-B8D2-A52D-F66638049A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69A668-90CC-D78B-7E2F-177DF035432B}"/>
              </a:ext>
            </a:extLst>
          </p:cNvPr>
          <p:cNvSpPr>
            <a:spLocks noGrp="1"/>
          </p:cNvSpPr>
          <p:nvPr>
            <p:ph type="sldNum" sz="quarter" idx="12"/>
          </p:nvPr>
        </p:nvSpPr>
        <p:spPr/>
        <p:txBody>
          <a:bodyPr/>
          <a:lstStyle/>
          <a:p>
            <a:fld id="{78AC9413-CF72-4B78-B159-81918CF6F09D}" type="slidenum">
              <a:rPr lang="en-US" smtClean="0"/>
              <a:t>‹#›</a:t>
            </a:fld>
            <a:endParaRPr lang="en-US"/>
          </a:p>
        </p:txBody>
      </p:sp>
    </p:spTree>
    <p:extLst>
      <p:ext uri="{BB962C8B-B14F-4D97-AF65-F5344CB8AC3E}">
        <p14:creationId xmlns:p14="http://schemas.microsoft.com/office/powerpoint/2010/main" val="1848214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2AA2F-715F-BD5E-FC47-0445447468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364DAC3-CEA4-27F7-B7A7-388DA2D32B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6A40F0-002F-FE48-6082-4956F35C8D62}"/>
              </a:ext>
            </a:extLst>
          </p:cNvPr>
          <p:cNvSpPr>
            <a:spLocks noGrp="1"/>
          </p:cNvSpPr>
          <p:nvPr>
            <p:ph type="dt" sz="half" idx="10"/>
          </p:nvPr>
        </p:nvSpPr>
        <p:spPr/>
        <p:txBody>
          <a:bodyPr/>
          <a:lstStyle/>
          <a:p>
            <a:fld id="{FFC79E8A-1902-4D95-A80E-14904AE7199D}" type="datetimeFigureOut">
              <a:rPr lang="en-US" smtClean="0"/>
              <a:t>5/25/2024</a:t>
            </a:fld>
            <a:endParaRPr lang="en-US"/>
          </a:p>
        </p:txBody>
      </p:sp>
      <p:sp>
        <p:nvSpPr>
          <p:cNvPr id="5" name="Footer Placeholder 4">
            <a:extLst>
              <a:ext uri="{FF2B5EF4-FFF2-40B4-BE49-F238E27FC236}">
                <a16:creationId xmlns:a16="http://schemas.microsoft.com/office/drawing/2014/main" id="{530A08BD-301D-F840-1163-04A6F93349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1E7F90-3AC7-D88D-53DA-774474D23E49}"/>
              </a:ext>
            </a:extLst>
          </p:cNvPr>
          <p:cNvSpPr>
            <a:spLocks noGrp="1"/>
          </p:cNvSpPr>
          <p:nvPr>
            <p:ph type="sldNum" sz="quarter" idx="12"/>
          </p:nvPr>
        </p:nvSpPr>
        <p:spPr/>
        <p:txBody>
          <a:bodyPr/>
          <a:lstStyle/>
          <a:p>
            <a:fld id="{78AC9413-CF72-4B78-B159-81918CF6F09D}" type="slidenum">
              <a:rPr lang="en-US" smtClean="0"/>
              <a:t>‹#›</a:t>
            </a:fld>
            <a:endParaRPr lang="en-US"/>
          </a:p>
        </p:txBody>
      </p:sp>
    </p:spTree>
    <p:extLst>
      <p:ext uri="{BB962C8B-B14F-4D97-AF65-F5344CB8AC3E}">
        <p14:creationId xmlns:p14="http://schemas.microsoft.com/office/powerpoint/2010/main" val="3602715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8AEB3-A9B8-90BE-2D29-0B1BCFA1AF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F74DBD-55B7-AC22-D469-2916C5724C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F30183-F393-3F8C-17FC-0ECE19A52D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26B492-ABFC-925C-AE0B-E8AC3DDF1EAE}"/>
              </a:ext>
            </a:extLst>
          </p:cNvPr>
          <p:cNvSpPr>
            <a:spLocks noGrp="1"/>
          </p:cNvSpPr>
          <p:nvPr>
            <p:ph type="dt" sz="half" idx="10"/>
          </p:nvPr>
        </p:nvSpPr>
        <p:spPr/>
        <p:txBody>
          <a:bodyPr/>
          <a:lstStyle/>
          <a:p>
            <a:fld id="{FFC79E8A-1902-4D95-A80E-14904AE7199D}" type="datetimeFigureOut">
              <a:rPr lang="en-US" smtClean="0"/>
              <a:t>5/25/2024</a:t>
            </a:fld>
            <a:endParaRPr lang="en-US"/>
          </a:p>
        </p:txBody>
      </p:sp>
      <p:sp>
        <p:nvSpPr>
          <p:cNvPr id="6" name="Footer Placeholder 5">
            <a:extLst>
              <a:ext uri="{FF2B5EF4-FFF2-40B4-BE49-F238E27FC236}">
                <a16:creationId xmlns:a16="http://schemas.microsoft.com/office/drawing/2014/main" id="{7B2F70F4-01AD-C84B-ADA2-102A96BDCC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75495F-EC22-CE5E-F0F4-9F4AE9E3554A}"/>
              </a:ext>
            </a:extLst>
          </p:cNvPr>
          <p:cNvSpPr>
            <a:spLocks noGrp="1"/>
          </p:cNvSpPr>
          <p:nvPr>
            <p:ph type="sldNum" sz="quarter" idx="12"/>
          </p:nvPr>
        </p:nvSpPr>
        <p:spPr/>
        <p:txBody>
          <a:bodyPr/>
          <a:lstStyle/>
          <a:p>
            <a:fld id="{78AC9413-CF72-4B78-B159-81918CF6F09D}" type="slidenum">
              <a:rPr lang="en-US" smtClean="0"/>
              <a:t>‹#›</a:t>
            </a:fld>
            <a:endParaRPr lang="en-US"/>
          </a:p>
        </p:txBody>
      </p:sp>
    </p:spTree>
    <p:extLst>
      <p:ext uri="{BB962C8B-B14F-4D97-AF65-F5344CB8AC3E}">
        <p14:creationId xmlns:p14="http://schemas.microsoft.com/office/powerpoint/2010/main" val="1210722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0FEB0-E762-9656-0E73-593F63FFFC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61A409-9230-F204-BAC9-AD288A8F2A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67EFCF-0F8C-2501-0546-D0CD8A0AB7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C8E723-001A-5902-0045-DFD3BD3C22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4F5ED8-D34E-4E64-E1F2-EC90491892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409D778-449E-94F3-D333-93072AF3AEF6}"/>
              </a:ext>
            </a:extLst>
          </p:cNvPr>
          <p:cNvSpPr>
            <a:spLocks noGrp="1"/>
          </p:cNvSpPr>
          <p:nvPr>
            <p:ph type="dt" sz="half" idx="10"/>
          </p:nvPr>
        </p:nvSpPr>
        <p:spPr/>
        <p:txBody>
          <a:bodyPr/>
          <a:lstStyle/>
          <a:p>
            <a:fld id="{FFC79E8A-1902-4D95-A80E-14904AE7199D}" type="datetimeFigureOut">
              <a:rPr lang="en-US" smtClean="0"/>
              <a:t>5/25/2024</a:t>
            </a:fld>
            <a:endParaRPr lang="en-US"/>
          </a:p>
        </p:txBody>
      </p:sp>
      <p:sp>
        <p:nvSpPr>
          <p:cNvPr id="8" name="Footer Placeholder 7">
            <a:extLst>
              <a:ext uri="{FF2B5EF4-FFF2-40B4-BE49-F238E27FC236}">
                <a16:creationId xmlns:a16="http://schemas.microsoft.com/office/drawing/2014/main" id="{C112B741-1D6D-6E5B-9B5D-F9934A7EE0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249F1C3-CE5A-AE2C-3C82-79D032182FC1}"/>
              </a:ext>
            </a:extLst>
          </p:cNvPr>
          <p:cNvSpPr>
            <a:spLocks noGrp="1"/>
          </p:cNvSpPr>
          <p:nvPr>
            <p:ph type="sldNum" sz="quarter" idx="12"/>
          </p:nvPr>
        </p:nvSpPr>
        <p:spPr/>
        <p:txBody>
          <a:bodyPr/>
          <a:lstStyle/>
          <a:p>
            <a:fld id="{78AC9413-CF72-4B78-B159-81918CF6F09D}" type="slidenum">
              <a:rPr lang="en-US" smtClean="0"/>
              <a:t>‹#›</a:t>
            </a:fld>
            <a:endParaRPr lang="en-US"/>
          </a:p>
        </p:txBody>
      </p:sp>
    </p:spTree>
    <p:extLst>
      <p:ext uri="{BB962C8B-B14F-4D97-AF65-F5344CB8AC3E}">
        <p14:creationId xmlns:p14="http://schemas.microsoft.com/office/powerpoint/2010/main" val="3012630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2F9B4-FCFA-A27F-0C35-13BE8730E7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40A4BBB-1EEE-9C4E-2E89-12F9E55F4A60}"/>
              </a:ext>
            </a:extLst>
          </p:cNvPr>
          <p:cNvSpPr>
            <a:spLocks noGrp="1"/>
          </p:cNvSpPr>
          <p:nvPr>
            <p:ph type="dt" sz="half" idx="10"/>
          </p:nvPr>
        </p:nvSpPr>
        <p:spPr/>
        <p:txBody>
          <a:bodyPr/>
          <a:lstStyle/>
          <a:p>
            <a:fld id="{FFC79E8A-1902-4D95-A80E-14904AE7199D}" type="datetimeFigureOut">
              <a:rPr lang="en-US" smtClean="0"/>
              <a:t>5/25/2024</a:t>
            </a:fld>
            <a:endParaRPr lang="en-US"/>
          </a:p>
        </p:txBody>
      </p:sp>
      <p:sp>
        <p:nvSpPr>
          <p:cNvPr id="4" name="Footer Placeholder 3">
            <a:extLst>
              <a:ext uri="{FF2B5EF4-FFF2-40B4-BE49-F238E27FC236}">
                <a16:creationId xmlns:a16="http://schemas.microsoft.com/office/drawing/2014/main" id="{8C8528B7-C023-E069-54CB-846CEE75DD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386E35-E2C6-73C0-D72D-4CC509274591}"/>
              </a:ext>
            </a:extLst>
          </p:cNvPr>
          <p:cNvSpPr>
            <a:spLocks noGrp="1"/>
          </p:cNvSpPr>
          <p:nvPr>
            <p:ph type="sldNum" sz="quarter" idx="12"/>
          </p:nvPr>
        </p:nvSpPr>
        <p:spPr/>
        <p:txBody>
          <a:bodyPr/>
          <a:lstStyle/>
          <a:p>
            <a:fld id="{78AC9413-CF72-4B78-B159-81918CF6F09D}" type="slidenum">
              <a:rPr lang="en-US" smtClean="0"/>
              <a:t>‹#›</a:t>
            </a:fld>
            <a:endParaRPr lang="en-US"/>
          </a:p>
        </p:txBody>
      </p:sp>
    </p:spTree>
    <p:extLst>
      <p:ext uri="{BB962C8B-B14F-4D97-AF65-F5344CB8AC3E}">
        <p14:creationId xmlns:p14="http://schemas.microsoft.com/office/powerpoint/2010/main" val="2875732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9AE269-67AF-75F6-BD22-F077EA50DD0C}"/>
              </a:ext>
            </a:extLst>
          </p:cNvPr>
          <p:cNvSpPr>
            <a:spLocks noGrp="1"/>
          </p:cNvSpPr>
          <p:nvPr>
            <p:ph type="dt" sz="half" idx="10"/>
          </p:nvPr>
        </p:nvSpPr>
        <p:spPr/>
        <p:txBody>
          <a:bodyPr/>
          <a:lstStyle/>
          <a:p>
            <a:fld id="{FFC79E8A-1902-4D95-A80E-14904AE7199D}" type="datetimeFigureOut">
              <a:rPr lang="en-US" smtClean="0"/>
              <a:t>5/25/2024</a:t>
            </a:fld>
            <a:endParaRPr lang="en-US"/>
          </a:p>
        </p:txBody>
      </p:sp>
      <p:sp>
        <p:nvSpPr>
          <p:cNvPr id="3" name="Footer Placeholder 2">
            <a:extLst>
              <a:ext uri="{FF2B5EF4-FFF2-40B4-BE49-F238E27FC236}">
                <a16:creationId xmlns:a16="http://schemas.microsoft.com/office/drawing/2014/main" id="{4C1F4358-B6EF-9078-50C3-1C62FF21C5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29CE33-5FF6-C6CC-7620-64887166CF52}"/>
              </a:ext>
            </a:extLst>
          </p:cNvPr>
          <p:cNvSpPr>
            <a:spLocks noGrp="1"/>
          </p:cNvSpPr>
          <p:nvPr>
            <p:ph type="sldNum" sz="quarter" idx="12"/>
          </p:nvPr>
        </p:nvSpPr>
        <p:spPr/>
        <p:txBody>
          <a:bodyPr/>
          <a:lstStyle/>
          <a:p>
            <a:fld id="{78AC9413-CF72-4B78-B159-81918CF6F09D}" type="slidenum">
              <a:rPr lang="en-US" smtClean="0"/>
              <a:t>‹#›</a:t>
            </a:fld>
            <a:endParaRPr lang="en-US"/>
          </a:p>
        </p:txBody>
      </p:sp>
    </p:spTree>
    <p:extLst>
      <p:ext uri="{BB962C8B-B14F-4D97-AF65-F5344CB8AC3E}">
        <p14:creationId xmlns:p14="http://schemas.microsoft.com/office/powerpoint/2010/main" val="1608551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56CE6-D445-FC04-10ED-34FDDFE936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E7BCFEA-6FFB-7B70-D1B9-E6241E1A10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7CEA3E-B1D3-DD9B-D314-13B3A4F165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1E3AEB-9CB7-5339-5D6D-F0A599ACB937}"/>
              </a:ext>
            </a:extLst>
          </p:cNvPr>
          <p:cNvSpPr>
            <a:spLocks noGrp="1"/>
          </p:cNvSpPr>
          <p:nvPr>
            <p:ph type="dt" sz="half" idx="10"/>
          </p:nvPr>
        </p:nvSpPr>
        <p:spPr/>
        <p:txBody>
          <a:bodyPr/>
          <a:lstStyle/>
          <a:p>
            <a:fld id="{FFC79E8A-1902-4D95-A80E-14904AE7199D}" type="datetimeFigureOut">
              <a:rPr lang="en-US" smtClean="0"/>
              <a:t>5/25/2024</a:t>
            </a:fld>
            <a:endParaRPr lang="en-US"/>
          </a:p>
        </p:txBody>
      </p:sp>
      <p:sp>
        <p:nvSpPr>
          <p:cNvPr id="6" name="Footer Placeholder 5">
            <a:extLst>
              <a:ext uri="{FF2B5EF4-FFF2-40B4-BE49-F238E27FC236}">
                <a16:creationId xmlns:a16="http://schemas.microsoft.com/office/drawing/2014/main" id="{F75E169A-9758-66EE-3D10-7292D50C1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A56792-C650-BB73-FF4D-2776165A4837}"/>
              </a:ext>
            </a:extLst>
          </p:cNvPr>
          <p:cNvSpPr>
            <a:spLocks noGrp="1"/>
          </p:cNvSpPr>
          <p:nvPr>
            <p:ph type="sldNum" sz="quarter" idx="12"/>
          </p:nvPr>
        </p:nvSpPr>
        <p:spPr/>
        <p:txBody>
          <a:bodyPr/>
          <a:lstStyle/>
          <a:p>
            <a:fld id="{78AC9413-CF72-4B78-B159-81918CF6F09D}" type="slidenum">
              <a:rPr lang="en-US" smtClean="0"/>
              <a:t>‹#›</a:t>
            </a:fld>
            <a:endParaRPr lang="en-US"/>
          </a:p>
        </p:txBody>
      </p:sp>
    </p:spTree>
    <p:extLst>
      <p:ext uri="{BB962C8B-B14F-4D97-AF65-F5344CB8AC3E}">
        <p14:creationId xmlns:p14="http://schemas.microsoft.com/office/powerpoint/2010/main" val="407502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E1A30-6EF2-2A27-AA4A-13E16E15F3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9B6064E-FBE6-DCD6-1216-7519B4C838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50AB0C7-A6AF-CA87-8922-AA5304DED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7619F4-9419-13F4-6B23-13EC4BB09641}"/>
              </a:ext>
            </a:extLst>
          </p:cNvPr>
          <p:cNvSpPr>
            <a:spLocks noGrp="1"/>
          </p:cNvSpPr>
          <p:nvPr>
            <p:ph type="dt" sz="half" idx="10"/>
          </p:nvPr>
        </p:nvSpPr>
        <p:spPr/>
        <p:txBody>
          <a:bodyPr/>
          <a:lstStyle/>
          <a:p>
            <a:fld id="{FFC79E8A-1902-4D95-A80E-14904AE7199D}" type="datetimeFigureOut">
              <a:rPr lang="en-US" smtClean="0"/>
              <a:t>5/25/2024</a:t>
            </a:fld>
            <a:endParaRPr lang="en-US"/>
          </a:p>
        </p:txBody>
      </p:sp>
      <p:sp>
        <p:nvSpPr>
          <p:cNvPr id="6" name="Footer Placeholder 5">
            <a:extLst>
              <a:ext uri="{FF2B5EF4-FFF2-40B4-BE49-F238E27FC236}">
                <a16:creationId xmlns:a16="http://schemas.microsoft.com/office/drawing/2014/main" id="{BEE9E605-C8B4-39FC-D86C-B79EF26554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19253A-4AAB-60AB-2E83-7CCC1F16674F}"/>
              </a:ext>
            </a:extLst>
          </p:cNvPr>
          <p:cNvSpPr>
            <a:spLocks noGrp="1"/>
          </p:cNvSpPr>
          <p:nvPr>
            <p:ph type="sldNum" sz="quarter" idx="12"/>
          </p:nvPr>
        </p:nvSpPr>
        <p:spPr/>
        <p:txBody>
          <a:bodyPr/>
          <a:lstStyle/>
          <a:p>
            <a:fld id="{78AC9413-CF72-4B78-B159-81918CF6F09D}" type="slidenum">
              <a:rPr lang="en-US" smtClean="0"/>
              <a:t>‹#›</a:t>
            </a:fld>
            <a:endParaRPr lang="en-US"/>
          </a:p>
        </p:txBody>
      </p:sp>
    </p:spTree>
    <p:extLst>
      <p:ext uri="{BB962C8B-B14F-4D97-AF65-F5344CB8AC3E}">
        <p14:creationId xmlns:p14="http://schemas.microsoft.com/office/powerpoint/2010/main" val="474836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7E998E-4491-8BF6-2677-8551948083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3330D6E-683C-5A24-98FE-28C4FB35E7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18DB63-70CE-9E0D-AA56-7140F3D3AC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C79E8A-1902-4D95-A80E-14904AE7199D}" type="datetimeFigureOut">
              <a:rPr lang="en-US" smtClean="0"/>
              <a:t>5/25/2024</a:t>
            </a:fld>
            <a:endParaRPr lang="en-US"/>
          </a:p>
        </p:txBody>
      </p:sp>
      <p:sp>
        <p:nvSpPr>
          <p:cNvPr id="5" name="Footer Placeholder 4">
            <a:extLst>
              <a:ext uri="{FF2B5EF4-FFF2-40B4-BE49-F238E27FC236}">
                <a16:creationId xmlns:a16="http://schemas.microsoft.com/office/drawing/2014/main" id="{86CB8DFF-D7C5-2EE9-29B6-48E2D1FA04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F5A655B-1C2C-DC56-3B79-3DCAA33BC9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AC9413-CF72-4B78-B159-81918CF6F09D}" type="slidenum">
              <a:rPr lang="en-US" smtClean="0"/>
              <a:t>‹#›</a:t>
            </a:fld>
            <a:endParaRPr lang="en-US"/>
          </a:p>
        </p:txBody>
      </p:sp>
    </p:spTree>
    <p:extLst>
      <p:ext uri="{BB962C8B-B14F-4D97-AF65-F5344CB8AC3E}">
        <p14:creationId xmlns:p14="http://schemas.microsoft.com/office/powerpoint/2010/main" val="177677081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github.com/Orange-Cyberdefense/GOADt" TargetMode="External"/><Relationship Id="rId3" Type="http://schemas.openxmlformats.org/officeDocument/2006/relationships/hyperlink" Target="https://wadcoms.com.github.io/" TargetMode="External"/><Relationship Id="rId7" Type="http://schemas.openxmlformats.org/officeDocument/2006/relationships/hyperlink" Target="https://github.com/S1ckB0y1337/Active-Directory-Exploitation-Cheat-Sheet" TargetMode="External"/><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hyperlink" Target="https://book.hacktricks.xyz/windows-hardening/active-directory-methodology" TargetMode="External"/><Relationship Id="rId5" Type="http://schemas.openxmlformats.org/officeDocument/2006/relationships/hyperlink" Target="https://www.thehacker.recipes/ad/recon" TargetMode="External"/><Relationship Id="rId4" Type="http://schemas.openxmlformats.org/officeDocument/2006/relationships/hyperlink" Target="https://www.ired.team/" TargetMode="External"/><Relationship Id="rId9"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1.png"/><Relationship Id="rId7" Type="http://schemas.openxmlformats.org/officeDocument/2006/relationships/diagramQuickStyle" Target="../diagrams/quickStyle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12.png"/><Relationship Id="rId9" Type="http://schemas.microsoft.com/office/2007/relationships/diagramDrawing" Target="../diagrams/drawing1.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21" name="Rectangle 307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null Pune">
            <a:extLst>
              <a:ext uri="{FF2B5EF4-FFF2-40B4-BE49-F238E27FC236}">
                <a16:creationId xmlns:a16="http://schemas.microsoft.com/office/drawing/2014/main" id="{3A2963C8-7A5D-F534-0EC8-E8B51C7FF8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487671" y="782595"/>
            <a:ext cx="3436481" cy="2727366"/>
          </a:xfrm>
          <a:prstGeom prst="rect">
            <a:avLst/>
          </a:prstGeom>
          <a:noFill/>
          <a:extLst>
            <a:ext uri="{909E8E84-426E-40DD-AFC4-6F175D3DCCD1}">
              <a14:hiddenFill xmlns:a14="http://schemas.microsoft.com/office/drawing/2010/main">
                <a:solidFill>
                  <a:srgbClr val="FFFFFF"/>
                </a:solidFill>
              </a14:hiddenFill>
            </a:ext>
          </a:extLst>
        </p:spPr>
      </p:pic>
      <p:grpSp>
        <p:nvGrpSpPr>
          <p:cNvPr id="3122" name="Group 3080">
            <a:extLst>
              <a:ext uri="{FF2B5EF4-FFF2-40B4-BE49-F238E27FC236}">
                <a16:creationId xmlns:a16="http://schemas.microsoft.com/office/drawing/2014/main" id="{59A59B10-9D94-4C5B-8BF0-95928DCE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3082" name="Group 3081">
              <a:extLst>
                <a:ext uri="{FF2B5EF4-FFF2-40B4-BE49-F238E27FC236}">
                  <a16:creationId xmlns:a16="http://schemas.microsoft.com/office/drawing/2014/main" id="{354E31B9-72DD-4DE4-B3E3-4395530BEC1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3123" name="Freeform: Shape 3085">
                <a:extLst>
                  <a:ext uri="{FF2B5EF4-FFF2-40B4-BE49-F238E27FC236}">
                    <a16:creationId xmlns:a16="http://schemas.microsoft.com/office/drawing/2014/main" id="{68738192-1FEA-49E1-BFF3-6D1C324A5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24" name="Freeform: Shape 3086">
                <a:extLst>
                  <a:ext uri="{FF2B5EF4-FFF2-40B4-BE49-F238E27FC236}">
                    <a16:creationId xmlns:a16="http://schemas.microsoft.com/office/drawing/2014/main" id="{F3C51644-0F34-453B-92B8-9FF33932E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3125" name="Group 3082">
              <a:extLst>
                <a:ext uri="{FF2B5EF4-FFF2-40B4-BE49-F238E27FC236}">
                  <a16:creationId xmlns:a16="http://schemas.microsoft.com/office/drawing/2014/main" id="{8ADB9AB8-2EB4-4B5E-9A1E-84F2E44D918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3126" name="Freeform: Shape 3083">
                <a:extLst>
                  <a:ext uri="{FF2B5EF4-FFF2-40B4-BE49-F238E27FC236}">
                    <a16:creationId xmlns:a16="http://schemas.microsoft.com/office/drawing/2014/main" id="{95F439B0-E080-4B01-85AF-D226A85BA4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27" name="Freeform: Shape 3084">
                <a:extLst>
                  <a:ext uri="{FF2B5EF4-FFF2-40B4-BE49-F238E27FC236}">
                    <a16:creationId xmlns:a16="http://schemas.microsoft.com/office/drawing/2014/main" id="{EDEC643B-AA3F-4913-B411-1458BCEF26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4">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0DA0F7BD-A407-41D8-2D26-11EF8917650F}"/>
              </a:ext>
            </a:extLst>
          </p:cNvPr>
          <p:cNvSpPr>
            <a:spLocks noGrp="1"/>
          </p:cNvSpPr>
          <p:nvPr>
            <p:ph type="ctrTitle"/>
          </p:nvPr>
        </p:nvSpPr>
        <p:spPr>
          <a:xfrm>
            <a:off x="838199" y="1120676"/>
            <a:ext cx="5257801" cy="2308324"/>
          </a:xfrm>
        </p:spPr>
        <p:txBody>
          <a:bodyPr>
            <a:normAutofit/>
          </a:bodyPr>
          <a:lstStyle/>
          <a:p>
            <a:pPr algn="l"/>
            <a:r>
              <a:rPr lang="en-US" sz="6100">
                <a:solidFill>
                  <a:schemeClr val="bg1"/>
                </a:solidFill>
              </a:rPr>
              <a:t>Active Directory Hacking</a:t>
            </a:r>
          </a:p>
        </p:txBody>
      </p:sp>
      <p:sp>
        <p:nvSpPr>
          <p:cNvPr id="3" name="Subtitle 2">
            <a:extLst>
              <a:ext uri="{FF2B5EF4-FFF2-40B4-BE49-F238E27FC236}">
                <a16:creationId xmlns:a16="http://schemas.microsoft.com/office/drawing/2014/main" id="{72FD7C54-7BC1-4E7E-9CE4-67FCA441010A}"/>
              </a:ext>
            </a:extLst>
          </p:cNvPr>
          <p:cNvSpPr>
            <a:spLocks noGrp="1"/>
          </p:cNvSpPr>
          <p:nvPr>
            <p:ph type="subTitle" idx="1"/>
          </p:nvPr>
        </p:nvSpPr>
        <p:spPr>
          <a:xfrm>
            <a:off x="835024" y="3809999"/>
            <a:ext cx="7025753" cy="1012778"/>
          </a:xfrm>
        </p:spPr>
        <p:txBody>
          <a:bodyPr>
            <a:normAutofit/>
          </a:bodyPr>
          <a:lstStyle/>
          <a:p>
            <a:pPr algn="l"/>
            <a:r>
              <a:rPr lang="en-US" dirty="0">
                <a:solidFill>
                  <a:schemeClr val="bg1"/>
                </a:solidFill>
              </a:rPr>
              <a:t>Community Meetup on various techniques used in offensive AD Penetration Testing</a:t>
            </a:r>
          </a:p>
        </p:txBody>
      </p:sp>
    </p:spTree>
    <p:extLst>
      <p:ext uri="{BB962C8B-B14F-4D97-AF65-F5344CB8AC3E}">
        <p14:creationId xmlns:p14="http://schemas.microsoft.com/office/powerpoint/2010/main" val="999038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E9B64-D001-7312-8992-3B2C6F18693B}"/>
              </a:ext>
            </a:extLst>
          </p:cNvPr>
          <p:cNvSpPr>
            <a:spLocks noGrp="1"/>
          </p:cNvSpPr>
          <p:nvPr>
            <p:ph type="title"/>
          </p:nvPr>
        </p:nvSpPr>
        <p:spPr>
          <a:xfrm>
            <a:off x="429082" y="682697"/>
            <a:ext cx="8740774" cy="703149"/>
          </a:xfrm>
        </p:spPr>
        <p:txBody>
          <a:bodyPr anchor="t">
            <a:normAutofit/>
          </a:bodyPr>
          <a:lstStyle/>
          <a:p>
            <a:r>
              <a:rPr lang="en-US" sz="4000" dirty="0"/>
              <a:t>How Net NTLM Authentication Works</a:t>
            </a:r>
          </a:p>
        </p:txBody>
      </p:sp>
      <p:pic>
        <p:nvPicPr>
          <p:cNvPr id="4" name="Graphic 3" descr="Laptop with solid fill">
            <a:extLst>
              <a:ext uri="{FF2B5EF4-FFF2-40B4-BE49-F238E27FC236}">
                <a16:creationId xmlns:a16="http://schemas.microsoft.com/office/drawing/2014/main" id="{E275A275-E074-BBB3-D3AB-859209E51B9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3632" y="2902353"/>
            <a:ext cx="2056003" cy="2056003"/>
          </a:xfrm>
          <a:prstGeom prst="rect">
            <a:avLst/>
          </a:prstGeom>
        </p:spPr>
      </p:pic>
      <p:sp>
        <p:nvSpPr>
          <p:cNvPr id="5" name="TextBox 4">
            <a:extLst>
              <a:ext uri="{FF2B5EF4-FFF2-40B4-BE49-F238E27FC236}">
                <a16:creationId xmlns:a16="http://schemas.microsoft.com/office/drawing/2014/main" id="{629DA0EC-A62E-2FA7-64E6-2EFD692183BA}"/>
              </a:ext>
            </a:extLst>
          </p:cNvPr>
          <p:cNvSpPr txBox="1"/>
          <p:nvPr/>
        </p:nvSpPr>
        <p:spPr>
          <a:xfrm>
            <a:off x="429082" y="4874594"/>
            <a:ext cx="192946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Application User</a:t>
            </a:r>
          </a:p>
        </p:txBody>
      </p:sp>
      <p:sp>
        <p:nvSpPr>
          <p:cNvPr id="10" name="Arrow: Right 9">
            <a:extLst>
              <a:ext uri="{FF2B5EF4-FFF2-40B4-BE49-F238E27FC236}">
                <a16:creationId xmlns:a16="http://schemas.microsoft.com/office/drawing/2014/main" id="{2E200F22-EC65-DB52-1D3D-FB63BF1EAF6E}"/>
              </a:ext>
            </a:extLst>
          </p:cNvPr>
          <p:cNvSpPr/>
          <p:nvPr/>
        </p:nvSpPr>
        <p:spPr>
          <a:xfrm>
            <a:off x="2520346" y="3120832"/>
            <a:ext cx="2424420" cy="360803"/>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w="0"/>
                <a:solidFill>
                  <a:prstClr val="white"/>
                </a:solidFill>
                <a:effectLst>
                  <a:outerShdw blurRad="38100" dist="19050" dir="2700000" algn="tl" rotWithShape="0">
                    <a:prstClr val="black">
                      <a:alpha val="40000"/>
                    </a:prstClr>
                  </a:outerShdw>
                </a:effectLst>
                <a:uLnTx/>
                <a:uFillTx/>
                <a:latin typeface="Calibri" panose="020F0502020204030204"/>
                <a:ea typeface="+mn-ea"/>
                <a:cs typeface="+mn-cs"/>
              </a:rPr>
              <a:t>    1) User Request Access</a:t>
            </a:r>
          </a:p>
        </p:txBody>
      </p:sp>
      <p:sp>
        <p:nvSpPr>
          <p:cNvPr id="11" name="Arrow: Right 10">
            <a:extLst>
              <a:ext uri="{FF2B5EF4-FFF2-40B4-BE49-F238E27FC236}">
                <a16:creationId xmlns:a16="http://schemas.microsoft.com/office/drawing/2014/main" id="{CFD3D61E-9E47-73B9-2375-4EBDD4E9592D}"/>
              </a:ext>
            </a:extLst>
          </p:cNvPr>
          <p:cNvSpPr/>
          <p:nvPr/>
        </p:nvSpPr>
        <p:spPr>
          <a:xfrm rot="10800000" flipV="1">
            <a:off x="2520344" y="3438777"/>
            <a:ext cx="2424421" cy="367423"/>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w="0"/>
                <a:solidFill>
                  <a:prstClr val="white"/>
                </a:solidFill>
                <a:effectLst>
                  <a:outerShdw blurRad="38100" dist="19050" dir="2700000" algn="tl" rotWithShape="0">
                    <a:prstClr val="black">
                      <a:alpha val="40000"/>
                    </a:prstClr>
                  </a:outerShdw>
                </a:effectLst>
                <a:uLnTx/>
                <a:uFillTx/>
                <a:latin typeface="Calibri" panose="020F0502020204030204"/>
                <a:ea typeface="+mn-ea"/>
                <a:cs typeface="+mn-cs"/>
              </a:rPr>
              <a:t>2) Server Sends Challenge</a:t>
            </a:r>
          </a:p>
        </p:txBody>
      </p:sp>
      <p:sp>
        <p:nvSpPr>
          <p:cNvPr id="12" name="Arrow: Right 11">
            <a:extLst>
              <a:ext uri="{FF2B5EF4-FFF2-40B4-BE49-F238E27FC236}">
                <a16:creationId xmlns:a16="http://schemas.microsoft.com/office/drawing/2014/main" id="{5D4117BD-B607-81BC-E113-9357D8767094}"/>
              </a:ext>
            </a:extLst>
          </p:cNvPr>
          <p:cNvSpPr/>
          <p:nvPr/>
        </p:nvSpPr>
        <p:spPr>
          <a:xfrm>
            <a:off x="2520345" y="3814886"/>
            <a:ext cx="2424420" cy="360803"/>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w="0"/>
                <a:solidFill>
                  <a:prstClr val="white"/>
                </a:solidFill>
                <a:effectLst>
                  <a:outerShdw blurRad="38100" dist="19050" dir="2700000" algn="tl" rotWithShape="0">
                    <a:prstClr val="black">
                      <a:alpha val="40000"/>
                    </a:prstClr>
                  </a:outerShdw>
                </a:effectLst>
                <a:uLnTx/>
                <a:uFillTx/>
                <a:latin typeface="Calibri" panose="020F0502020204030204"/>
                <a:ea typeface="+mn-ea"/>
                <a:cs typeface="+mn-cs"/>
              </a:rPr>
              <a:t>   3) NTLM + </a:t>
            </a:r>
            <a:r>
              <a:rPr kumimoji="0" lang="en-US" sz="1500" b="0" i="0" u="none" strike="noStrike" kern="1200" cap="none" spc="0" normalizeH="0" baseline="0" noProof="0" dirty="0" err="1">
                <a:ln w="0"/>
                <a:solidFill>
                  <a:prstClr val="white"/>
                </a:solidFill>
                <a:effectLst>
                  <a:outerShdw blurRad="38100" dist="19050" dir="2700000" algn="tl" rotWithShape="0">
                    <a:prstClr val="black">
                      <a:alpha val="40000"/>
                    </a:prstClr>
                  </a:outerShdw>
                </a:effectLst>
                <a:uLnTx/>
                <a:uFillTx/>
                <a:latin typeface="Calibri" panose="020F0502020204030204"/>
                <a:ea typeface="+mn-ea"/>
                <a:cs typeface="+mn-cs"/>
              </a:rPr>
              <a:t>Chal</a:t>
            </a:r>
            <a:r>
              <a:rPr kumimoji="0" lang="en-US" sz="1500" b="0" i="0" u="none" strike="noStrike" kern="1200" cap="none" spc="0" normalizeH="0" baseline="0" noProof="0" dirty="0">
                <a:ln w="0"/>
                <a:solidFill>
                  <a:prstClr val="white"/>
                </a:solidFill>
                <a:effectLst>
                  <a:outerShdw blurRad="38100" dist="19050" dir="2700000" algn="tl" rotWithShape="0">
                    <a:prstClr val="black">
                      <a:alpha val="40000"/>
                    </a:prstClr>
                  </a:outerShdw>
                </a:effectLst>
                <a:uLnTx/>
                <a:uFillTx/>
                <a:latin typeface="Calibri" panose="020F0502020204030204"/>
                <a:ea typeface="+mn-ea"/>
                <a:cs typeface="+mn-cs"/>
              </a:rPr>
              <a:t> = </a:t>
            </a:r>
            <a:r>
              <a:rPr kumimoji="0" lang="en-US" sz="1500" b="0" i="0" u="none" strike="noStrike" kern="1200" cap="none" spc="0" normalizeH="0" baseline="0" noProof="0" dirty="0" err="1">
                <a:ln w="0"/>
                <a:solidFill>
                  <a:prstClr val="white"/>
                </a:solidFill>
                <a:effectLst>
                  <a:outerShdw blurRad="38100" dist="19050" dir="2700000" algn="tl" rotWithShape="0">
                    <a:prstClr val="black">
                      <a:alpha val="40000"/>
                    </a:prstClr>
                  </a:outerShdw>
                </a:effectLst>
                <a:uLnTx/>
                <a:uFillTx/>
                <a:latin typeface="Calibri" panose="020F0502020204030204"/>
                <a:ea typeface="+mn-ea"/>
                <a:cs typeface="+mn-cs"/>
              </a:rPr>
              <a:t>Reponse</a:t>
            </a:r>
            <a:endParaRPr kumimoji="0" lang="en-US" sz="1500" b="0" i="0" u="none" strike="noStrike" kern="1200" cap="none" spc="0" normalizeH="0" baseline="0" noProof="0" dirty="0">
              <a:ln w="0"/>
              <a:solidFill>
                <a:prstClr val="white"/>
              </a:solidFill>
              <a:effectLst>
                <a:outerShdw blurRad="38100" dist="19050" dir="2700000" algn="tl" rotWithShape="0">
                  <a:prstClr val="black">
                    <a:alpha val="40000"/>
                  </a:prstClr>
                </a:outerShdw>
              </a:effectLst>
              <a:uLnTx/>
              <a:uFillTx/>
              <a:latin typeface="Calibri" panose="020F0502020204030204"/>
              <a:ea typeface="+mn-ea"/>
              <a:cs typeface="+mn-cs"/>
            </a:endParaRPr>
          </a:p>
        </p:txBody>
      </p:sp>
      <p:sp>
        <p:nvSpPr>
          <p:cNvPr id="14" name="Arrow: Right 13">
            <a:extLst>
              <a:ext uri="{FF2B5EF4-FFF2-40B4-BE49-F238E27FC236}">
                <a16:creationId xmlns:a16="http://schemas.microsoft.com/office/drawing/2014/main" id="{D5E23398-3CB4-769A-2949-07E8263AB6E5}"/>
              </a:ext>
            </a:extLst>
          </p:cNvPr>
          <p:cNvSpPr/>
          <p:nvPr/>
        </p:nvSpPr>
        <p:spPr>
          <a:xfrm rot="10800000" flipV="1">
            <a:off x="2520343" y="4190132"/>
            <a:ext cx="2424421" cy="367423"/>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w="0"/>
                <a:solidFill>
                  <a:prstClr val="white"/>
                </a:solidFill>
                <a:effectLst>
                  <a:outerShdw blurRad="38100" dist="19050" dir="2700000" algn="tl" rotWithShape="0">
                    <a:prstClr val="black">
                      <a:alpha val="40000"/>
                    </a:prstClr>
                  </a:outerShdw>
                </a:effectLst>
                <a:uLnTx/>
                <a:uFillTx/>
                <a:latin typeface="Calibri" panose="020F0502020204030204"/>
                <a:ea typeface="+mn-ea"/>
                <a:cs typeface="+mn-cs"/>
              </a:rPr>
              <a:t>6) Server Sends DC Resp</a:t>
            </a:r>
          </a:p>
        </p:txBody>
      </p:sp>
      <p:pic>
        <p:nvPicPr>
          <p:cNvPr id="18" name="Graphic 17" descr="Server with solid fill">
            <a:extLst>
              <a:ext uri="{FF2B5EF4-FFF2-40B4-BE49-F238E27FC236}">
                <a16:creationId xmlns:a16="http://schemas.microsoft.com/office/drawing/2014/main" id="{DA5B690F-B92C-4213-3081-2F744A892B9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105476" y="3090832"/>
            <a:ext cx="1679043" cy="1679043"/>
          </a:xfrm>
          <a:prstGeom prst="rect">
            <a:avLst/>
          </a:prstGeom>
        </p:spPr>
      </p:pic>
      <p:sp>
        <p:nvSpPr>
          <p:cNvPr id="19" name="TextBox 18">
            <a:extLst>
              <a:ext uri="{FF2B5EF4-FFF2-40B4-BE49-F238E27FC236}">
                <a16:creationId xmlns:a16="http://schemas.microsoft.com/office/drawing/2014/main" id="{480244D5-310E-A0D9-06A9-7B6FED927175}"/>
              </a:ext>
            </a:extLst>
          </p:cNvPr>
          <p:cNvSpPr txBox="1"/>
          <p:nvPr/>
        </p:nvSpPr>
        <p:spPr>
          <a:xfrm>
            <a:off x="5273879" y="4874594"/>
            <a:ext cx="192946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Server Machine</a:t>
            </a:r>
          </a:p>
        </p:txBody>
      </p:sp>
      <p:pic>
        <p:nvPicPr>
          <p:cNvPr id="22" name="Graphic 21" descr="Server with solid fill">
            <a:extLst>
              <a:ext uri="{FF2B5EF4-FFF2-40B4-BE49-F238E27FC236}">
                <a16:creationId xmlns:a16="http://schemas.microsoft.com/office/drawing/2014/main" id="{9B86C516-BB1E-9AD3-F504-CB0EF582899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261054" y="3079196"/>
            <a:ext cx="1718005" cy="1718005"/>
          </a:xfrm>
          <a:prstGeom prst="rect">
            <a:avLst/>
          </a:prstGeom>
        </p:spPr>
      </p:pic>
      <p:sp>
        <p:nvSpPr>
          <p:cNvPr id="24" name="TextBox 23">
            <a:extLst>
              <a:ext uri="{FF2B5EF4-FFF2-40B4-BE49-F238E27FC236}">
                <a16:creationId xmlns:a16="http://schemas.microsoft.com/office/drawing/2014/main" id="{010B9B79-A89C-AACA-C7C3-0145D3D59F36}"/>
              </a:ext>
            </a:extLst>
          </p:cNvPr>
          <p:cNvSpPr txBox="1"/>
          <p:nvPr/>
        </p:nvSpPr>
        <p:spPr>
          <a:xfrm>
            <a:off x="10262531" y="4874594"/>
            <a:ext cx="192946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Domain Controller</a:t>
            </a:r>
          </a:p>
        </p:txBody>
      </p:sp>
      <p:sp>
        <p:nvSpPr>
          <p:cNvPr id="27" name="Arrow: Right 26">
            <a:extLst>
              <a:ext uri="{FF2B5EF4-FFF2-40B4-BE49-F238E27FC236}">
                <a16:creationId xmlns:a16="http://schemas.microsoft.com/office/drawing/2014/main" id="{181BA8E0-435E-45C6-4B34-9E22EFB467B4}"/>
              </a:ext>
            </a:extLst>
          </p:cNvPr>
          <p:cNvSpPr/>
          <p:nvPr/>
        </p:nvSpPr>
        <p:spPr>
          <a:xfrm>
            <a:off x="6945228" y="3213883"/>
            <a:ext cx="3155117" cy="360803"/>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w="0"/>
                <a:solidFill>
                  <a:prstClr val="white"/>
                </a:solidFill>
                <a:effectLst>
                  <a:outerShdw blurRad="38100" dist="19050" dir="2700000" algn="tl" rotWithShape="0">
                    <a:prstClr val="black">
                      <a:alpha val="40000"/>
                    </a:prstClr>
                  </a:outerShdw>
                </a:effectLst>
                <a:uLnTx/>
                <a:uFillTx/>
                <a:latin typeface="Calibri" panose="020F0502020204030204"/>
                <a:ea typeface="+mn-ea"/>
                <a:cs typeface="+mn-cs"/>
              </a:rPr>
              <a:t>    4) server send </a:t>
            </a:r>
            <a:r>
              <a:rPr kumimoji="0" lang="en-US" sz="1500" b="0" i="0" u="none" strike="noStrike" kern="1200" cap="none" spc="0" normalizeH="0" baseline="0" noProof="0" dirty="0" err="1">
                <a:ln w="0"/>
                <a:solidFill>
                  <a:prstClr val="white"/>
                </a:solidFill>
                <a:effectLst>
                  <a:outerShdw blurRad="38100" dist="19050" dir="2700000" algn="tl" rotWithShape="0">
                    <a:prstClr val="black">
                      <a:alpha val="40000"/>
                    </a:prstClr>
                  </a:outerShdw>
                </a:effectLst>
                <a:uLnTx/>
                <a:uFillTx/>
                <a:latin typeface="Calibri" panose="020F0502020204030204"/>
                <a:ea typeface="+mn-ea"/>
                <a:cs typeface="+mn-cs"/>
              </a:rPr>
              <a:t>chall</a:t>
            </a:r>
            <a:r>
              <a:rPr kumimoji="0" lang="en-US" sz="1500" b="0" i="0" u="none" strike="noStrike" kern="1200" cap="none" spc="0" normalizeH="0" baseline="0" noProof="0" dirty="0">
                <a:ln w="0"/>
                <a:solidFill>
                  <a:prstClr val="white"/>
                </a:solidFill>
                <a:effectLst>
                  <a:outerShdw blurRad="38100" dist="19050" dir="2700000" algn="tl" rotWithShape="0">
                    <a:prstClr val="black">
                      <a:alpha val="40000"/>
                    </a:prstClr>
                  </a:outerShdw>
                </a:effectLst>
                <a:uLnTx/>
                <a:uFillTx/>
                <a:latin typeface="Calibri" panose="020F0502020204030204"/>
                <a:ea typeface="+mn-ea"/>
                <a:cs typeface="+mn-cs"/>
              </a:rPr>
              <a:t> + resp to DC </a:t>
            </a:r>
          </a:p>
        </p:txBody>
      </p:sp>
      <p:sp>
        <p:nvSpPr>
          <p:cNvPr id="28" name="Arrow: Right 27">
            <a:extLst>
              <a:ext uri="{FF2B5EF4-FFF2-40B4-BE49-F238E27FC236}">
                <a16:creationId xmlns:a16="http://schemas.microsoft.com/office/drawing/2014/main" id="{58E6FF4B-D576-D91B-E671-10B1C48520AF}"/>
              </a:ext>
            </a:extLst>
          </p:cNvPr>
          <p:cNvSpPr/>
          <p:nvPr/>
        </p:nvSpPr>
        <p:spPr>
          <a:xfrm rot="10800000" flipV="1">
            <a:off x="6945228" y="3806201"/>
            <a:ext cx="3155117" cy="367423"/>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w="0"/>
                <a:solidFill>
                  <a:prstClr val="white"/>
                </a:solidFill>
                <a:effectLst>
                  <a:outerShdw blurRad="38100" dist="19050" dir="2700000" algn="tl" rotWithShape="0">
                    <a:prstClr val="black">
                      <a:alpha val="40000"/>
                    </a:prstClr>
                  </a:outerShdw>
                </a:effectLst>
                <a:uLnTx/>
                <a:uFillTx/>
                <a:latin typeface="Calibri" panose="020F0502020204030204"/>
                <a:ea typeface="+mn-ea"/>
                <a:cs typeface="+mn-cs"/>
              </a:rPr>
              <a:t>5) DC compare &amp; resp for auth</a:t>
            </a:r>
          </a:p>
        </p:txBody>
      </p:sp>
    </p:spTree>
    <p:extLst>
      <p:ext uri="{BB962C8B-B14F-4D97-AF65-F5344CB8AC3E}">
        <p14:creationId xmlns:p14="http://schemas.microsoft.com/office/powerpoint/2010/main" val="29814803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animBg="1"/>
      <p:bldP spid="11" grpId="0" animBg="1"/>
      <p:bldP spid="12" grpId="0" animBg="1"/>
      <p:bldP spid="14" grpId="0" animBg="1"/>
      <p:bldP spid="19" grpId="0"/>
      <p:bldP spid="24" grpId="0"/>
      <p:bldP spid="27" grpId="0" animBg="1"/>
      <p:bldP spid="2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E9B64-D001-7312-8992-3B2C6F18693B}"/>
              </a:ext>
            </a:extLst>
          </p:cNvPr>
          <p:cNvSpPr>
            <a:spLocks noGrp="1"/>
          </p:cNvSpPr>
          <p:nvPr>
            <p:ph type="title"/>
          </p:nvPr>
        </p:nvSpPr>
        <p:spPr>
          <a:xfrm>
            <a:off x="183043" y="195304"/>
            <a:ext cx="8740774" cy="703149"/>
          </a:xfrm>
        </p:spPr>
        <p:txBody>
          <a:bodyPr anchor="t">
            <a:normAutofit/>
          </a:bodyPr>
          <a:lstStyle/>
          <a:p>
            <a:r>
              <a:rPr lang="en-US" sz="4000" dirty="0"/>
              <a:t>Kerberos Authentication 101</a:t>
            </a:r>
          </a:p>
        </p:txBody>
      </p:sp>
      <p:pic>
        <p:nvPicPr>
          <p:cNvPr id="2052" name="Picture 4">
            <a:extLst>
              <a:ext uri="{FF2B5EF4-FFF2-40B4-BE49-F238E27FC236}">
                <a16:creationId xmlns:a16="http://schemas.microsoft.com/office/drawing/2014/main" id="{A380B066-0934-8AA5-D9D5-495E733C3A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144" y="1116567"/>
            <a:ext cx="4612846" cy="487701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9D8CDC2-057B-1979-E326-7CB01AC30FCC}"/>
              </a:ext>
            </a:extLst>
          </p:cNvPr>
          <p:cNvSpPr txBox="1"/>
          <p:nvPr/>
        </p:nvSpPr>
        <p:spPr>
          <a:xfrm>
            <a:off x="5715000" y="2262414"/>
            <a:ext cx="6111380" cy="258532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What is Kerberos?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Kerberos is the default authentication service for Microsoft Windows domains. It is intended to be more "secure" than NTLM by using third party ticket authorization as well as stronger encryption. Even though NTLM has a lot more attack vectors to choose from Kerberos still has a handful of underlying vulnerabilities just like NTLM that we can use to our advantage.</a:t>
            </a:r>
          </a:p>
        </p:txBody>
      </p:sp>
    </p:spTree>
    <p:extLst>
      <p:ext uri="{BB962C8B-B14F-4D97-AF65-F5344CB8AC3E}">
        <p14:creationId xmlns:p14="http://schemas.microsoft.com/office/powerpoint/2010/main" val="3828429083"/>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89" name="Rectangle 2071">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9C8A53-F89F-4424-4199-41AA3CF478B2}"/>
              </a:ext>
            </a:extLst>
          </p:cNvPr>
          <p:cNvSpPr>
            <a:spLocks noGrp="1"/>
          </p:cNvSpPr>
          <p:nvPr>
            <p:ph type="title"/>
          </p:nvPr>
        </p:nvSpPr>
        <p:spPr>
          <a:xfrm>
            <a:off x="438150" y="255384"/>
            <a:ext cx="11046378" cy="780911"/>
          </a:xfrm>
        </p:spPr>
        <p:txBody>
          <a:bodyPr anchor="t">
            <a:normAutofit/>
          </a:bodyPr>
          <a:lstStyle/>
          <a:p>
            <a:r>
              <a:rPr lang="en-US" sz="4000" dirty="0">
                <a:solidFill>
                  <a:schemeClr val="bg1"/>
                </a:solidFill>
              </a:rPr>
              <a:t>How AD Pentest Workflow Goes </a:t>
            </a:r>
          </a:p>
        </p:txBody>
      </p:sp>
      <p:pic>
        <p:nvPicPr>
          <p:cNvPr id="11266" name="Picture 2">
            <a:extLst>
              <a:ext uri="{FF2B5EF4-FFF2-40B4-BE49-F238E27FC236}">
                <a16:creationId xmlns:a16="http://schemas.microsoft.com/office/drawing/2014/main" id="{EFB958B4-348F-BC3A-9696-29CD350D2C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150" y="1677649"/>
            <a:ext cx="11357628" cy="5061552"/>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a:extLst>
              <a:ext uri="{FF2B5EF4-FFF2-40B4-BE49-F238E27FC236}">
                <a16:creationId xmlns:a16="http://schemas.microsoft.com/office/drawing/2014/main" id="{D6EA7D44-9D70-D8AF-3AA2-689D723E58C3}"/>
              </a:ext>
            </a:extLst>
          </p:cNvPr>
          <p:cNvGrpSpPr/>
          <p:nvPr/>
        </p:nvGrpSpPr>
        <p:grpSpPr>
          <a:xfrm>
            <a:off x="624617" y="1134468"/>
            <a:ext cx="2343150" cy="1708666"/>
            <a:chOff x="634142" y="1613416"/>
            <a:chExt cx="2343150" cy="1708666"/>
          </a:xfrm>
        </p:grpSpPr>
        <p:sp>
          <p:nvSpPr>
            <p:cNvPr id="7" name="TextBox 6">
              <a:extLst>
                <a:ext uri="{FF2B5EF4-FFF2-40B4-BE49-F238E27FC236}">
                  <a16:creationId xmlns:a16="http://schemas.microsoft.com/office/drawing/2014/main" id="{6CB4740F-C4B5-DDF6-631C-8D3F47A29B41}"/>
                </a:ext>
              </a:extLst>
            </p:cNvPr>
            <p:cNvSpPr txBox="1"/>
            <p:nvPr/>
          </p:nvSpPr>
          <p:spPr>
            <a:xfrm>
              <a:off x="634142" y="2952750"/>
              <a:ext cx="2343150" cy="369332"/>
            </a:xfrm>
            <a:prstGeom prst="rect">
              <a:avLst/>
            </a:prstGeom>
            <a:noFill/>
          </p:spPr>
          <p:txBody>
            <a:bodyPr wrap="square" rtlCol="0">
              <a:spAutoFit/>
            </a:bodyPr>
            <a:lstStyle/>
            <a:p>
              <a:r>
                <a:rPr lang="en-US" dirty="0">
                  <a:solidFill>
                    <a:schemeClr val="bg1"/>
                  </a:solidFill>
                </a:rPr>
                <a:t>With Credential </a:t>
              </a:r>
            </a:p>
          </p:txBody>
        </p:sp>
        <p:pic>
          <p:nvPicPr>
            <p:cNvPr id="8" name="Picture 8" descr="Credential icons for free download | Freepik">
              <a:extLst>
                <a:ext uri="{FF2B5EF4-FFF2-40B4-BE49-F238E27FC236}">
                  <a16:creationId xmlns:a16="http://schemas.microsoft.com/office/drawing/2014/main" id="{CBBC3DFA-7BC8-0F15-2FDF-D9B295E57A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4142" y="1613416"/>
              <a:ext cx="1524000" cy="1524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Group 11">
            <a:extLst>
              <a:ext uri="{FF2B5EF4-FFF2-40B4-BE49-F238E27FC236}">
                <a16:creationId xmlns:a16="http://schemas.microsoft.com/office/drawing/2014/main" id="{0C652623-AC5A-D478-C966-27E687CE090D}"/>
              </a:ext>
            </a:extLst>
          </p:cNvPr>
          <p:cNvGrpSpPr/>
          <p:nvPr/>
        </p:nvGrpSpPr>
        <p:grpSpPr>
          <a:xfrm>
            <a:off x="624617" y="2769587"/>
            <a:ext cx="2343150" cy="1708666"/>
            <a:chOff x="3796442" y="1613416"/>
            <a:chExt cx="2343150" cy="1708666"/>
          </a:xfrm>
        </p:grpSpPr>
        <p:pic>
          <p:nvPicPr>
            <p:cNvPr id="13" name="Picture 8" descr="Credential icons for free download | Freepik">
              <a:extLst>
                <a:ext uri="{FF2B5EF4-FFF2-40B4-BE49-F238E27FC236}">
                  <a16:creationId xmlns:a16="http://schemas.microsoft.com/office/drawing/2014/main" id="{918CF397-B242-92B0-B66B-BE1BB176E436}"/>
                </a:ext>
              </a:extLst>
            </p:cNvPr>
            <p:cNvPicPr>
              <a:picLocks noChangeAspect="1" noChangeArrowheads="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96442" y="1613416"/>
              <a:ext cx="1524000" cy="15240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E00B29B-CCCF-AA91-49C2-1AF37F752515}"/>
                </a:ext>
              </a:extLst>
            </p:cNvPr>
            <p:cNvSpPr txBox="1"/>
            <p:nvPr/>
          </p:nvSpPr>
          <p:spPr>
            <a:xfrm>
              <a:off x="3796442" y="2952750"/>
              <a:ext cx="2343150" cy="369332"/>
            </a:xfrm>
            <a:prstGeom prst="rect">
              <a:avLst/>
            </a:prstGeom>
            <a:noFill/>
          </p:spPr>
          <p:txBody>
            <a:bodyPr wrap="square" rtlCol="0">
              <a:spAutoFit/>
            </a:bodyPr>
            <a:lstStyle/>
            <a:p>
              <a:r>
                <a:rPr lang="en-US" dirty="0">
                  <a:solidFill>
                    <a:schemeClr val="bg1"/>
                  </a:solidFill>
                </a:rPr>
                <a:t>Without Credential </a:t>
              </a:r>
            </a:p>
          </p:txBody>
        </p:sp>
      </p:grpSp>
    </p:spTree>
    <p:extLst>
      <p:ext uri="{BB962C8B-B14F-4D97-AF65-F5344CB8AC3E}">
        <p14:creationId xmlns:p14="http://schemas.microsoft.com/office/powerpoint/2010/main" val="4093313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89" name="Rectangle 2071">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9C8A53-F89F-4424-4199-41AA3CF478B2}"/>
              </a:ext>
            </a:extLst>
          </p:cNvPr>
          <p:cNvSpPr>
            <a:spLocks noGrp="1"/>
          </p:cNvSpPr>
          <p:nvPr>
            <p:ph type="title"/>
          </p:nvPr>
        </p:nvSpPr>
        <p:spPr>
          <a:xfrm>
            <a:off x="438150" y="367739"/>
            <a:ext cx="9467850" cy="823645"/>
          </a:xfrm>
        </p:spPr>
        <p:txBody>
          <a:bodyPr anchor="t">
            <a:normAutofit/>
          </a:bodyPr>
          <a:lstStyle/>
          <a:p>
            <a:r>
              <a:rPr lang="en-US" sz="4000" dirty="0">
                <a:solidFill>
                  <a:schemeClr val="bg1"/>
                </a:solidFill>
              </a:rPr>
              <a:t>Explain Strategy For Practical Demo</a:t>
            </a:r>
          </a:p>
        </p:txBody>
      </p:sp>
      <p:graphicFrame>
        <p:nvGraphicFramePr>
          <p:cNvPr id="5" name="Diagram 4">
            <a:extLst>
              <a:ext uri="{FF2B5EF4-FFF2-40B4-BE49-F238E27FC236}">
                <a16:creationId xmlns:a16="http://schemas.microsoft.com/office/drawing/2014/main" id="{ADEB9D70-4409-EE95-02A5-4DE9B99489EB}"/>
              </a:ext>
            </a:extLst>
          </p:cNvPr>
          <p:cNvGraphicFramePr/>
          <p:nvPr>
            <p:extLst>
              <p:ext uri="{D42A27DB-BD31-4B8C-83A1-F6EECF244321}">
                <p14:modId xmlns:p14="http://schemas.microsoft.com/office/powerpoint/2010/main" val="2762763913"/>
              </p:ext>
            </p:extLst>
          </p:nvPr>
        </p:nvGraphicFramePr>
        <p:xfrm>
          <a:off x="438150" y="1504365"/>
          <a:ext cx="6308090" cy="49858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2" descr="Dhamaal Meme Templates - Indian Meme Templates">
            <a:extLst>
              <a:ext uri="{FF2B5EF4-FFF2-40B4-BE49-F238E27FC236}">
                <a16:creationId xmlns:a16="http://schemas.microsoft.com/office/drawing/2014/main" id="{DD881171-D37A-8E1B-B657-B99AD85B2EEA}"/>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24243" r="14597" b="1"/>
          <a:stretch/>
        </p:blipFill>
        <p:spPr bwMode="auto">
          <a:xfrm>
            <a:off x="7268738" y="1681583"/>
            <a:ext cx="4485112" cy="396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3395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C3417-36BA-9613-92C1-ACDE1B48493B}"/>
              </a:ext>
            </a:extLst>
          </p:cNvPr>
          <p:cNvSpPr>
            <a:spLocks noGrp="1"/>
          </p:cNvSpPr>
          <p:nvPr>
            <p:ph type="title"/>
          </p:nvPr>
        </p:nvSpPr>
        <p:spPr>
          <a:xfrm>
            <a:off x="657306" y="1359204"/>
            <a:ext cx="10682834" cy="3679724"/>
          </a:xfrm>
        </p:spPr>
        <p:txBody>
          <a:bodyPr anchor="t">
            <a:normAutofit fontScale="90000"/>
          </a:bodyPr>
          <a:lstStyle/>
          <a:p>
            <a:r>
              <a:rPr lang="en-US" sz="4000" dirty="0"/>
              <a:t>Practical - </a:t>
            </a:r>
            <a:br>
              <a:rPr lang="en-US" sz="4000" dirty="0"/>
            </a:br>
            <a:br>
              <a:rPr lang="en-US" sz="4000" dirty="0"/>
            </a:br>
            <a:r>
              <a:rPr lang="en-US" sz="4000" dirty="0"/>
              <a:t>1) LLMNR Poisoning </a:t>
            </a:r>
            <a:br>
              <a:rPr lang="en-US" sz="4000" dirty="0"/>
            </a:br>
            <a:r>
              <a:rPr lang="en-US" sz="4000" dirty="0"/>
              <a:t>2) SMB Relay</a:t>
            </a:r>
            <a:br>
              <a:rPr lang="en-US" sz="4000" dirty="0"/>
            </a:br>
            <a:r>
              <a:rPr lang="en-US" sz="4000" dirty="0"/>
              <a:t>3)  Bloodhound Enumeration </a:t>
            </a:r>
            <a:br>
              <a:rPr lang="en-US" sz="4000" dirty="0"/>
            </a:br>
            <a:r>
              <a:rPr lang="en-US" sz="4000" dirty="0"/>
              <a:t>4) </a:t>
            </a:r>
            <a:r>
              <a:rPr lang="en-US" sz="4000" dirty="0" err="1">
                <a:solidFill>
                  <a:srgbClr val="7030A0"/>
                </a:solidFill>
              </a:rPr>
              <a:t>Kerberoasting</a:t>
            </a:r>
            <a:r>
              <a:rPr lang="en-US" sz="4000" dirty="0">
                <a:solidFill>
                  <a:srgbClr val="7030A0"/>
                </a:solidFill>
              </a:rPr>
              <a:t> + </a:t>
            </a:r>
            <a:r>
              <a:rPr lang="en-US" sz="4000" dirty="0" err="1">
                <a:solidFill>
                  <a:srgbClr val="7030A0"/>
                </a:solidFill>
              </a:rPr>
              <a:t>Dcsync</a:t>
            </a:r>
            <a:r>
              <a:rPr lang="en-US" sz="4000" dirty="0">
                <a:solidFill>
                  <a:srgbClr val="7030A0"/>
                </a:solidFill>
              </a:rPr>
              <a:t> (if Time permits)</a:t>
            </a:r>
            <a:br>
              <a:rPr lang="en-US" sz="4000" dirty="0"/>
            </a:br>
            <a:r>
              <a:rPr lang="en-US" sz="4000" dirty="0"/>
              <a:t>5) </a:t>
            </a:r>
            <a:r>
              <a:rPr lang="en-US" sz="4000" dirty="0">
                <a:solidFill>
                  <a:srgbClr val="7030A0"/>
                </a:solidFill>
              </a:rPr>
              <a:t>Credential Dumping (if time permits)</a:t>
            </a:r>
          </a:p>
        </p:txBody>
      </p:sp>
    </p:spTree>
    <p:extLst>
      <p:ext uri="{BB962C8B-B14F-4D97-AF65-F5344CB8AC3E}">
        <p14:creationId xmlns:p14="http://schemas.microsoft.com/office/powerpoint/2010/main" val="3480769516"/>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C3417-36BA-9613-92C1-ACDE1B48493B}"/>
              </a:ext>
            </a:extLst>
          </p:cNvPr>
          <p:cNvSpPr>
            <a:spLocks noGrp="1"/>
          </p:cNvSpPr>
          <p:nvPr>
            <p:ph type="title"/>
          </p:nvPr>
        </p:nvSpPr>
        <p:spPr>
          <a:xfrm>
            <a:off x="407639" y="349848"/>
            <a:ext cx="7664306" cy="1058537"/>
          </a:xfrm>
        </p:spPr>
        <p:txBody>
          <a:bodyPr anchor="t">
            <a:normAutofit/>
          </a:bodyPr>
          <a:lstStyle/>
          <a:p>
            <a:r>
              <a:rPr lang="en-US" sz="4000" dirty="0"/>
              <a:t>Mitigations </a:t>
            </a:r>
          </a:p>
        </p:txBody>
      </p:sp>
      <p:sp>
        <p:nvSpPr>
          <p:cNvPr id="4" name="Title 1">
            <a:extLst>
              <a:ext uri="{FF2B5EF4-FFF2-40B4-BE49-F238E27FC236}">
                <a16:creationId xmlns:a16="http://schemas.microsoft.com/office/drawing/2014/main" id="{B5A73DDA-D1C7-DC1E-896B-BBC1FD846435}"/>
              </a:ext>
            </a:extLst>
          </p:cNvPr>
          <p:cNvSpPr txBox="1">
            <a:spLocks/>
          </p:cNvSpPr>
          <p:nvPr/>
        </p:nvSpPr>
        <p:spPr>
          <a:xfrm>
            <a:off x="494216" y="1674198"/>
            <a:ext cx="10875217" cy="4067383"/>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Arial" panose="020B0604020202020204" pitchFamily="34" charset="0"/>
              <a:buChar char="•"/>
            </a:pPr>
            <a:r>
              <a:rPr lang="en-US" sz="2300" b="1" dirty="0">
                <a:solidFill>
                  <a:schemeClr val="accent6"/>
                </a:solidFill>
              </a:rPr>
              <a:t>LLMNR &amp; NBTNS Poisoning attacks </a:t>
            </a:r>
            <a:r>
              <a:rPr lang="en-US" sz="2300" dirty="0"/>
              <a:t>: To disable LLMNR, select “Turn OFF Multicast Name Resolution” under Computer Configuration &gt; Administrative Templates &gt; Network &gt; DNS Client in the Group Policy Editor</a:t>
            </a:r>
          </a:p>
          <a:p>
            <a:pPr marL="571500" indent="-571500">
              <a:buFont typeface="Arial" panose="020B0604020202020204" pitchFamily="34" charset="0"/>
              <a:buChar char="•"/>
            </a:pPr>
            <a:endParaRPr lang="en-US" sz="2300" dirty="0"/>
          </a:p>
          <a:p>
            <a:pPr marL="571500" indent="-571500">
              <a:buFont typeface="Arial" panose="020B0604020202020204" pitchFamily="34" charset="0"/>
              <a:buChar char="•"/>
            </a:pPr>
            <a:r>
              <a:rPr lang="en-US" sz="2300" b="1" dirty="0">
                <a:solidFill>
                  <a:schemeClr val="accent6"/>
                </a:solidFill>
              </a:rPr>
              <a:t>SMB Relay mitigation </a:t>
            </a:r>
            <a:r>
              <a:rPr lang="en-US" sz="2300" dirty="0"/>
              <a:t>: To prevent from SMB Relay , enable the SMB Signing such that an attacker can not relay the SMB Request .</a:t>
            </a:r>
          </a:p>
          <a:p>
            <a:pPr marL="571500" indent="-571500">
              <a:buFont typeface="Arial" panose="020B0604020202020204" pitchFamily="34" charset="0"/>
              <a:buChar char="•"/>
            </a:pPr>
            <a:endParaRPr lang="en-US" sz="2300" dirty="0"/>
          </a:p>
          <a:p>
            <a:pPr marL="571500" indent="-571500">
              <a:buFont typeface="Arial" panose="020B0604020202020204" pitchFamily="34" charset="0"/>
              <a:buChar char="•"/>
            </a:pPr>
            <a:r>
              <a:rPr lang="en-US" sz="2300" b="1" dirty="0">
                <a:solidFill>
                  <a:schemeClr val="accent6"/>
                </a:solidFill>
              </a:rPr>
              <a:t>Password Cracking mitigation </a:t>
            </a:r>
            <a:r>
              <a:rPr lang="en-US" sz="2300" dirty="0"/>
              <a:t>: Implement proper Password Policy such that accounts become difficult to crack even if we get TGT/Hashes</a:t>
            </a:r>
          </a:p>
          <a:p>
            <a:endParaRPr lang="en-US" sz="2300" dirty="0"/>
          </a:p>
          <a:p>
            <a:pPr marL="571500" indent="-571500">
              <a:buFont typeface="Arial" panose="020B0604020202020204" pitchFamily="34" charset="0"/>
              <a:buChar char="•"/>
            </a:pPr>
            <a:r>
              <a:rPr lang="en-US" sz="2300" b="1" dirty="0">
                <a:solidFill>
                  <a:schemeClr val="accent6"/>
                </a:solidFill>
              </a:rPr>
              <a:t>Principle of Least privileges </a:t>
            </a:r>
            <a:r>
              <a:rPr lang="en-US" sz="2300" dirty="0"/>
              <a:t>: Any OU should only have access to the specific data, resources and applications needed to complete a required task</a:t>
            </a:r>
          </a:p>
          <a:p>
            <a:pPr marL="571500" indent="-571500">
              <a:buFont typeface="Arial" panose="020B0604020202020204" pitchFamily="34" charset="0"/>
              <a:buChar char="•"/>
            </a:pPr>
            <a:endParaRPr lang="en-US" sz="2300" dirty="0"/>
          </a:p>
          <a:p>
            <a:pPr marL="571500" indent="-571500">
              <a:buFont typeface="Arial" panose="020B0604020202020204" pitchFamily="34" charset="0"/>
              <a:buChar char="•"/>
            </a:pPr>
            <a:endParaRPr lang="en-US" sz="2300" dirty="0"/>
          </a:p>
          <a:p>
            <a:pPr marL="571500" indent="-571500">
              <a:buFont typeface="Arial" panose="020B0604020202020204" pitchFamily="34" charset="0"/>
              <a:buChar char="•"/>
            </a:pPr>
            <a:endParaRPr lang="en-US" sz="2300" dirty="0"/>
          </a:p>
          <a:p>
            <a:pPr marL="571500" indent="-571500">
              <a:buFont typeface="Arial" panose="020B0604020202020204" pitchFamily="34" charset="0"/>
              <a:buChar char="•"/>
            </a:pPr>
            <a:endParaRPr lang="en-US" sz="2300" dirty="0"/>
          </a:p>
          <a:p>
            <a:pPr marL="571500" indent="-571500">
              <a:buFont typeface="Arial" panose="020B0604020202020204" pitchFamily="34" charset="0"/>
              <a:buChar char="•"/>
            </a:pPr>
            <a:endParaRPr lang="en-US" sz="2300" dirty="0"/>
          </a:p>
          <a:p>
            <a:pPr marL="571500" indent="-571500">
              <a:buFont typeface="Arial" panose="020B0604020202020204" pitchFamily="34" charset="0"/>
              <a:buChar char="•"/>
            </a:pPr>
            <a:endParaRPr lang="en-US" sz="2300" dirty="0"/>
          </a:p>
        </p:txBody>
      </p:sp>
    </p:spTree>
    <p:extLst>
      <p:ext uri="{BB962C8B-B14F-4D97-AF65-F5344CB8AC3E}">
        <p14:creationId xmlns:p14="http://schemas.microsoft.com/office/powerpoint/2010/main" val="230953544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randombar(horizontal)">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randombar(horizontal)">
                                      <p:cBhvr>
                                        <p:cTn id="2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C3417-36BA-9613-92C1-ACDE1B48493B}"/>
              </a:ext>
            </a:extLst>
          </p:cNvPr>
          <p:cNvSpPr>
            <a:spLocks noGrp="1"/>
          </p:cNvSpPr>
          <p:nvPr>
            <p:ph type="title"/>
          </p:nvPr>
        </p:nvSpPr>
        <p:spPr>
          <a:xfrm>
            <a:off x="407638" y="349848"/>
            <a:ext cx="11468132" cy="1058537"/>
          </a:xfrm>
        </p:spPr>
        <p:txBody>
          <a:bodyPr anchor="t">
            <a:normAutofit fontScale="90000"/>
          </a:bodyPr>
          <a:lstStyle/>
          <a:p>
            <a:r>
              <a:rPr lang="en-US" sz="4000" dirty="0"/>
              <a:t>Some Topics not covered …. But plays crucial role </a:t>
            </a:r>
            <a:br>
              <a:rPr lang="en-US" sz="4000" dirty="0"/>
            </a:br>
            <a:endParaRPr lang="en-US" sz="4000" dirty="0"/>
          </a:p>
        </p:txBody>
      </p:sp>
      <p:sp>
        <p:nvSpPr>
          <p:cNvPr id="4" name="Title 1">
            <a:extLst>
              <a:ext uri="{FF2B5EF4-FFF2-40B4-BE49-F238E27FC236}">
                <a16:creationId xmlns:a16="http://schemas.microsoft.com/office/drawing/2014/main" id="{B5A73DDA-D1C7-DC1E-896B-BBC1FD846435}"/>
              </a:ext>
            </a:extLst>
          </p:cNvPr>
          <p:cNvSpPr txBox="1">
            <a:spLocks/>
          </p:cNvSpPr>
          <p:nvPr/>
        </p:nvSpPr>
        <p:spPr>
          <a:xfrm>
            <a:off x="316230" y="1408385"/>
            <a:ext cx="11243703" cy="4882482"/>
          </a:xfrm>
          <a:prstGeom prst="rect">
            <a:avLst/>
          </a:prstGeom>
        </p:spPr>
        <p:txBody>
          <a:bodyPr vert="horz" lIns="91440" tIns="45720" rIns="91440" bIns="45720" rtlCol="0" anchor="t">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marR="0" lvl="0" indent="-571500" algn="l" defTabSz="914400" rtl="0" eaLnBrk="1" fontAlgn="auto" latinLnBrk="0" hangingPunct="1">
              <a:lnSpc>
                <a:spcPct val="90000"/>
              </a:lnSpc>
              <a:spcBef>
                <a:spcPct val="0"/>
              </a:spcBef>
              <a:spcAft>
                <a:spcPts val="0"/>
              </a:spcAft>
              <a:buClrTx/>
              <a:buSzTx/>
              <a:buFont typeface="Arial" panose="020B0604020202020204" pitchFamily="34" charset="0"/>
              <a:buChar char="•"/>
              <a:tabLst/>
              <a:defRPr/>
            </a:pPr>
            <a:r>
              <a:rPr lang="en-US" sz="1800" noProof="0" dirty="0">
                <a:solidFill>
                  <a:prstClr val="white"/>
                </a:solidFill>
                <a:latin typeface="Calibri Light" panose="020F0302020204030204"/>
              </a:rPr>
              <a:t>More about Kerberos  &amp; NTLM Auth</a:t>
            </a:r>
            <a:endParaRPr kumimoji="0" lang="en-US" sz="1800" b="0" i="0" u="none" strike="noStrike" kern="1200" cap="none" spc="0" normalizeH="0" baseline="0" noProof="0" dirty="0">
              <a:ln>
                <a:noFill/>
              </a:ln>
              <a:solidFill>
                <a:prstClr val="white"/>
              </a:solidFill>
              <a:effectLst/>
              <a:uLnTx/>
              <a:uFillTx/>
              <a:latin typeface="Calibri Light" panose="020F0302020204030204"/>
              <a:ea typeface="+mj-ea"/>
              <a:cs typeface="+mj-cs"/>
            </a:endParaRPr>
          </a:p>
          <a:p>
            <a:pPr marL="571500" marR="0" lvl="0" indent="-571500" algn="l" defTabSz="914400" rtl="0" eaLnBrk="1" fontAlgn="auto" latinLnBrk="0" hangingPunct="1">
              <a:lnSpc>
                <a:spcPct val="90000"/>
              </a:lnSpc>
              <a:spcBef>
                <a:spcPct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white"/>
              </a:solidFill>
              <a:effectLst/>
              <a:uLnTx/>
              <a:uFillTx/>
              <a:latin typeface="Calibri Light" panose="020F0302020204030204"/>
              <a:ea typeface="+mj-ea"/>
              <a:cs typeface="+mj-cs"/>
            </a:endParaRPr>
          </a:p>
          <a:p>
            <a:pPr marL="571500" marR="0" lvl="0" indent="-571500" algn="l" defTabSz="914400" rtl="0" eaLnBrk="1" fontAlgn="auto" latinLnBrk="0" hangingPunct="1">
              <a:lnSpc>
                <a:spcPct val="90000"/>
              </a:lnSpc>
              <a:spcBef>
                <a:spcPct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Light" panose="020F0302020204030204"/>
                <a:ea typeface="+mj-ea"/>
                <a:cs typeface="+mj-cs"/>
              </a:rPr>
              <a:t>Kerberos Constrain Delegation</a:t>
            </a:r>
          </a:p>
          <a:p>
            <a:pPr marL="571500" marR="0" lvl="0" indent="-571500" algn="l" defTabSz="914400" rtl="0" eaLnBrk="1" fontAlgn="auto" latinLnBrk="0" hangingPunct="1">
              <a:lnSpc>
                <a:spcPct val="90000"/>
              </a:lnSpc>
              <a:spcBef>
                <a:spcPct val="0"/>
              </a:spcBef>
              <a:spcAft>
                <a:spcPts val="0"/>
              </a:spcAft>
              <a:buClrTx/>
              <a:buSzTx/>
              <a:buFont typeface="Arial" panose="020B0604020202020204" pitchFamily="34" charset="0"/>
              <a:buChar char="•"/>
              <a:tabLst/>
              <a:defRPr/>
            </a:pPr>
            <a:endParaRPr lang="en-US" sz="1800" dirty="0">
              <a:solidFill>
                <a:prstClr val="white"/>
              </a:solidFill>
              <a:latin typeface="Calibri Light" panose="020F0302020204030204"/>
            </a:endParaRPr>
          </a:p>
          <a:p>
            <a:pPr marL="571500" marR="0" lvl="0" indent="-571500" algn="l" defTabSz="914400" rtl="0" eaLnBrk="1" fontAlgn="auto" latinLnBrk="0" hangingPunct="1">
              <a:lnSpc>
                <a:spcPct val="90000"/>
              </a:lnSpc>
              <a:spcBef>
                <a:spcPct val="0"/>
              </a:spcBef>
              <a:spcAft>
                <a:spcPts val="0"/>
              </a:spcAft>
              <a:buClrTx/>
              <a:buSzTx/>
              <a:buFont typeface="Arial" panose="020B0604020202020204" pitchFamily="34" charset="0"/>
              <a:buChar char="•"/>
              <a:tabLst/>
              <a:defRPr/>
            </a:pPr>
            <a:r>
              <a:rPr lang="en-US" sz="1800" dirty="0">
                <a:solidFill>
                  <a:prstClr val="white"/>
                </a:solidFill>
                <a:latin typeface="Calibri Light" panose="020F0302020204030204"/>
              </a:rPr>
              <a:t>PTT / PTH</a:t>
            </a:r>
            <a:endParaRPr kumimoji="0" lang="en-US" sz="1800" b="0" i="0" u="none" strike="noStrike" kern="1200" cap="none" spc="0" normalizeH="0" baseline="0" noProof="0" dirty="0">
              <a:ln>
                <a:noFill/>
              </a:ln>
              <a:solidFill>
                <a:prstClr val="white"/>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panose="020F0302020204030204"/>
              <a:ea typeface="+mj-ea"/>
              <a:cs typeface="+mj-cs"/>
            </a:endParaRPr>
          </a:p>
          <a:p>
            <a:pPr marL="571500" marR="0" lvl="0" indent="-571500" algn="l" defTabSz="914400" rtl="0" eaLnBrk="1" fontAlgn="auto" latinLnBrk="0" hangingPunct="1">
              <a:lnSpc>
                <a:spcPct val="90000"/>
              </a:lnSpc>
              <a:spcBef>
                <a:spcPct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Light" panose="020F0302020204030204"/>
                <a:ea typeface="+mj-ea"/>
                <a:cs typeface="+mj-cs"/>
              </a:rPr>
              <a:t>Kerberos Unconstraint Delegation</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panose="020F0302020204030204"/>
              <a:ea typeface="+mj-ea"/>
              <a:cs typeface="+mj-cs"/>
            </a:endParaRPr>
          </a:p>
          <a:p>
            <a:pPr marL="571500" marR="0" lvl="0" indent="-571500" algn="l" defTabSz="914400" rtl="0" eaLnBrk="1" fontAlgn="auto" latinLnBrk="0" hangingPunct="1">
              <a:lnSpc>
                <a:spcPct val="90000"/>
              </a:lnSpc>
              <a:spcBef>
                <a:spcPct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Light" panose="020F0302020204030204"/>
                <a:ea typeface="+mj-ea"/>
                <a:cs typeface="+mj-cs"/>
              </a:rPr>
              <a:t>RBCD Kerberos Delegation</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panose="020F0302020204030204"/>
              <a:ea typeface="+mj-ea"/>
              <a:cs typeface="+mj-cs"/>
            </a:endParaRPr>
          </a:p>
          <a:p>
            <a:pPr marL="571500" marR="0" lvl="0" indent="-571500" algn="l" defTabSz="914400" rtl="0" eaLnBrk="1" fontAlgn="auto" latinLnBrk="0" hangingPunct="1">
              <a:lnSpc>
                <a:spcPct val="90000"/>
              </a:lnSpc>
              <a:spcBef>
                <a:spcPct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Light" panose="020F0302020204030204"/>
                <a:ea typeface="+mj-ea"/>
                <a:cs typeface="+mj-cs"/>
              </a:rPr>
              <a:t>Inter Domain Trust Exploitation</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panose="020F0302020204030204"/>
              <a:ea typeface="+mj-ea"/>
              <a:cs typeface="+mj-cs"/>
            </a:endParaRPr>
          </a:p>
          <a:p>
            <a:pPr marL="571500" marR="0" lvl="0" indent="-571500" algn="l" defTabSz="914400" rtl="0" eaLnBrk="1" fontAlgn="auto" latinLnBrk="0" hangingPunct="1">
              <a:lnSpc>
                <a:spcPct val="90000"/>
              </a:lnSpc>
              <a:spcBef>
                <a:spcPct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Light" panose="020F0302020204030204"/>
                <a:ea typeface="+mj-ea"/>
                <a:cs typeface="+mj-cs"/>
              </a:rPr>
              <a:t>MSSQL Server Remote Code Execution</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panose="020F0302020204030204"/>
              <a:ea typeface="+mj-ea"/>
              <a:cs typeface="+mj-cs"/>
            </a:endParaRPr>
          </a:p>
          <a:p>
            <a:pPr marL="571500" marR="0" lvl="0" indent="-571500" algn="l" defTabSz="914400" rtl="0" eaLnBrk="1" fontAlgn="auto" latinLnBrk="0" hangingPunct="1">
              <a:lnSpc>
                <a:spcPct val="90000"/>
              </a:lnSpc>
              <a:spcBef>
                <a:spcPct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Light" panose="020F0302020204030204"/>
                <a:ea typeface="+mj-ea"/>
                <a:cs typeface="+mj-cs"/>
              </a:rPr>
              <a:t>ACE type  Exploitation</a:t>
            </a:r>
          </a:p>
          <a:p>
            <a:pPr marL="571500" marR="0" lvl="0" indent="-571500" algn="l" defTabSz="914400" rtl="0" eaLnBrk="1" fontAlgn="auto" latinLnBrk="0" hangingPunct="1">
              <a:lnSpc>
                <a:spcPct val="90000"/>
              </a:lnSpc>
              <a:spcBef>
                <a:spcPct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white"/>
              </a:solidFill>
              <a:effectLst/>
              <a:uLnTx/>
              <a:uFillTx/>
              <a:latin typeface="Calibri Light" panose="020F0302020204030204"/>
              <a:ea typeface="+mj-ea"/>
              <a:cs typeface="+mj-cs"/>
            </a:endParaRPr>
          </a:p>
          <a:p>
            <a:pPr marL="571500" marR="0" lvl="0" indent="-571500" algn="l" defTabSz="914400" rtl="0" eaLnBrk="1" fontAlgn="auto" latinLnBrk="0" hangingPunct="1">
              <a:lnSpc>
                <a:spcPct val="90000"/>
              </a:lnSpc>
              <a:spcBef>
                <a:spcPct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Light" panose="020F0302020204030204"/>
                <a:ea typeface="+mj-ea"/>
                <a:cs typeface="+mj-cs"/>
              </a:rPr>
              <a:t>Certificate Exploitation</a:t>
            </a:r>
          </a:p>
          <a:p>
            <a:pPr marL="571500" marR="0" lvl="0" indent="-571500" algn="l" defTabSz="914400" rtl="0" eaLnBrk="1" fontAlgn="auto" latinLnBrk="0" hangingPunct="1">
              <a:lnSpc>
                <a:spcPct val="90000"/>
              </a:lnSpc>
              <a:spcBef>
                <a:spcPct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white"/>
              </a:solidFill>
              <a:effectLst/>
              <a:uLnTx/>
              <a:uFillTx/>
              <a:latin typeface="Calibri Light" panose="020F0302020204030204"/>
              <a:ea typeface="+mj-ea"/>
              <a:cs typeface="+mj-cs"/>
            </a:endParaRPr>
          </a:p>
          <a:p>
            <a:pPr marL="571500" marR="0" lvl="0" indent="-571500" algn="l" defTabSz="914400" rtl="0" eaLnBrk="1" fontAlgn="auto" latinLnBrk="0" hangingPunct="1">
              <a:lnSpc>
                <a:spcPct val="90000"/>
              </a:lnSpc>
              <a:spcBef>
                <a:spcPct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Light" panose="020F0302020204030204"/>
                <a:ea typeface="+mj-ea"/>
                <a:cs typeface="+mj-cs"/>
              </a:rPr>
              <a:t>Goden , Silver  &amp; Skeleton key persistence </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panose="020F0302020204030204"/>
              <a:ea typeface="+mj-ea"/>
              <a:cs typeface="+mj-cs"/>
            </a:endParaRPr>
          </a:p>
          <a:p>
            <a:pPr marL="571500" marR="0" lvl="0" indent="-571500" algn="l" defTabSz="914400" rtl="0" eaLnBrk="1" fontAlgn="auto" latinLnBrk="0" hangingPunct="1">
              <a:lnSpc>
                <a:spcPct val="90000"/>
              </a:lnSpc>
              <a:spcBef>
                <a:spcPct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Light" panose="020F0302020204030204"/>
                <a:ea typeface="+mj-ea"/>
                <a:cs typeface="+mj-cs"/>
              </a:rPr>
              <a:t>Advance Lateral Movement techniques using WMI, SC</a:t>
            </a:r>
          </a:p>
          <a:p>
            <a:pPr marL="571500" marR="0" lvl="0" indent="-571500" algn="l" defTabSz="914400" rtl="0" eaLnBrk="1" fontAlgn="auto" latinLnBrk="0" hangingPunct="1">
              <a:lnSpc>
                <a:spcPct val="90000"/>
              </a:lnSpc>
              <a:spcBef>
                <a:spcPct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white"/>
              </a:solidFill>
              <a:effectLst/>
              <a:uLnTx/>
              <a:uFillTx/>
              <a:latin typeface="Calibri Light" panose="020F0302020204030204"/>
              <a:ea typeface="+mj-ea"/>
              <a:cs typeface="+mj-cs"/>
            </a:endParaRPr>
          </a:p>
          <a:p>
            <a:pPr marL="571500" marR="0" lvl="0" indent="-571500" algn="l" defTabSz="914400" rtl="0" eaLnBrk="1" fontAlgn="auto" latinLnBrk="0" hangingPunct="1">
              <a:lnSpc>
                <a:spcPct val="90000"/>
              </a:lnSpc>
              <a:spcBef>
                <a:spcPct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Light" panose="020F0302020204030204"/>
                <a:ea typeface="+mj-ea"/>
                <a:cs typeface="+mj-cs"/>
              </a:rPr>
              <a:t>AMSI / Defender Bypass … </a:t>
            </a:r>
            <a:r>
              <a:rPr kumimoji="0" lang="en-US" sz="1800" b="0" i="0" u="none" strike="noStrike" kern="1200" cap="none" spc="0" normalizeH="0" baseline="0" noProof="0" dirty="0" err="1">
                <a:ln>
                  <a:noFill/>
                </a:ln>
                <a:solidFill>
                  <a:prstClr val="white"/>
                </a:solidFill>
                <a:effectLst/>
                <a:uLnTx/>
                <a:uFillTx/>
                <a:latin typeface="Calibri Light" panose="020F0302020204030204"/>
                <a:ea typeface="+mj-ea"/>
                <a:cs typeface="+mj-cs"/>
              </a:rPr>
              <a:t>etc</a:t>
            </a:r>
            <a:endParaRPr kumimoji="0" lang="en-US" sz="1800" b="0" i="0" u="none" strike="noStrike" kern="1200" cap="none" spc="0" normalizeH="0" baseline="0" noProof="0" dirty="0">
              <a:ln>
                <a:noFill/>
              </a:ln>
              <a:solidFill>
                <a:prstClr val="white"/>
              </a:solidFill>
              <a:effectLst/>
              <a:uLnTx/>
              <a:uFillTx/>
              <a:latin typeface="Calibri Light" panose="020F0302020204030204"/>
              <a:ea typeface="+mj-ea"/>
              <a:cs typeface="+mj-cs"/>
            </a:endParaRPr>
          </a:p>
          <a:p>
            <a:pPr marL="571500" marR="0" lvl="0" indent="-571500" algn="l" defTabSz="914400" rtl="0" eaLnBrk="1" fontAlgn="auto" latinLnBrk="0" hangingPunct="1">
              <a:lnSpc>
                <a:spcPct val="90000"/>
              </a:lnSpc>
              <a:spcBef>
                <a:spcPct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white"/>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panose="020F0302020204030204"/>
              <a:ea typeface="+mj-ea"/>
              <a:cs typeface="+mj-cs"/>
            </a:endParaRPr>
          </a:p>
        </p:txBody>
      </p:sp>
    </p:spTree>
    <p:extLst>
      <p:ext uri="{BB962C8B-B14F-4D97-AF65-F5344CB8AC3E}">
        <p14:creationId xmlns:p14="http://schemas.microsoft.com/office/powerpoint/2010/main" val="33365583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randombar(horizontal)">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randombar(horizontal)">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randombar(horizontal)">
                                      <p:cBhvr>
                                        <p:cTn id="27" dur="500"/>
                                        <p:tgtEl>
                                          <p:spTgt spid="4">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4">
                                            <p:txEl>
                                              <p:pRg st="10" end="10"/>
                                            </p:txEl>
                                          </p:spTgt>
                                        </p:tgtEl>
                                        <p:attrNameLst>
                                          <p:attrName>style.visibility</p:attrName>
                                        </p:attrNameLst>
                                      </p:cBhvr>
                                      <p:to>
                                        <p:strVal val="visible"/>
                                      </p:to>
                                    </p:set>
                                    <p:animEffect transition="in" filter="randombar(horizontal)">
                                      <p:cBhvr>
                                        <p:cTn id="32" dur="500"/>
                                        <p:tgtEl>
                                          <p:spTgt spid="4">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4">
                                            <p:txEl>
                                              <p:pRg st="12" end="12"/>
                                            </p:txEl>
                                          </p:spTgt>
                                        </p:tgtEl>
                                        <p:attrNameLst>
                                          <p:attrName>style.visibility</p:attrName>
                                        </p:attrNameLst>
                                      </p:cBhvr>
                                      <p:to>
                                        <p:strVal val="visible"/>
                                      </p:to>
                                    </p:set>
                                    <p:animEffect transition="in" filter="randombar(horizontal)">
                                      <p:cBhvr>
                                        <p:cTn id="37" dur="500"/>
                                        <p:tgtEl>
                                          <p:spTgt spid="4">
                                            <p:txEl>
                                              <p:pRg st="12" end="1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4">
                                            <p:txEl>
                                              <p:pRg st="14" end="14"/>
                                            </p:txEl>
                                          </p:spTgt>
                                        </p:tgtEl>
                                        <p:attrNameLst>
                                          <p:attrName>style.visibility</p:attrName>
                                        </p:attrNameLst>
                                      </p:cBhvr>
                                      <p:to>
                                        <p:strVal val="visible"/>
                                      </p:to>
                                    </p:set>
                                    <p:animEffect transition="in" filter="randombar(horizontal)">
                                      <p:cBhvr>
                                        <p:cTn id="42" dur="500"/>
                                        <p:tgtEl>
                                          <p:spTgt spid="4">
                                            <p:txEl>
                                              <p:pRg st="14" end="1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4">
                                            <p:txEl>
                                              <p:pRg st="16" end="16"/>
                                            </p:txEl>
                                          </p:spTgt>
                                        </p:tgtEl>
                                        <p:attrNameLst>
                                          <p:attrName>style.visibility</p:attrName>
                                        </p:attrNameLst>
                                      </p:cBhvr>
                                      <p:to>
                                        <p:strVal val="visible"/>
                                      </p:to>
                                    </p:set>
                                    <p:animEffect transition="in" filter="randombar(horizontal)">
                                      <p:cBhvr>
                                        <p:cTn id="47" dur="500"/>
                                        <p:tgtEl>
                                          <p:spTgt spid="4">
                                            <p:txEl>
                                              <p:pRg st="16" end="1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nodeType="clickEffect">
                                  <p:stCondLst>
                                    <p:cond delay="0"/>
                                  </p:stCondLst>
                                  <p:childTnLst>
                                    <p:set>
                                      <p:cBhvr>
                                        <p:cTn id="51" dur="1" fill="hold">
                                          <p:stCondLst>
                                            <p:cond delay="0"/>
                                          </p:stCondLst>
                                        </p:cTn>
                                        <p:tgtEl>
                                          <p:spTgt spid="4">
                                            <p:txEl>
                                              <p:pRg st="18" end="18"/>
                                            </p:txEl>
                                          </p:spTgt>
                                        </p:tgtEl>
                                        <p:attrNameLst>
                                          <p:attrName>style.visibility</p:attrName>
                                        </p:attrNameLst>
                                      </p:cBhvr>
                                      <p:to>
                                        <p:strVal val="visible"/>
                                      </p:to>
                                    </p:set>
                                    <p:animEffect transition="in" filter="randombar(horizontal)">
                                      <p:cBhvr>
                                        <p:cTn id="52" dur="500"/>
                                        <p:tgtEl>
                                          <p:spTgt spid="4">
                                            <p:txEl>
                                              <p:pRg st="18" end="1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nodeType="clickEffect">
                                  <p:stCondLst>
                                    <p:cond delay="0"/>
                                  </p:stCondLst>
                                  <p:childTnLst>
                                    <p:set>
                                      <p:cBhvr>
                                        <p:cTn id="56" dur="1" fill="hold">
                                          <p:stCondLst>
                                            <p:cond delay="0"/>
                                          </p:stCondLst>
                                        </p:cTn>
                                        <p:tgtEl>
                                          <p:spTgt spid="4">
                                            <p:txEl>
                                              <p:pRg st="20" end="20"/>
                                            </p:txEl>
                                          </p:spTgt>
                                        </p:tgtEl>
                                        <p:attrNameLst>
                                          <p:attrName>style.visibility</p:attrName>
                                        </p:attrNameLst>
                                      </p:cBhvr>
                                      <p:to>
                                        <p:strVal val="visible"/>
                                      </p:to>
                                    </p:set>
                                    <p:animEffect transition="in" filter="randombar(horizontal)">
                                      <p:cBhvr>
                                        <p:cTn id="57" dur="500"/>
                                        <p:tgtEl>
                                          <p:spTgt spid="4">
                                            <p:txEl>
                                              <p:pRg st="20" end="2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4" presetClass="entr" presetSubtype="10" fill="hold" nodeType="clickEffect">
                                  <p:stCondLst>
                                    <p:cond delay="0"/>
                                  </p:stCondLst>
                                  <p:childTnLst>
                                    <p:set>
                                      <p:cBhvr>
                                        <p:cTn id="61" dur="1" fill="hold">
                                          <p:stCondLst>
                                            <p:cond delay="0"/>
                                          </p:stCondLst>
                                        </p:cTn>
                                        <p:tgtEl>
                                          <p:spTgt spid="4">
                                            <p:txEl>
                                              <p:pRg st="22" end="22"/>
                                            </p:txEl>
                                          </p:spTgt>
                                        </p:tgtEl>
                                        <p:attrNameLst>
                                          <p:attrName>style.visibility</p:attrName>
                                        </p:attrNameLst>
                                      </p:cBhvr>
                                      <p:to>
                                        <p:strVal val="visible"/>
                                      </p:to>
                                    </p:set>
                                    <p:animEffect transition="in" filter="randombar(horizontal)">
                                      <p:cBhvr>
                                        <p:cTn id="62" dur="500"/>
                                        <p:tgtEl>
                                          <p:spTgt spid="4">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C3417-36BA-9613-92C1-ACDE1B48493B}"/>
              </a:ext>
            </a:extLst>
          </p:cNvPr>
          <p:cNvSpPr>
            <a:spLocks noGrp="1"/>
          </p:cNvSpPr>
          <p:nvPr>
            <p:ph type="title"/>
          </p:nvPr>
        </p:nvSpPr>
        <p:spPr>
          <a:xfrm>
            <a:off x="503859" y="384656"/>
            <a:ext cx="7985751" cy="723943"/>
          </a:xfrm>
        </p:spPr>
        <p:txBody>
          <a:bodyPr anchor="t">
            <a:normAutofit/>
          </a:bodyPr>
          <a:lstStyle/>
          <a:p>
            <a:r>
              <a:rPr lang="en-US" sz="4000" dirty="0"/>
              <a:t>Take aways and References</a:t>
            </a:r>
          </a:p>
        </p:txBody>
      </p:sp>
      <p:pic>
        <p:nvPicPr>
          <p:cNvPr id="6" name="Picture 5">
            <a:extLst>
              <a:ext uri="{FF2B5EF4-FFF2-40B4-BE49-F238E27FC236}">
                <a16:creationId xmlns:a16="http://schemas.microsoft.com/office/drawing/2014/main" id="{6CFED72E-ED16-3CF9-F8C1-34029C707D6C}"/>
              </a:ext>
            </a:extLst>
          </p:cNvPr>
          <p:cNvPicPr>
            <a:picLocks noChangeAspect="1"/>
          </p:cNvPicPr>
          <p:nvPr/>
        </p:nvPicPr>
        <p:blipFill>
          <a:blip r:embed="rId2"/>
          <a:stretch>
            <a:fillRect/>
          </a:stretch>
        </p:blipFill>
        <p:spPr>
          <a:xfrm>
            <a:off x="556083" y="1812379"/>
            <a:ext cx="5846648" cy="1529911"/>
          </a:xfrm>
          <a:prstGeom prst="rect">
            <a:avLst/>
          </a:prstGeom>
        </p:spPr>
      </p:pic>
      <p:sp>
        <p:nvSpPr>
          <p:cNvPr id="7" name="TextBox 6">
            <a:extLst>
              <a:ext uri="{FF2B5EF4-FFF2-40B4-BE49-F238E27FC236}">
                <a16:creationId xmlns:a16="http://schemas.microsoft.com/office/drawing/2014/main" id="{D0777519-4AA8-A422-4321-C526F684A49E}"/>
              </a:ext>
            </a:extLst>
          </p:cNvPr>
          <p:cNvSpPr txBox="1"/>
          <p:nvPr/>
        </p:nvSpPr>
        <p:spPr>
          <a:xfrm>
            <a:off x="556083" y="1308753"/>
            <a:ext cx="4410075" cy="369332"/>
          </a:xfrm>
          <a:prstGeom prst="rect">
            <a:avLst/>
          </a:prstGeom>
          <a:noFill/>
        </p:spPr>
        <p:txBody>
          <a:bodyPr wrap="square" rtlCol="0">
            <a:spAutoFit/>
          </a:bodyPr>
          <a:lstStyle/>
          <a:p>
            <a:r>
              <a:rPr lang="en-US" dirty="0">
                <a:hlinkClick r:id="rId3"/>
              </a:rPr>
              <a:t>https://wadcoms.com.github.io</a:t>
            </a:r>
            <a:endParaRPr lang="en-US" dirty="0"/>
          </a:p>
        </p:txBody>
      </p:sp>
      <p:sp>
        <p:nvSpPr>
          <p:cNvPr id="4" name="TextBox 3">
            <a:extLst>
              <a:ext uri="{FF2B5EF4-FFF2-40B4-BE49-F238E27FC236}">
                <a16:creationId xmlns:a16="http://schemas.microsoft.com/office/drawing/2014/main" id="{CFCCF6B9-7474-3793-2000-5C3ED5A9FCA2}"/>
              </a:ext>
            </a:extLst>
          </p:cNvPr>
          <p:cNvSpPr txBox="1"/>
          <p:nvPr/>
        </p:nvSpPr>
        <p:spPr>
          <a:xfrm>
            <a:off x="7051475" y="2353716"/>
            <a:ext cx="5403284" cy="2308324"/>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US" dirty="0">
                <a:hlinkClick r:id="rId4"/>
              </a:rPr>
              <a:t>https://www.ired.team/</a:t>
            </a:r>
            <a:endParaRPr lang="en-US" dirty="0"/>
          </a:p>
          <a:p>
            <a:pPr marL="285750" indent="-285750">
              <a:buFont typeface="Arial" panose="020B0604020202020204" pitchFamily="34" charset="0"/>
              <a:buChar char="•"/>
            </a:pPr>
            <a:r>
              <a:rPr lang="en-US" dirty="0">
                <a:hlinkClick r:id="rId5"/>
              </a:rPr>
              <a:t>https://www.thehacker.recipes/ad/recon</a:t>
            </a:r>
            <a:endParaRPr lang="en-US" dirty="0"/>
          </a:p>
          <a:p>
            <a:pPr marL="285750" indent="-285750">
              <a:buFont typeface="Arial" panose="020B0604020202020204" pitchFamily="34" charset="0"/>
              <a:buChar char="•"/>
            </a:pPr>
            <a:r>
              <a:rPr lang="en-US" dirty="0">
                <a:hlinkClick r:id="rId6"/>
              </a:rPr>
              <a:t>https://book.hacktricks.xyz/windows-hardening/active-directory-methodology</a:t>
            </a:r>
            <a:endParaRPr lang="en-US" dirty="0"/>
          </a:p>
          <a:p>
            <a:pPr marL="285750" indent="-285750">
              <a:buFont typeface="Arial" panose="020B0604020202020204" pitchFamily="34" charset="0"/>
              <a:buChar char="•"/>
            </a:pPr>
            <a:r>
              <a:rPr lang="en-US" dirty="0">
                <a:hlinkClick r:id="rId7"/>
              </a:rPr>
              <a:t>https://github.com/S1ckB0y1337/Active-Directory-Exploitation-Cheat-Sheet</a:t>
            </a:r>
            <a:endParaRPr lang="en-US" dirty="0"/>
          </a:p>
          <a:p>
            <a:pPr marL="285750" indent="-285750">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BB669711-3662-D264-C864-57AF50340856}"/>
              </a:ext>
            </a:extLst>
          </p:cNvPr>
          <p:cNvSpPr txBox="1"/>
          <p:nvPr/>
        </p:nvSpPr>
        <p:spPr>
          <a:xfrm>
            <a:off x="503859" y="3507878"/>
            <a:ext cx="6858966" cy="369332"/>
          </a:xfrm>
          <a:prstGeom prst="rect">
            <a:avLst/>
          </a:prstGeom>
          <a:noFill/>
        </p:spPr>
        <p:txBody>
          <a:bodyPr wrap="square" rtlCol="0">
            <a:spAutoFit/>
          </a:bodyPr>
          <a:lstStyle/>
          <a:p>
            <a:r>
              <a:rPr lang="en-US" dirty="0">
                <a:hlinkClick r:id="rId8"/>
              </a:rPr>
              <a:t>https://github.com/Orange-Cyberdefense/GOADt</a:t>
            </a:r>
            <a:endParaRPr lang="en-US" dirty="0"/>
          </a:p>
        </p:txBody>
      </p:sp>
      <p:pic>
        <p:nvPicPr>
          <p:cNvPr id="3074" name="Picture 2" descr="GOAD (Game Of Active Directory)">
            <a:extLst>
              <a:ext uri="{FF2B5EF4-FFF2-40B4-BE49-F238E27FC236}">
                <a16:creationId xmlns:a16="http://schemas.microsoft.com/office/drawing/2014/main" id="{093DA277-19E1-1D6D-05A4-FCFB312D881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8567" y="3996844"/>
            <a:ext cx="5286375" cy="24765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82FF202-A108-81D5-CF97-00D9E5B72B2E}"/>
              </a:ext>
            </a:extLst>
          </p:cNvPr>
          <p:cNvSpPr txBox="1"/>
          <p:nvPr/>
        </p:nvSpPr>
        <p:spPr>
          <a:xfrm>
            <a:off x="7178040" y="1798824"/>
            <a:ext cx="3051810" cy="446276"/>
          </a:xfrm>
          <a:prstGeom prst="rect">
            <a:avLst/>
          </a:prstGeom>
          <a:noFill/>
        </p:spPr>
        <p:txBody>
          <a:bodyPr wrap="square" rtlCol="0">
            <a:spAutoFit/>
          </a:bodyPr>
          <a:lstStyle/>
          <a:p>
            <a:r>
              <a:rPr lang="en-US" sz="2300" dirty="0"/>
              <a:t>References</a:t>
            </a:r>
          </a:p>
        </p:txBody>
      </p:sp>
    </p:spTree>
    <p:extLst>
      <p:ext uri="{BB962C8B-B14F-4D97-AF65-F5344CB8AC3E}">
        <p14:creationId xmlns:p14="http://schemas.microsoft.com/office/powerpoint/2010/main" val="224298500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5" grpId="0"/>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2" name="Rectangle 290">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4" name="Freeform: Shape 292">
            <a:extLst>
              <a:ext uri="{FF2B5EF4-FFF2-40B4-BE49-F238E27FC236}">
                <a16:creationId xmlns:a16="http://schemas.microsoft.com/office/drawing/2014/main" id="{498F8FF6-43B4-494A-AF8F-123A4983E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9837" y="-37578"/>
            <a:ext cx="4902679" cy="4667000"/>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 name="Freeform: Shape 294">
            <a:extLst>
              <a:ext uri="{FF2B5EF4-FFF2-40B4-BE49-F238E27FC236}">
                <a16:creationId xmlns:a16="http://schemas.microsoft.com/office/drawing/2014/main" id="{7F5D03CB-1EF4-4575-BA97-23EEE14EB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9837" y="-24224"/>
            <a:ext cx="4902679" cy="4629422"/>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2" name="Freeform: Shape 296">
            <a:extLst>
              <a:ext uri="{FF2B5EF4-FFF2-40B4-BE49-F238E27FC236}">
                <a16:creationId xmlns:a16="http://schemas.microsoft.com/office/drawing/2014/main" id="{3E3D6461-F498-4CA6-A69A-FF4223129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78299" y="0"/>
            <a:ext cx="3109294" cy="2816726"/>
          </a:xfrm>
          <a:custGeom>
            <a:avLst/>
            <a:gdLst>
              <a:gd name="connsiteX0" fmla="*/ 649244 w 3109294"/>
              <a:gd name="connsiteY0" fmla="*/ 0 h 2816726"/>
              <a:gd name="connsiteX1" fmla="*/ 2460050 w 3109294"/>
              <a:gd name="connsiteY1" fmla="*/ 0 h 2816726"/>
              <a:gd name="connsiteX2" fmla="*/ 2543547 w 3109294"/>
              <a:gd name="connsiteY2" fmla="*/ 62438 h 2816726"/>
              <a:gd name="connsiteX3" fmla="*/ 3109294 w 3109294"/>
              <a:gd name="connsiteY3" fmla="*/ 1262079 h 2816726"/>
              <a:gd name="connsiteX4" fmla="*/ 1554647 w 3109294"/>
              <a:gd name="connsiteY4" fmla="*/ 2816726 h 2816726"/>
              <a:gd name="connsiteX5" fmla="*/ 0 w 3109294"/>
              <a:gd name="connsiteY5" fmla="*/ 1262079 h 2816726"/>
              <a:gd name="connsiteX6" fmla="*/ 565747 w 3109294"/>
              <a:gd name="connsiteY6" fmla="*/ 62438 h 2816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09294" h="2816726">
                <a:moveTo>
                  <a:pt x="649244" y="0"/>
                </a:moveTo>
                <a:lnTo>
                  <a:pt x="2460050" y="0"/>
                </a:lnTo>
                <a:lnTo>
                  <a:pt x="2543547" y="62438"/>
                </a:lnTo>
                <a:cubicBezTo>
                  <a:pt x="2889063" y="347583"/>
                  <a:pt x="3109294" y="779112"/>
                  <a:pt x="3109294" y="1262079"/>
                </a:cubicBezTo>
                <a:cubicBezTo>
                  <a:pt x="3109294" y="2120687"/>
                  <a:pt x="2413255" y="2816726"/>
                  <a:pt x="1554647" y="2816726"/>
                </a:cubicBezTo>
                <a:cubicBezTo>
                  <a:pt x="696039" y="2816726"/>
                  <a:pt x="0" y="2120687"/>
                  <a:pt x="0" y="1262079"/>
                </a:cubicBezTo>
                <a:cubicBezTo>
                  <a:pt x="0" y="779112"/>
                  <a:pt x="220231" y="347583"/>
                  <a:pt x="565747" y="62438"/>
                </a:cubicBezTo>
                <a:close/>
              </a:path>
            </a:pathLst>
          </a:cu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3" name="Freeform: Shape 298">
            <a:extLst>
              <a:ext uri="{FF2B5EF4-FFF2-40B4-BE49-F238E27FC236}">
                <a16:creationId xmlns:a16="http://schemas.microsoft.com/office/drawing/2014/main" id="{0454E0C5-DF6D-4028-9C2A-0FDDF63C8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1984" y="1"/>
            <a:ext cx="3390016" cy="3628865"/>
          </a:xfrm>
          <a:custGeom>
            <a:avLst/>
            <a:gdLst>
              <a:gd name="connsiteX0" fmla="*/ 709972 w 3390016"/>
              <a:gd name="connsiteY0" fmla="*/ 0 h 3628865"/>
              <a:gd name="connsiteX1" fmla="*/ 3390016 w 3390016"/>
              <a:gd name="connsiteY1" fmla="*/ 0 h 3628865"/>
              <a:gd name="connsiteX2" fmla="*/ 3390016 w 3390016"/>
              <a:gd name="connsiteY2" fmla="*/ 3152567 h 3628865"/>
              <a:gd name="connsiteX3" fmla="*/ 3349024 w 3390016"/>
              <a:gd name="connsiteY3" fmla="*/ 3187227 h 3628865"/>
              <a:gd name="connsiteX4" fmla="*/ 2070639 w 3390016"/>
              <a:gd name="connsiteY4" fmla="*/ 3628865 h 3628865"/>
              <a:gd name="connsiteX5" fmla="*/ 0 w 3390016"/>
              <a:gd name="connsiteY5" fmla="*/ 1558226 h 3628865"/>
              <a:gd name="connsiteX6" fmla="*/ 606476 w 3390016"/>
              <a:gd name="connsiteY6" fmla="*/ 94063 h 3628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90016" h="3628865">
                <a:moveTo>
                  <a:pt x="709972" y="0"/>
                </a:moveTo>
                <a:lnTo>
                  <a:pt x="3390016" y="0"/>
                </a:lnTo>
                <a:lnTo>
                  <a:pt x="3390016" y="3152567"/>
                </a:lnTo>
                <a:lnTo>
                  <a:pt x="3349024" y="3187227"/>
                </a:lnTo>
                <a:cubicBezTo>
                  <a:pt x="2996999" y="3463869"/>
                  <a:pt x="2553087" y="3628865"/>
                  <a:pt x="2070639" y="3628865"/>
                </a:cubicBezTo>
                <a:cubicBezTo>
                  <a:pt x="927057" y="3628865"/>
                  <a:pt x="0" y="2701808"/>
                  <a:pt x="0" y="1558226"/>
                </a:cubicBezTo>
                <a:cubicBezTo>
                  <a:pt x="0" y="986435"/>
                  <a:pt x="231764" y="468775"/>
                  <a:pt x="606476" y="94063"/>
                </a:cubicBez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4" name="Freeform: Shape 300">
            <a:extLst>
              <a:ext uri="{FF2B5EF4-FFF2-40B4-BE49-F238E27FC236}">
                <a16:creationId xmlns:a16="http://schemas.microsoft.com/office/drawing/2014/main" id="{4C6990F7-14F2-4504-BDAF-92B264CF57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20152" y="-30279"/>
            <a:ext cx="3390016" cy="3628865"/>
          </a:xfrm>
          <a:custGeom>
            <a:avLst/>
            <a:gdLst>
              <a:gd name="connsiteX0" fmla="*/ 709972 w 3390016"/>
              <a:gd name="connsiteY0" fmla="*/ 0 h 3628865"/>
              <a:gd name="connsiteX1" fmla="*/ 3390016 w 3390016"/>
              <a:gd name="connsiteY1" fmla="*/ 0 h 3628865"/>
              <a:gd name="connsiteX2" fmla="*/ 3390016 w 3390016"/>
              <a:gd name="connsiteY2" fmla="*/ 3152567 h 3628865"/>
              <a:gd name="connsiteX3" fmla="*/ 3349024 w 3390016"/>
              <a:gd name="connsiteY3" fmla="*/ 3187227 h 3628865"/>
              <a:gd name="connsiteX4" fmla="*/ 2070639 w 3390016"/>
              <a:gd name="connsiteY4" fmla="*/ 3628865 h 3628865"/>
              <a:gd name="connsiteX5" fmla="*/ 0 w 3390016"/>
              <a:gd name="connsiteY5" fmla="*/ 1558226 h 3628865"/>
              <a:gd name="connsiteX6" fmla="*/ 606476 w 3390016"/>
              <a:gd name="connsiteY6" fmla="*/ 94063 h 3628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90016" h="3628865">
                <a:moveTo>
                  <a:pt x="709972" y="0"/>
                </a:moveTo>
                <a:lnTo>
                  <a:pt x="3390016" y="0"/>
                </a:lnTo>
                <a:lnTo>
                  <a:pt x="3390016" y="3152567"/>
                </a:lnTo>
                <a:lnTo>
                  <a:pt x="3349024" y="3187227"/>
                </a:lnTo>
                <a:cubicBezTo>
                  <a:pt x="2996999" y="3463869"/>
                  <a:pt x="2553087" y="3628865"/>
                  <a:pt x="2070639" y="3628865"/>
                </a:cubicBezTo>
                <a:cubicBezTo>
                  <a:pt x="927057" y="3628865"/>
                  <a:pt x="0" y="2701808"/>
                  <a:pt x="0" y="1558226"/>
                </a:cubicBezTo>
                <a:cubicBezTo>
                  <a:pt x="0" y="986435"/>
                  <a:pt x="231764" y="468775"/>
                  <a:pt x="606476" y="94063"/>
                </a:cubicBezTo>
                <a:close/>
              </a:path>
            </a:pathLst>
          </a:cu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03" name="Group 302">
            <a:extLst>
              <a:ext uri="{FF2B5EF4-FFF2-40B4-BE49-F238E27FC236}">
                <a16:creationId xmlns:a16="http://schemas.microsoft.com/office/drawing/2014/main" id="{5A0C4446-9F64-4BE4-9D9E-0175614A58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0" y="4673755"/>
            <a:ext cx="1861854" cy="717514"/>
            <a:chOff x="0" y="3975962"/>
            <a:chExt cx="1861854" cy="717514"/>
          </a:xfrm>
          <a:solidFill>
            <a:schemeClr val="bg1"/>
          </a:solidFill>
        </p:grpSpPr>
        <p:sp>
          <p:nvSpPr>
            <p:cNvPr id="325" name="Freeform: Shape 303">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975962"/>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326" name="Freeform: Shape 304">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415697"/>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327" name="Freeform: Shape 306">
            <a:extLst>
              <a:ext uri="{FF2B5EF4-FFF2-40B4-BE49-F238E27FC236}">
                <a16:creationId xmlns:a16="http://schemas.microsoft.com/office/drawing/2014/main" id="{93BE41BE-DE62-4F2C-B0C3-B7BBAA80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4683" y="2935666"/>
            <a:ext cx="4680928" cy="3922335"/>
          </a:xfrm>
          <a:custGeom>
            <a:avLst/>
            <a:gdLst>
              <a:gd name="connsiteX0" fmla="*/ 2340464 w 4680928"/>
              <a:gd name="connsiteY0" fmla="*/ 0 h 3922335"/>
              <a:gd name="connsiteX1" fmla="*/ 4680928 w 4680928"/>
              <a:gd name="connsiteY1" fmla="*/ 2340464 h 3922335"/>
              <a:gd name="connsiteX2" fmla="*/ 4146480 w 4680928"/>
              <a:gd name="connsiteY2" fmla="*/ 3829217 h 3922335"/>
              <a:gd name="connsiteX3" fmla="*/ 4061848 w 4680928"/>
              <a:gd name="connsiteY3" fmla="*/ 3922335 h 3922335"/>
              <a:gd name="connsiteX4" fmla="*/ 619080 w 4680928"/>
              <a:gd name="connsiteY4" fmla="*/ 3922335 h 3922335"/>
              <a:gd name="connsiteX5" fmla="*/ 534448 w 4680928"/>
              <a:gd name="connsiteY5" fmla="*/ 3829217 h 3922335"/>
              <a:gd name="connsiteX6" fmla="*/ 0 w 4680928"/>
              <a:gd name="connsiteY6" fmla="*/ 2340464 h 3922335"/>
              <a:gd name="connsiteX7" fmla="*/ 2340464 w 4680928"/>
              <a:gd name="connsiteY7" fmla="*/ 0 h 3922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80928" h="3922335">
                <a:moveTo>
                  <a:pt x="2340464" y="0"/>
                </a:moveTo>
                <a:cubicBezTo>
                  <a:pt x="3633067" y="0"/>
                  <a:pt x="4680928" y="1047861"/>
                  <a:pt x="4680928" y="2340464"/>
                </a:cubicBezTo>
                <a:cubicBezTo>
                  <a:pt x="4680928" y="2905978"/>
                  <a:pt x="4480361" y="3424647"/>
                  <a:pt x="4146480" y="3829217"/>
                </a:cubicBezTo>
                <a:lnTo>
                  <a:pt x="4061848" y="3922335"/>
                </a:lnTo>
                <a:lnTo>
                  <a:pt x="619080" y="3922335"/>
                </a:lnTo>
                <a:lnTo>
                  <a:pt x="534448" y="3829217"/>
                </a:lnTo>
                <a:cubicBezTo>
                  <a:pt x="200567" y="3424647"/>
                  <a:pt x="0" y="2905978"/>
                  <a:pt x="0" y="2340464"/>
                </a:cubicBezTo>
                <a:cubicBezTo>
                  <a:pt x="0" y="1047861"/>
                  <a:pt x="1047861" y="0"/>
                  <a:pt x="2340464" y="0"/>
                </a:cubicBez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9" name="Freeform: Shape 308">
            <a:extLst>
              <a:ext uri="{FF2B5EF4-FFF2-40B4-BE49-F238E27FC236}">
                <a16:creationId xmlns:a16="http://schemas.microsoft.com/office/drawing/2014/main" id="{A0E21CE3-CE4A-4A81-86C9-0193543418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32122" y="2953834"/>
            <a:ext cx="4680928" cy="3922335"/>
          </a:xfrm>
          <a:custGeom>
            <a:avLst/>
            <a:gdLst>
              <a:gd name="connsiteX0" fmla="*/ 2340464 w 4680928"/>
              <a:gd name="connsiteY0" fmla="*/ 0 h 3922335"/>
              <a:gd name="connsiteX1" fmla="*/ 4680928 w 4680928"/>
              <a:gd name="connsiteY1" fmla="*/ 2340464 h 3922335"/>
              <a:gd name="connsiteX2" fmla="*/ 4146480 w 4680928"/>
              <a:gd name="connsiteY2" fmla="*/ 3829217 h 3922335"/>
              <a:gd name="connsiteX3" fmla="*/ 4061848 w 4680928"/>
              <a:gd name="connsiteY3" fmla="*/ 3922335 h 3922335"/>
              <a:gd name="connsiteX4" fmla="*/ 619080 w 4680928"/>
              <a:gd name="connsiteY4" fmla="*/ 3922335 h 3922335"/>
              <a:gd name="connsiteX5" fmla="*/ 534448 w 4680928"/>
              <a:gd name="connsiteY5" fmla="*/ 3829217 h 3922335"/>
              <a:gd name="connsiteX6" fmla="*/ 0 w 4680928"/>
              <a:gd name="connsiteY6" fmla="*/ 2340464 h 3922335"/>
              <a:gd name="connsiteX7" fmla="*/ 2340464 w 4680928"/>
              <a:gd name="connsiteY7" fmla="*/ 0 h 3922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80928" h="3922335">
                <a:moveTo>
                  <a:pt x="2340464" y="0"/>
                </a:moveTo>
                <a:cubicBezTo>
                  <a:pt x="3633067" y="0"/>
                  <a:pt x="4680928" y="1047861"/>
                  <a:pt x="4680928" y="2340464"/>
                </a:cubicBezTo>
                <a:cubicBezTo>
                  <a:pt x="4680928" y="2905978"/>
                  <a:pt x="4480361" y="3424647"/>
                  <a:pt x="4146480" y="3829217"/>
                </a:cubicBezTo>
                <a:lnTo>
                  <a:pt x="4061848" y="3922335"/>
                </a:lnTo>
                <a:lnTo>
                  <a:pt x="619080" y="3922335"/>
                </a:lnTo>
                <a:lnTo>
                  <a:pt x="534448" y="3829217"/>
                </a:lnTo>
                <a:cubicBezTo>
                  <a:pt x="200567" y="3424647"/>
                  <a:pt x="0" y="2905978"/>
                  <a:pt x="0" y="2340464"/>
                </a:cubicBezTo>
                <a:cubicBezTo>
                  <a:pt x="0" y="1047861"/>
                  <a:pt x="1047861" y="0"/>
                  <a:pt x="2340464" y="0"/>
                </a:cubicBezTo>
                <a:close/>
              </a:path>
            </a:pathLst>
          </a:cu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1" name="Freeform: Shape 310">
            <a:extLst>
              <a:ext uri="{FF2B5EF4-FFF2-40B4-BE49-F238E27FC236}">
                <a16:creationId xmlns:a16="http://schemas.microsoft.com/office/drawing/2014/main" id="{5AFEC601-A132-47EE-B0C2-B38ACD9FC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5170" y="-24224"/>
            <a:ext cx="4902678" cy="4544235"/>
          </a:xfrm>
          <a:custGeom>
            <a:avLst/>
            <a:gdLst>
              <a:gd name="connsiteX0" fmla="*/ 1529549 w 6355652"/>
              <a:gd name="connsiteY0" fmla="*/ 0 h 5890980"/>
              <a:gd name="connsiteX1" fmla="*/ 4826104 w 6355652"/>
              <a:gd name="connsiteY1" fmla="*/ 0 h 5890980"/>
              <a:gd name="connsiteX2" fmla="*/ 4954579 w 6355652"/>
              <a:gd name="connsiteY2" fmla="*/ 78051 h 5890980"/>
              <a:gd name="connsiteX3" fmla="*/ 6355652 w 6355652"/>
              <a:gd name="connsiteY3" fmla="*/ 2713154 h 5890980"/>
              <a:gd name="connsiteX4" fmla="*/ 3177826 w 6355652"/>
              <a:gd name="connsiteY4" fmla="*/ 5890980 h 5890980"/>
              <a:gd name="connsiteX5" fmla="*/ 0 w 6355652"/>
              <a:gd name="connsiteY5" fmla="*/ 2713154 h 5890980"/>
              <a:gd name="connsiteX6" fmla="*/ 1401073 w 6355652"/>
              <a:gd name="connsiteY6" fmla="*/ 78051 h 58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5890980">
                <a:moveTo>
                  <a:pt x="1529549" y="0"/>
                </a:moveTo>
                <a:lnTo>
                  <a:pt x="4826104" y="0"/>
                </a:lnTo>
                <a:lnTo>
                  <a:pt x="4954579" y="78051"/>
                </a:lnTo>
                <a:cubicBezTo>
                  <a:pt x="5799886" y="649129"/>
                  <a:pt x="6355652" y="1616239"/>
                  <a:pt x="6355652" y="2713154"/>
                </a:cubicBezTo>
                <a:cubicBezTo>
                  <a:pt x="6355652" y="4468219"/>
                  <a:pt x="4932891" y="5890980"/>
                  <a:pt x="3177826" y="5890980"/>
                </a:cubicBezTo>
                <a:cubicBezTo>
                  <a:pt x="1422761" y="5890980"/>
                  <a:pt x="0" y="4468219"/>
                  <a:pt x="0" y="2713154"/>
                </a:cubicBezTo>
                <a:cubicBezTo>
                  <a:pt x="0" y="1616239"/>
                  <a:pt x="555766" y="649129"/>
                  <a:pt x="1401073" y="78051"/>
                </a:cubicBezTo>
                <a:close/>
              </a:path>
            </a:pathLst>
          </a:cu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1C3417-36BA-9613-92C1-ACDE1B48493B}"/>
              </a:ext>
            </a:extLst>
          </p:cNvPr>
          <p:cNvSpPr>
            <a:spLocks noGrp="1"/>
          </p:cNvSpPr>
          <p:nvPr>
            <p:ph type="title"/>
          </p:nvPr>
        </p:nvSpPr>
        <p:spPr>
          <a:xfrm>
            <a:off x="590692" y="312825"/>
            <a:ext cx="4024032" cy="2885715"/>
          </a:xfrm>
        </p:spPr>
        <p:txBody>
          <a:bodyPr vert="horz" lIns="91440" tIns="45720" rIns="91440" bIns="45720" rtlCol="0" anchor="b">
            <a:normAutofit/>
          </a:bodyPr>
          <a:lstStyle/>
          <a:p>
            <a:pPr algn="ctr"/>
            <a:r>
              <a:rPr lang="en-US" sz="5400" dirty="0">
                <a:solidFill>
                  <a:schemeClr val="bg1"/>
                </a:solidFill>
              </a:rPr>
              <a:t>Thank You</a:t>
            </a:r>
          </a:p>
        </p:txBody>
      </p:sp>
      <p:sp>
        <p:nvSpPr>
          <p:cNvPr id="3" name="Title 1">
            <a:extLst>
              <a:ext uri="{FF2B5EF4-FFF2-40B4-BE49-F238E27FC236}">
                <a16:creationId xmlns:a16="http://schemas.microsoft.com/office/drawing/2014/main" id="{D2782DB6-A7F0-4412-603A-408E6D801618}"/>
              </a:ext>
            </a:extLst>
          </p:cNvPr>
          <p:cNvSpPr txBox="1">
            <a:spLocks/>
          </p:cNvSpPr>
          <p:nvPr/>
        </p:nvSpPr>
        <p:spPr>
          <a:xfrm>
            <a:off x="590692" y="3198540"/>
            <a:ext cx="4024032" cy="400046"/>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1000"/>
              </a:spcBef>
            </a:pPr>
            <a:r>
              <a:rPr lang="en-US" sz="2000">
                <a:solidFill>
                  <a:schemeClr val="bg1"/>
                </a:solidFill>
                <a:latin typeface="+mn-lt"/>
                <a:ea typeface="+mn-ea"/>
                <a:cs typeface="+mn-cs"/>
              </a:rPr>
              <a:t>Connect with Me Over LinkedIn</a:t>
            </a:r>
            <a:endParaRPr lang="en-US" sz="2000" dirty="0">
              <a:solidFill>
                <a:schemeClr val="bg1"/>
              </a:solidFill>
              <a:latin typeface="+mn-lt"/>
              <a:ea typeface="+mn-ea"/>
              <a:cs typeface="+mn-cs"/>
            </a:endParaRPr>
          </a:p>
        </p:txBody>
      </p:sp>
      <p:pic>
        <p:nvPicPr>
          <p:cNvPr id="4" name="Picture 3" descr="A qr code on a white background&#10;&#10;Description automatically generated">
            <a:extLst>
              <a:ext uri="{FF2B5EF4-FFF2-40B4-BE49-F238E27FC236}">
                <a16:creationId xmlns:a16="http://schemas.microsoft.com/office/drawing/2014/main" id="{EF20D365-6085-9868-93F4-78B82C54727B}"/>
              </a:ext>
            </a:extLst>
          </p:cNvPr>
          <p:cNvPicPr>
            <a:picLocks noChangeAspect="1"/>
          </p:cNvPicPr>
          <p:nvPr/>
        </p:nvPicPr>
        <p:blipFill rotWithShape="1">
          <a:blip r:embed="rId3">
            <a:extLst>
              <a:ext uri="{28A0092B-C50C-407E-A947-70E740481C1C}">
                <a14:useLocalDpi xmlns:a14="http://schemas.microsoft.com/office/drawing/2010/main" val="0"/>
              </a:ext>
            </a:extLst>
          </a:blip>
          <a:srcRect r="2" b="2"/>
          <a:stretch/>
        </p:blipFill>
        <p:spPr>
          <a:xfrm>
            <a:off x="5463078" y="3703269"/>
            <a:ext cx="2698970" cy="2698970"/>
          </a:xfrm>
          <a:prstGeom prst="rect">
            <a:avLst/>
          </a:prstGeom>
        </p:spPr>
      </p:pic>
      <p:sp>
        <p:nvSpPr>
          <p:cNvPr id="313" name="Freeform: Shape 312">
            <a:extLst>
              <a:ext uri="{FF2B5EF4-FFF2-40B4-BE49-F238E27FC236}">
                <a16:creationId xmlns:a16="http://schemas.microsoft.com/office/drawing/2014/main" id="{AAF42388-8A96-425A-9532-FACC28855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51448" y="-31015"/>
            <a:ext cx="3109294" cy="2816726"/>
          </a:xfrm>
          <a:custGeom>
            <a:avLst/>
            <a:gdLst>
              <a:gd name="connsiteX0" fmla="*/ 649244 w 3109294"/>
              <a:gd name="connsiteY0" fmla="*/ 0 h 2816726"/>
              <a:gd name="connsiteX1" fmla="*/ 2460050 w 3109294"/>
              <a:gd name="connsiteY1" fmla="*/ 0 h 2816726"/>
              <a:gd name="connsiteX2" fmla="*/ 2543547 w 3109294"/>
              <a:gd name="connsiteY2" fmla="*/ 62438 h 2816726"/>
              <a:gd name="connsiteX3" fmla="*/ 3109294 w 3109294"/>
              <a:gd name="connsiteY3" fmla="*/ 1262079 h 2816726"/>
              <a:gd name="connsiteX4" fmla="*/ 1554647 w 3109294"/>
              <a:gd name="connsiteY4" fmla="*/ 2816726 h 2816726"/>
              <a:gd name="connsiteX5" fmla="*/ 0 w 3109294"/>
              <a:gd name="connsiteY5" fmla="*/ 1262079 h 2816726"/>
              <a:gd name="connsiteX6" fmla="*/ 565747 w 3109294"/>
              <a:gd name="connsiteY6" fmla="*/ 62438 h 2816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09294" h="2816726">
                <a:moveTo>
                  <a:pt x="649244" y="0"/>
                </a:moveTo>
                <a:lnTo>
                  <a:pt x="2460050" y="0"/>
                </a:lnTo>
                <a:lnTo>
                  <a:pt x="2543547" y="62438"/>
                </a:lnTo>
                <a:cubicBezTo>
                  <a:pt x="2889063" y="347583"/>
                  <a:pt x="3109294" y="779112"/>
                  <a:pt x="3109294" y="1262079"/>
                </a:cubicBezTo>
                <a:cubicBezTo>
                  <a:pt x="3109294" y="2120687"/>
                  <a:pt x="2413255" y="2816726"/>
                  <a:pt x="1554647" y="2816726"/>
                </a:cubicBezTo>
                <a:cubicBezTo>
                  <a:pt x="696039" y="2816726"/>
                  <a:pt x="0" y="2120687"/>
                  <a:pt x="0" y="1262079"/>
                </a:cubicBezTo>
                <a:cubicBezTo>
                  <a:pt x="0" y="779112"/>
                  <a:pt x="220231" y="347583"/>
                  <a:pt x="565747" y="62438"/>
                </a:cubicBezTo>
                <a:close/>
              </a:path>
            </a:pathLst>
          </a:cu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10" descr="A person standing at a podium&#10;&#10;Description automatically generated">
            <a:extLst>
              <a:ext uri="{FF2B5EF4-FFF2-40B4-BE49-F238E27FC236}">
                <a16:creationId xmlns:a16="http://schemas.microsoft.com/office/drawing/2014/main" id="{285219B2-9123-A8EE-F020-0E6FB9E0FD7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3155" r="-2" b="41844"/>
          <a:stretch/>
        </p:blipFill>
        <p:spPr bwMode="auto">
          <a:xfrm>
            <a:off x="9695611" y="449089"/>
            <a:ext cx="2207861" cy="220786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null Pune">
            <a:extLst>
              <a:ext uri="{FF2B5EF4-FFF2-40B4-BE49-F238E27FC236}">
                <a16:creationId xmlns:a16="http://schemas.microsoft.com/office/drawing/2014/main" id="{E6290F59-5D68-1413-E58D-F0C0330F922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0798" r="9835" b="-2"/>
          <a:stretch/>
        </p:blipFill>
        <p:spPr bwMode="auto">
          <a:xfrm>
            <a:off x="6096000" y="224448"/>
            <a:ext cx="2066048" cy="2066039"/>
          </a:xfrm>
          <a:prstGeom prst="rect">
            <a:avLst/>
          </a:prstGeom>
          <a:noFill/>
          <a:extLst>
            <a:ext uri="{909E8E84-426E-40DD-AFC4-6F175D3DCCD1}">
              <a14:hiddenFill xmlns:a14="http://schemas.microsoft.com/office/drawing/2010/main">
                <a:solidFill>
                  <a:srgbClr val="FFFFFF"/>
                </a:solidFill>
              </a14:hiddenFill>
            </a:ext>
          </a:extLst>
        </p:spPr>
      </p:pic>
      <p:grpSp>
        <p:nvGrpSpPr>
          <p:cNvPr id="315"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49330" y="3703269"/>
            <a:ext cx="1054466" cy="469689"/>
            <a:chOff x="9841624" y="4115729"/>
            <a:chExt cx="602169" cy="268223"/>
          </a:xfrm>
          <a:solidFill>
            <a:schemeClr val="bg1"/>
          </a:solidFill>
        </p:grpSpPr>
        <p:sp>
          <p:nvSpPr>
            <p:cNvPr id="316" name="Freeform: Shape 315">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3942491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2" name="Rectangle 2091">
            <a:extLst>
              <a:ext uri="{FF2B5EF4-FFF2-40B4-BE49-F238E27FC236}">
                <a16:creationId xmlns:a16="http://schemas.microsoft.com/office/drawing/2014/main" id="{CBE3092D-4105-4026-9B66-A0011E0CA5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4" name="Rectangle 2093">
            <a:extLst>
              <a:ext uri="{FF2B5EF4-FFF2-40B4-BE49-F238E27FC236}">
                <a16:creationId xmlns:a16="http://schemas.microsoft.com/office/drawing/2014/main" id="{D9759409-BDF8-4BFD-9AF3-4B5C04C2A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781800" cy="685800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6004D1-FF11-37E8-8928-A9CB5504BFA4}"/>
              </a:ext>
            </a:extLst>
          </p:cNvPr>
          <p:cNvSpPr>
            <a:spLocks noGrp="1"/>
          </p:cNvSpPr>
          <p:nvPr>
            <p:ph type="title"/>
          </p:nvPr>
        </p:nvSpPr>
        <p:spPr>
          <a:xfrm>
            <a:off x="138018" y="606248"/>
            <a:ext cx="2338482" cy="539132"/>
          </a:xfrm>
        </p:spPr>
        <p:txBody>
          <a:bodyPr anchor="b">
            <a:normAutofit/>
          </a:bodyPr>
          <a:lstStyle/>
          <a:p>
            <a:pPr algn="ctr"/>
            <a:r>
              <a:rPr lang="en-US" sz="3200" b="1" dirty="0">
                <a:solidFill>
                  <a:schemeClr val="bg1">
                    <a:alpha val="60000"/>
                  </a:schemeClr>
                </a:solidFill>
              </a:rPr>
              <a:t>Who am I ?</a:t>
            </a:r>
          </a:p>
        </p:txBody>
      </p:sp>
      <p:sp>
        <p:nvSpPr>
          <p:cNvPr id="6" name="Content Placeholder 5">
            <a:extLst>
              <a:ext uri="{FF2B5EF4-FFF2-40B4-BE49-F238E27FC236}">
                <a16:creationId xmlns:a16="http://schemas.microsoft.com/office/drawing/2014/main" id="{C4B04DD1-B3D0-7084-8E90-547967F6C32A}"/>
              </a:ext>
            </a:extLst>
          </p:cNvPr>
          <p:cNvSpPr>
            <a:spLocks noGrp="1"/>
          </p:cNvSpPr>
          <p:nvPr>
            <p:ph idx="1"/>
          </p:nvPr>
        </p:nvSpPr>
        <p:spPr>
          <a:xfrm>
            <a:off x="502784" y="2305050"/>
            <a:ext cx="6129433" cy="2647950"/>
          </a:xfrm>
        </p:spPr>
        <p:txBody>
          <a:bodyPr anchor="t">
            <a:normAutofit/>
          </a:bodyPr>
          <a:lstStyle/>
          <a:p>
            <a:r>
              <a:rPr lang="en-US" sz="2400" dirty="0">
                <a:solidFill>
                  <a:schemeClr val="bg1"/>
                </a:solidFill>
              </a:rPr>
              <a:t>Penetration Tester at Siemens-Healthineers  </a:t>
            </a:r>
            <a:endParaRPr lang="en-US" sz="2000" dirty="0">
              <a:solidFill>
                <a:schemeClr val="bg1"/>
              </a:solidFill>
            </a:endParaRPr>
          </a:p>
          <a:p>
            <a:r>
              <a:rPr lang="en-US" sz="2000" dirty="0">
                <a:solidFill>
                  <a:schemeClr val="bg1"/>
                </a:solidFill>
              </a:rPr>
              <a:t>Security Research publisher at </a:t>
            </a:r>
            <a:r>
              <a:rPr lang="en-US" sz="2000" dirty="0" err="1">
                <a:solidFill>
                  <a:schemeClr val="bg1"/>
                </a:solidFill>
              </a:rPr>
              <a:t>Hadess</a:t>
            </a:r>
            <a:endParaRPr lang="en-US" sz="2000" dirty="0">
              <a:solidFill>
                <a:schemeClr val="bg1"/>
              </a:solidFill>
            </a:endParaRPr>
          </a:p>
          <a:p>
            <a:r>
              <a:rPr lang="en-US" sz="2000" dirty="0">
                <a:solidFill>
                  <a:schemeClr val="bg1"/>
                </a:solidFill>
              </a:rPr>
              <a:t>CTF Player</a:t>
            </a:r>
          </a:p>
          <a:p>
            <a:r>
              <a:rPr lang="en-US" sz="2000" dirty="0">
                <a:solidFill>
                  <a:schemeClr val="bg1"/>
                </a:solidFill>
              </a:rPr>
              <a:t>Bug-bounty Hunter</a:t>
            </a:r>
          </a:p>
          <a:p>
            <a:r>
              <a:rPr lang="en-US" sz="2000" dirty="0">
                <a:solidFill>
                  <a:schemeClr val="bg1"/>
                </a:solidFill>
              </a:rPr>
              <a:t>Computer Security Guy</a:t>
            </a:r>
          </a:p>
        </p:txBody>
      </p:sp>
      <p:pic>
        <p:nvPicPr>
          <p:cNvPr id="2058" name="Picture 10" descr="A person standing at a podium&#10;&#10;Description automatically generated">
            <a:extLst>
              <a:ext uri="{FF2B5EF4-FFF2-40B4-BE49-F238E27FC236}">
                <a16:creationId xmlns:a16="http://schemas.microsoft.com/office/drawing/2014/main" id="{2ED79426-109A-820F-81F7-7807AB7BFCD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132" b="35823"/>
          <a:stretch/>
        </p:blipFill>
        <p:spPr bwMode="auto">
          <a:xfrm>
            <a:off x="7461069" y="819008"/>
            <a:ext cx="4117787" cy="5219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907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46EE229-6B7B-EF86-8FDF-B6A2990D3C9B}"/>
              </a:ext>
            </a:extLst>
          </p:cNvPr>
          <p:cNvSpPr txBox="1"/>
          <p:nvPr/>
        </p:nvSpPr>
        <p:spPr>
          <a:xfrm>
            <a:off x="1102368" y="1877492"/>
            <a:ext cx="4030132" cy="3215373"/>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400" kern="1200">
                <a:solidFill>
                  <a:schemeClr val="bg1"/>
                </a:solidFill>
                <a:latin typeface="+mj-lt"/>
                <a:ea typeface="+mj-ea"/>
                <a:cs typeface="+mj-cs"/>
              </a:rPr>
              <a:t>What are we going to talk about</a:t>
            </a:r>
          </a:p>
        </p:txBody>
      </p:sp>
      <p:grpSp>
        <p:nvGrpSpPr>
          <p:cNvPr id="18" name="Group 17">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9" name="Freeform: Shape 18">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20" name="Freeform: Shape 19">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2"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6" name="Oval 25">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TextBox 4">
            <a:extLst>
              <a:ext uri="{FF2B5EF4-FFF2-40B4-BE49-F238E27FC236}">
                <a16:creationId xmlns:a16="http://schemas.microsoft.com/office/drawing/2014/main" id="{2EFC4833-3950-0F1A-5260-E57F1F29B887}"/>
              </a:ext>
            </a:extLst>
          </p:cNvPr>
          <p:cNvSpPr txBox="1"/>
          <p:nvPr/>
        </p:nvSpPr>
        <p:spPr>
          <a:xfrm>
            <a:off x="6124622" y="1146752"/>
            <a:ext cx="5356041" cy="500861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dirty="0">
                <a:solidFill>
                  <a:schemeClr val="bg1"/>
                </a:solidFill>
              </a:rPr>
              <a:t>Introduction to AD and its components</a:t>
            </a:r>
          </a:p>
          <a:p>
            <a:pPr indent="-228600">
              <a:lnSpc>
                <a:spcPct val="90000"/>
              </a:lnSpc>
              <a:spcAft>
                <a:spcPts val="600"/>
              </a:spcAft>
              <a:buFont typeface="Arial" panose="020B0604020202020204" pitchFamily="34" charset="0"/>
              <a:buChar char="•"/>
            </a:pPr>
            <a:r>
              <a:rPr lang="en-US" dirty="0">
                <a:solidFill>
                  <a:schemeClr val="bg1"/>
                </a:solidFill>
              </a:rPr>
              <a:t>Authentication Protocols in Active Directory</a:t>
            </a:r>
          </a:p>
          <a:p>
            <a:pPr lvl="1" indent="-228600">
              <a:lnSpc>
                <a:spcPct val="90000"/>
              </a:lnSpc>
              <a:spcAft>
                <a:spcPts val="600"/>
              </a:spcAft>
              <a:buFont typeface="Arial" panose="020B0604020202020204" pitchFamily="34" charset="0"/>
              <a:buChar char="•"/>
            </a:pPr>
            <a:r>
              <a:rPr lang="en-US" dirty="0">
                <a:solidFill>
                  <a:schemeClr val="bg1"/>
                </a:solidFill>
              </a:rPr>
              <a:t>Kerberos , NTLM</a:t>
            </a:r>
          </a:p>
          <a:p>
            <a:pPr indent="-228600">
              <a:lnSpc>
                <a:spcPct val="90000"/>
              </a:lnSpc>
              <a:spcAft>
                <a:spcPts val="600"/>
              </a:spcAft>
              <a:buFont typeface="Arial" panose="020B0604020202020204" pitchFamily="34" charset="0"/>
              <a:buChar char="•"/>
            </a:pPr>
            <a:r>
              <a:rPr lang="en-US" dirty="0">
                <a:solidFill>
                  <a:schemeClr val="bg1"/>
                </a:solidFill>
              </a:rPr>
              <a:t>AD Penetration Testing</a:t>
            </a:r>
          </a:p>
          <a:p>
            <a:pPr lvl="1" indent="-228600">
              <a:lnSpc>
                <a:spcPct val="90000"/>
              </a:lnSpc>
              <a:spcAft>
                <a:spcPts val="600"/>
              </a:spcAft>
              <a:buFont typeface="Arial" panose="020B0604020202020204" pitchFamily="34" charset="0"/>
              <a:buChar char="•"/>
            </a:pPr>
            <a:r>
              <a:rPr lang="en-US" dirty="0">
                <a:solidFill>
                  <a:schemeClr val="bg1"/>
                </a:solidFill>
              </a:rPr>
              <a:t>Initial Recon (with LDAP/SMB/Kerberos/NTLM)</a:t>
            </a:r>
          </a:p>
          <a:p>
            <a:pPr lvl="1" indent="-228600">
              <a:lnSpc>
                <a:spcPct val="90000"/>
              </a:lnSpc>
              <a:spcAft>
                <a:spcPts val="600"/>
              </a:spcAft>
              <a:buFont typeface="Arial" panose="020B0604020202020204" pitchFamily="34" charset="0"/>
              <a:buChar char="•"/>
            </a:pPr>
            <a:r>
              <a:rPr lang="en-US" dirty="0">
                <a:solidFill>
                  <a:schemeClr val="bg1"/>
                </a:solidFill>
              </a:rPr>
              <a:t>LLMNR &amp; NBTNS</a:t>
            </a:r>
          </a:p>
          <a:p>
            <a:pPr lvl="1" indent="-228600">
              <a:lnSpc>
                <a:spcPct val="90000"/>
              </a:lnSpc>
              <a:spcAft>
                <a:spcPts val="600"/>
              </a:spcAft>
              <a:buFont typeface="Arial" panose="020B0604020202020204" pitchFamily="34" charset="0"/>
              <a:buChar char="•"/>
            </a:pPr>
            <a:r>
              <a:rPr lang="en-US" dirty="0">
                <a:solidFill>
                  <a:schemeClr val="bg1"/>
                </a:solidFill>
              </a:rPr>
              <a:t>SMB Relay Attack</a:t>
            </a:r>
          </a:p>
          <a:p>
            <a:pPr lvl="1" indent="-228600">
              <a:lnSpc>
                <a:spcPct val="90000"/>
              </a:lnSpc>
              <a:spcAft>
                <a:spcPts val="600"/>
              </a:spcAft>
              <a:buFont typeface="Arial" panose="020B0604020202020204" pitchFamily="34" charset="0"/>
              <a:buChar char="•"/>
            </a:pPr>
            <a:r>
              <a:rPr lang="en-US" dirty="0">
                <a:solidFill>
                  <a:schemeClr val="bg1"/>
                </a:solidFill>
              </a:rPr>
              <a:t>Bloodhound Overview</a:t>
            </a:r>
          </a:p>
          <a:p>
            <a:pPr lvl="1" indent="-228600">
              <a:lnSpc>
                <a:spcPct val="90000"/>
              </a:lnSpc>
              <a:spcAft>
                <a:spcPts val="600"/>
              </a:spcAft>
              <a:buFont typeface="Arial" panose="020B0604020202020204" pitchFamily="34" charset="0"/>
              <a:buChar char="•"/>
            </a:pPr>
            <a:r>
              <a:rPr lang="en-US" dirty="0">
                <a:solidFill>
                  <a:schemeClr val="bg1"/>
                </a:solidFill>
              </a:rPr>
              <a:t>Credential Dumping Overview</a:t>
            </a:r>
          </a:p>
          <a:p>
            <a:pPr lvl="1" indent="-228600">
              <a:lnSpc>
                <a:spcPct val="90000"/>
              </a:lnSpc>
              <a:spcAft>
                <a:spcPts val="600"/>
              </a:spcAft>
              <a:buFont typeface="Arial" panose="020B0604020202020204" pitchFamily="34" charset="0"/>
              <a:buChar char="•"/>
            </a:pPr>
            <a:r>
              <a:rPr lang="en-US" dirty="0">
                <a:solidFill>
                  <a:schemeClr val="bg1"/>
                </a:solidFill>
              </a:rPr>
              <a:t>Mitigations</a:t>
            </a:r>
          </a:p>
          <a:p>
            <a:pPr lvl="1" indent="-228600">
              <a:lnSpc>
                <a:spcPct val="90000"/>
              </a:lnSpc>
              <a:spcAft>
                <a:spcPts val="600"/>
              </a:spcAft>
              <a:buFont typeface="Arial" panose="020B0604020202020204" pitchFamily="34" charset="0"/>
              <a:buChar char="•"/>
            </a:pPr>
            <a:r>
              <a:rPr lang="en-US" dirty="0">
                <a:solidFill>
                  <a:schemeClr val="bg1"/>
                </a:solidFill>
              </a:rPr>
              <a:t>Takeaways</a:t>
            </a:r>
          </a:p>
          <a:p>
            <a:pPr lvl="1" indent="-228600">
              <a:lnSpc>
                <a:spcPct val="90000"/>
              </a:lnSpc>
              <a:spcAft>
                <a:spcPts val="600"/>
              </a:spcAft>
              <a:buFont typeface="Arial" panose="020B0604020202020204" pitchFamily="34" charset="0"/>
              <a:buChar char="•"/>
            </a:pPr>
            <a:endParaRPr lang="en-US" dirty="0">
              <a:solidFill>
                <a:schemeClr val="bg1"/>
              </a:solidFill>
            </a:endParaRPr>
          </a:p>
          <a:p>
            <a:pPr lvl="1" indent="-228600">
              <a:lnSpc>
                <a:spcPct val="90000"/>
              </a:lnSpc>
              <a:spcAft>
                <a:spcPts val="600"/>
              </a:spcAft>
              <a:buFont typeface="Arial" panose="020B0604020202020204" pitchFamily="34" charset="0"/>
              <a:buChar char="•"/>
            </a:pPr>
            <a:endParaRPr lang="en-US" dirty="0">
              <a:solidFill>
                <a:schemeClr val="bg1"/>
              </a:solidFill>
            </a:endParaRPr>
          </a:p>
          <a:p>
            <a:pPr lvl="1" indent="-228600">
              <a:lnSpc>
                <a:spcPct val="90000"/>
              </a:lnSpc>
              <a:spcAft>
                <a:spcPts val="600"/>
              </a:spcAft>
              <a:buFont typeface="Arial" panose="020B0604020202020204" pitchFamily="34" charset="0"/>
              <a:buChar char="•"/>
            </a:pPr>
            <a:endParaRPr lang="en-US" dirty="0">
              <a:solidFill>
                <a:schemeClr val="bg1"/>
              </a:solidFill>
            </a:endParaRPr>
          </a:p>
          <a:p>
            <a:pPr marL="228600" lvl="1">
              <a:lnSpc>
                <a:spcPct val="90000"/>
              </a:lnSpc>
              <a:spcAft>
                <a:spcPts val="600"/>
              </a:spcAft>
            </a:pPr>
            <a:endParaRPr lang="en-US" dirty="0">
              <a:solidFill>
                <a:schemeClr val="bg1"/>
              </a:solidFill>
            </a:endParaRPr>
          </a:p>
        </p:txBody>
      </p:sp>
      <p:grpSp>
        <p:nvGrpSpPr>
          <p:cNvPr id="30"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31" name="Freeform: Shape 30">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645952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8" name="Rectangle 1057">
            <a:extLst>
              <a:ext uri="{FF2B5EF4-FFF2-40B4-BE49-F238E27FC236}">
                <a16:creationId xmlns:a16="http://schemas.microsoft.com/office/drawing/2014/main" id="{CBE3092D-4105-4026-9B66-A0011E0CA5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0" name="Rectangle 1059">
            <a:extLst>
              <a:ext uri="{FF2B5EF4-FFF2-40B4-BE49-F238E27FC236}">
                <a16:creationId xmlns:a16="http://schemas.microsoft.com/office/drawing/2014/main" id="{D9759409-BDF8-4BFD-9AF3-4B5C04C2A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781800" cy="685800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88D68A-DD85-8ED6-9051-7C79F3B6E0D8}"/>
              </a:ext>
            </a:extLst>
          </p:cNvPr>
          <p:cNvSpPr>
            <a:spLocks noGrp="1"/>
          </p:cNvSpPr>
          <p:nvPr>
            <p:ph type="title"/>
          </p:nvPr>
        </p:nvSpPr>
        <p:spPr>
          <a:xfrm>
            <a:off x="71612" y="192815"/>
            <a:ext cx="5386576" cy="650448"/>
          </a:xfrm>
        </p:spPr>
        <p:txBody>
          <a:bodyPr anchor="b">
            <a:normAutofit/>
          </a:bodyPr>
          <a:lstStyle/>
          <a:p>
            <a:pPr algn="ctr"/>
            <a:r>
              <a:rPr lang="en-US" sz="3200" dirty="0">
                <a:solidFill>
                  <a:schemeClr val="bg1">
                    <a:alpha val="60000"/>
                  </a:schemeClr>
                </a:solidFill>
              </a:rPr>
              <a:t>What is active directory?</a:t>
            </a:r>
          </a:p>
        </p:txBody>
      </p:sp>
      <p:pic>
        <p:nvPicPr>
          <p:cNvPr id="10" name="Graphic 9" descr="User with solid fill">
            <a:extLst>
              <a:ext uri="{FF2B5EF4-FFF2-40B4-BE49-F238E27FC236}">
                <a16:creationId xmlns:a16="http://schemas.microsoft.com/office/drawing/2014/main" id="{702E6199-9E82-D898-ABD3-64D2F871D08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9096" y="2510303"/>
            <a:ext cx="1218962" cy="1218962"/>
          </a:xfrm>
          <a:prstGeom prst="rect">
            <a:avLst/>
          </a:prstGeom>
        </p:spPr>
      </p:pic>
      <p:pic>
        <p:nvPicPr>
          <p:cNvPr id="12" name="Graphic 11" descr="Laptop with solid fill">
            <a:extLst>
              <a:ext uri="{FF2B5EF4-FFF2-40B4-BE49-F238E27FC236}">
                <a16:creationId xmlns:a16="http://schemas.microsoft.com/office/drawing/2014/main" id="{988ED7E4-791D-6575-5D90-2310CC1C3A1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579514" y="1083899"/>
            <a:ext cx="1757348" cy="1757348"/>
          </a:xfrm>
          <a:prstGeom prst="rect">
            <a:avLst/>
          </a:prstGeom>
        </p:spPr>
      </p:pic>
      <p:pic>
        <p:nvPicPr>
          <p:cNvPr id="13" name="Graphic 12" descr="Laptop with solid fill">
            <a:extLst>
              <a:ext uri="{FF2B5EF4-FFF2-40B4-BE49-F238E27FC236}">
                <a16:creationId xmlns:a16="http://schemas.microsoft.com/office/drawing/2014/main" id="{032780FD-D3AE-8CD0-BED9-694A0AE1BA9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808073" y="3471089"/>
            <a:ext cx="1757348" cy="1757348"/>
          </a:xfrm>
          <a:prstGeom prst="rect">
            <a:avLst/>
          </a:prstGeom>
        </p:spPr>
      </p:pic>
      <p:sp>
        <p:nvSpPr>
          <p:cNvPr id="17" name="Arrow: Right 16">
            <a:extLst>
              <a:ext uri="{FF2B5EF4-FFF2-40B4-BE49-F238E27FC236}">
                <a16:creationId xmlns:a16="http://schemas.microsoft.com/office/drawing/2014/main" id="{1B02DA9F-3982-303C-00B4-EBEF13DFEA63}"/>
              </a:ext>
            </a:extLst>
          </p:cNvPr>
          <p:cNvSpPr/>
          <p:nvPr/>
        </p:nvSpPr>
        <p:spPr>
          <a:xfrm rot="906661">
            <a:off x="1518336" y="3644603"/>
            <a:ext cx="3258916" cy="413856"/>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r>
              <a:rPr lang="en-US" sz="1500" dirty="0">
                <a:ln w="0"/>
                <a:solidFill>
                  <a:schemeClr val="tx1"/>
                </a:solidFill>
                <a:effectLst>
                  <a:outerShdw blurRad="38100" dist="19050" dir="2700000" algn="tl" rotWithShape="0">
                    <a:schemeClr val="dk1">
                      <a:alpha val="40000"/>
                    </a:schemeClr>
                  </a:outerShdw>
                </a:effectLst>
              </a:rPr>
              <a:t>    2) can login from another machine</a:t>
            </a:r>
          </a:p>
        </p:txBody>
      </p:sp>
      <p:sp>
        <p:nvSpPr>
          <p:cNvPr id="18" name="Arrow: Right 17">
            <a:extLst>
              <a:ext uri="{FF2B5EF4-FFF2-40B4-BE49-F238E27FC236}">
                <a16:creationId xmlns:a16="http://schemas.microsoft.com/office/drawing/2014/main" id="{1D8FC31E-8C97-1ABA-A20F-5B47A2D1E915}"/>
              </a:ext>
            </a:extLst>
          </p:cNvPr>
          <p:cNvSpPr/>
          <p:nvPr/>
        </p:nvSpPr>
        <p:spPr>
          <a:xfrm rot="20423178">
            <a:off x="1484203" y="2348973"/>
            <a:ext cx="2987244" cy="413856"/>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r>
              <a:rPr lang="en-US" sz="1500" dirty="0">
                <a:ln w="0"/>
                <a:solidFill>
                  <a:schemeClr val="tx1"/>
                </a:solidFill>
                <a:effectLst>
                  <a:outerShdw blurRad="38100" dist="19050" dir="2700000" algn="tl" rotWithShape="0">
                    <a:schemeClr val="dk1">
                      <a:alpha val="40000"/>
                    </a:schemeClr>
                  </a:outerShdw>
                </a:effectLst>
              </a:rPr>
              <a:t>    1) login to your machine</a:t>
            </a:r>
          </a:p>
        </p:txBody>
      </p:sp>
      <p:sp>
        <p:nvSpPr>
          <p:cNvPr id="3" name="TextBox 2">
            <a:extLst>
              <a:ext uri="{FF2B5EF4-FFF2-40B4-BE49-F238E27FC236}">
                <a16:creationId xmlns:a16="http://schemas.microsoft.com/office/drawing/2014/main" id="{84CC5889-1381-A2BE-9907-5FA6EAD769AE}"/>
              </a:ext>
            </a:extLst>
          </p:cNvPr>
          <p:cNvSpPr txBox="1"/>
          <p:nvPr/>
        </p:nvSpPr>
        <p:spPr>
          <a:xfrm>
            <a:off x="309096" y="5492430"/>
            <a:ext cx="6081681" cy="923330"/>
          </a:xfrm>
          <a:prstGeom prst="rect">
            <a:avLst/>
          </a:prstGeom>
          <a:noFill/>
        </p:spPr>
        <p:txBody>
          <a:bodyPr wrap="square">
            <a:spAutoFit/>
          </a:bodyPr>
          <a:lstStyle/>
          <a:p>
            <a:r>
              <a:rPr lang="en-US" dirty="0">
                <a:solidFill>
                  <a:srgbClr val="E2EEFF"/>
                </a:solidFill>
                <a:latin typeface="Google Sans"/>
              </a:rPr>
              <a:t>AD</a:t>
            </a:r>
            <a:r>
              <a:rPr lang="en-US" b="0" i="0" dirty="0">
                <a:solidFill>
                  <a:srgbClr val="E2EEFF"/>
                </a:solidFill>
                <a:effectLst/>
                <a:latin typeface="Google Sans"/>
              </a:rPr>
              <a:t> is </a:t>
            </a:r>
            <a:r>
              <a:rPr lang="en-US" dirty="0">
                <a:solidFill>
                  <a:srgbClr val="E8EAED"/>
                </a:solidFill>
                <a:latin typeface="Google Sans"/>
              </a:rPr>
              <a:t>IAM concept that is </a:t>
            </a:r>
            <a:r>
              <a:rPr lang="en-US" b="0" i="0" dirty="0">
                <a:solidFill>
                  <a:srgbClr val="E2EEFF"/>
                </a:solidFill>
                <a:effectLst/>
                <a:latin typeface="Google Sans"/>
              </a:rPr>
              <a:t>responsible for managing identities and controlling access to an organization's systems, applications, and data</a:t>
            </a:r>
            <a:r>
              <a:rPr lang="en-US" dirty="0">
                <a:solidFill>
                  <a:srgbClr val="E8EAED"/>
                </a:solidFill>
                <a:latin typeface="Google Sans"/>
              </a:rPr>
              <a:t>.</a:t>
            </a:r>
            <a:endParaRPr lang="en-US" dirty="0"/>
          </a:p>
        </p:txBody>
      </p:sp>
      <p:pic>
        <p:nvPicPr>
          <p:cNvPr id="1026" name="Picture 2" descr="Microsoft Windows Active Directory memes | quickmeme">
            <a:extLst>
              <a:ext uri="{FF2B5EF4-FFF2-40B4-BE49-F238E27FC236}">
                <a16:creationId xmlns:a16="http://schemas.microsoft.com/office/drawing/2014/main" id="{1D5A3BAA-EBB5-E705-4B9C-A23B0A455FF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44526" y="1851839"/>
            <a:ext cx="4876800" cy="323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6059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C3417-36BA-9613-92C1-ACDE1B48493B}"/>
              </a:ext>
            </a:extLst>
          </p:cNvPr>
          <p:cNvSpPr>
            <a:spLocks noGrp="1"/>
          </p:cNvSpPr>
          <p:nvPr>
            <p:ph type="title"/>
          </p:nvPr>
        </p:nvSpPr>
        <p:spPr>
          <a:xfrm>
            <a:off x="407638" y="349848"/>
            <a:ext cx="11468132" cy="1058537"/>
          </a:xfrm>
        </p:spPr>
        <p:txBody>
          <a:bodyPr anchor="t">
            <a:normAutofit fontScale="90000"/>
          </a:bodyPr>
          <a:lstStyle/>
          <a:p>
            <a:br>
              <a:rPr lang="en-US" sz="4000" dirty="0"/>
            </a:br>
            <a:endParaRPr lang="en-US" sz="4000" dirty="0"/>
          </a:p>
        </p:txBody>
      </p:sp>
      <p:sp>
        <p:nvSpPr>
          <p:cNvPr id="9" name="TextBox 8">
            <a:extLst>
              <a:ext uri="{FF2B5EF4-FFF2-40B4-BE49-F238E27FC236}">
                <a16:creationId xmlns:a16="http://schemas.microsoft.com/office/drawing/2014/main" id="{4B5F20CE-FE2D-248A-E9C6-6BBFD78ADAFF}"/>
              </a:ext>
            </a:extLst>
          </p:cNvPr>
          <p:cNvSpPr txBox="1"/>
          <p:nvPr/>
        </p:nvSpPr>
        <p:spPr>
          <a:xfrm>
            <a:off x="184119" y="1408385"/>
            <a:ext cx="6267482" cy="4862870"/>
          </a:xfrm>
          <a:prstGeom prst="rect">
            <a:avLst/>
          </a:prstGeom>
          <a:noFill/>
        </p:spPr>
        <p:txBody>
          <a:bodyPr wrap="square">
            <a:spAutoFit/>
          </a:bodyPr>
          <a:lstStyle/>
          <a:p>
            <a:pPr marL="457200" indent="-457200">
              <a:buFont typeface="Arial" panose="020B0604020202020204" pitchFamily="34" charset="0"/>
              <a:buChar char="•"/>
            </a:pPr>
            <a:r>
              <a:rPr lang="en-US" sz="3100" dirty="0">
                <a:solidFill>
                  <a:schemeClr val="accent6"/>
                </a:solidFill>
              </a:rPr>
              <a:t>Centralize Management : </a:t>
            </a:r>
            <a:r>
              <a:rPr lang="en-US" sz="3100" dirty="0"/>
              <a:t>Centrally manages user accounts, groups, computers, and network resources</a:t>
            </a:r>
          </a:p>
          <a:p>
            <a:endParaRPr lang="en-US" sz="3100" dirty="0"/>
          </a:p>
          <a:p>
            <a:pPr marL="457200" indent="-457200">
              <a:buFont typeface="Arial" panose="020B0604020202020204" pitchFamily="34" charset="0"/>
              <a:buChar char="•"/>
            </a:pPr>
            <a:r>
              <a:rPr lang="en-US" sz="3100" dirty="0">
                <a:solidFill>
                  <a:schemeClr val="accent6"/>
                </a:solidFill>
              </a:rPr>
              <a:t>Centralize Authentication:  </a:t>
            </a:r>
            <a:r>
              <a:rPr lang="en-US" sz="3100" dirty="0"/>
              <a:t>Authentication is done by Domain Controller Centrally </a:t>
            </a:r>
          </a:p>
          <a:p>
            <a:endParaRPr lang="en-US" sz="3100" dirty="0"/>
          </a:p>
          <a:p>
            <a:pPr marL="457200" indent="-457200">
              <a:buFont typeface="Arial" panose="020B0604020202020204" pitchFamily="34" charset="0"/>
              <a:buChar char="•"/>
            </a:pPr>
            <a:r>
              <a:rPr lang="en-US" sz="3100" dirty="0">
                <a:solidFill>
                  <a:schemeClr val="accent6"/>
                </a:solidFill>
              </a:rPr>
              <a:t>Centralize Authorization : </a:t>
            </a:r>
            <a:r>
              <a:rPr lang="en-US" sz="3100" dirty="0"/>
              <a:t>Access to specific files and </a:t>
            </a:r>
            <a:r>
              <a:rPr lang="en-US" sz="3100" dirty="0" err="1"/>
              <a:t>privilges</a:t>
            </a:r>
            <a:r>
              <a:rPr lang="en-US" sz="3100" dirty="0"/>
              <a:t> </a:t>
            </a:r>
          </a:p>
        </p:txBody>
      </p:sp>
      <p:sp>
        <p:nvSpPr>
          <p:cNvPr id="6" name="TextBox 5">
            <a:extLst>
              <a:ext uri="{FF2B5EF4-FFF2-40B4-BE49-F238E27FC236}">
                <a16:creationId xmlns:a16="http://schemas.microsoft.com/office/drawing/2014/main" id="{C9FC0FF1-4D59-FF8C-BEC1-338D61B013B7}"/>
              </a:ext>
            </a:extLst>
          </p:cNvPr>
          <p:cNvSpPr txBox="1"/>
          <p:nvPr/>
        </p:nvSpPr>
        <p:spPr>
          <a:xfrm>
            <a:off x="719423" y="478464"/>
            <a:ext cx="4986670" cy="646331"/>
          </a:xfrm>
          <a:prstGeom prst="rect">
            <a:avLst/>
          </a:prstGeom>
          <a:noFill/>
        </p:spPr>
        <p:txBody>
          <a:bodyPr wrap="square" rtlCol="0">
            <a:spAutoFit/>
          </a:bodyPr>
          <a:lstStyle/>
          <a:p>
            <a:r>
              <a:rPr lang="en-US" sz="3600" dirty="0"/>
              <a:t>Functionality of AD</a:t>
            </a:r>
          </a:p>
        </p:txBody>
      </p:sp>
      <p:pic>
        <p:nvPicPr>
          <p:cNvPr id="2052" name="Picture 4" descr="What Is Active Directory Domain Services (AD DS)?">
            <a:extLst>
              <a:ext uri="{FF2B5EF4-FFF2-40B4-BE49-F238E27FC236}">
                <a16:creationId xmlns:a16="http://schemas.microsoft.com/office/drawing/2014/main" id="{070E80FF-445C-63BE-FBF2-6C5CED4896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8458" y="1331987"/>
            <a:ext cx="4975904" cy="4452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843327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8" name="Rectangle 1057">
            <a:extLst>
              <a:ext uri="{FF2B5EF4-FFF2-40B4-BE49-F238E27FC236}">
                <a16:creationId xmlns:a16="http://schemas.microsoft.com/office/drawing/2014/main" id="{CBE3092D-4105-4026-9B66-A0011E0CA5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0" name="Rectangle 1059">
            <a:extLst>
              <a:ext uri="{FF2B5EF4-FFF2-40B4-BE49-F238E27FC236}">
                <a16:creationId xmlns:a16="http://schemas.microsoft.com/office/drawing/2014/main" id="{D9759409-BDF8-4BFD-9AF3-4B5C04C2A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781800" cy="685800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88D68A-DD85-8ED6-9051-7C79F3B6E0D8}"/>
              </a:ext>
            </a:extLst>
          </p:cNvPr>
          <p:cNvSpPr>
            <a:spLocks noGrp="1"/>
          </p:cNvSpPr>
          <p:nvPr>
            <p:ph type="title"/>
          </p:nvPr>
        </p:nvSpPr>
        <p:spPr>
          <a:xfrm>
            <a:off x="479178" y="230062"/>
            <a:ext cx="5386576" cy="1317087"/>
          </a:xfrm>
        </p:spPr>
        <p:txBody>
          <a:bodyPr anchor="b">
            <a:normAutofit/>
          </a:bodyPr>
          <a:lstStyle/>
          <a:p>
            <a:pPr algn="ctr"/>
            <a:r>
              <a:rPr lang="en-US" sz="3200" dirty="0">
                <a:solidFill>
                  <a:schemeClr val="bg1">
                    <a:alpha val="60000"/>
                  </a:schemeClr>
                </a:solidFill>
              </a:rPr>
              <a:t>Why active directory/ Why do we care ?</a:t>
            </a:r>
          </a:p>
        </p:txBody>
      </p:sp>
      <p:sp>
        <p:nvSpPr>
          <p:cNvPr id="6" name="Content Placeholder 5">
            <a:extLst>
              <a:ext uri="{FF2B5EF4-FFF2-40B4-BE49-F238E27FC236}">
                <a16:creationId xmlns:a16="http://schemas.microsoft.com/office/drawing/2014/main" id="{1055700A-F20E-FA69-ED8A-A0E9F4B6C03F}"/>
              </a:ext>
            </a:extLst>
          </p:cNvPr>
          <p:cNvSpPr>
            <a:spLocks noGrp="1"/>
          </p:cNvSpPr>
          <p:nvPr>
            <p:ph idx="1"/>
          </p:nvPr>
        </p:nvSpPr>
        <p:spPr>
          <a:xfrm>
            <a:off x="784528" y="2241148"/>
            <a:ext cx="5212746" cy="3732932"/>
          </a:xfrm>
        </p:spPr>
        <p:txBody>
          <a:bodyPr anchor="t">
            <a:noAutofit/>
          </a:bodyPr>
          <a:lstStyle/>
          <a:p>
            <a:r>
              <a:rPr lang="en-US" sz="2000" dirty="0">
                <a:solidFill>
                  <a:schemeClr val="bg1"/>
                </a:solidFill>
              </a:rPr>
              <a:t>Active directory is most widely used identity management service in the world. Active Directory (AD) is used by approximately 90% of the Global Fortune 1000 companies</a:t>
            </a:r>
          </a:p>
          <a:p>
            <a:pPr marL="0" indent="0">
              <a:buNone/>
            </a:pPr>
            <a:endParaRPr lang="en-US" sz="2000" dirty="0">
              <a:solidFill>
                <a:schemeClr val="bg1"/>
              </a:solidFill>
            </a:endParaRPr>
          </a:p>
          <a:p>
            <a:r>
              <a:rPr lang="en-US" sz="2000" dirty="0">
                <a:solidFill>
                  <a:schemeClr val="bg1"/>
                </a:solidFill>
              </a:rPr>
              <a:t>IF someone Compromised high value target in AD can have full control over everything.</a:t>
            </a:r>
          </a:p>
          <a:p>
            <a:pPr marL="0" indent="0">
              <a:buNone/>
            </a:pPr>
            <a:endParaRPr lang="en-US" sz="2000" dirty="0">
              <a:solidFill>
                <a:schemeClr val="bg1"/>
              </a:solidFill>
            </a:endParaRPr>
          </a:p>
          <a:p>
            <a:r>
              <a:rPr lang="en-US" sz="2000" dirty="0">
                <a:solidFill>
                  <a:schemeClr val="bg1"/>
                </a:solidFill>
              </a:rPr>
              <a:t>Can be exploited by just abusing the features and components. Not actually exploiting some vulnerability.</a:t>
            </a:r>
          </a:p>
        </p:txBody>
      </p:sp>
      <p:pic>
        <p:nvPicPr>
          <p:cNvPr id="1026" name="Picture 2" descr="Little machines: of memes and poems (a poetry challenge) – Young Poets  Network">
            <a:extLst>
              <a:ext uri="{FF2B5EF4-FFF2-40B4-BE49-F238E27FC236}">
                <a16:creationId xmlns:a16="http://schemas.microsoft.com/office/drawing/2014/main" id="{B2087414-853E-575D-0ACA-AAD7EA4B26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467" y="1971675"/>
            <a:ext cx="4095750" cy="3067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41504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 calcmode="lin" valueType="num">
                                      <p:cBhvr additive="base">
                                        <p:cTn id="1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 calcmode="lin" valueType="num">
                                      <p:cBhvr additive="base">
                                        <p:cTn id="19"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What is Active Directory? (Active Directory hacking intro)">
            <a:extLst>
              <a:ext uri="{FF2B5EF4-FFF2-40B4-BE49-F238E27FC236}">
                <a16:creationId xmlns:a16="http://schemas.microsoft.com/office/drawing/2014/main" id="{366FA1EC-CD7F-9733-6685-CC8E0D1D68C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38345" y="1337237"/>
            <a:ext cx="8540569" cy="41835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11EAF885-6962-1D6B-59C8-0821A7A7CFB4}"/>
              </a:ext>
            </a:extLst>
          </p:cNvPr>
          <p:cNvPicPr>
            <a:picLocks noChangeAspect="1"/>
          </p:cNvPicPr>
          <p:nvPr/>
        </p:nvPicPr>
        <p:blipFill>
          <a:blip r:embed="rId4"/>
          <a:stretch>
            <a:fillRect/>
          </a:stretch>
        </p:blipFill>
        <p:spPr>
          <a:xfrm>
            <a:off x="2425462" y="161337"/>
            <a:ext cx="5486876" cy="859611"/>
          </a:xfrm>
          <a:prstGeom prst="rect">
            <a:avLst/>
          </a:prstGeom>
        </p:spPr>
      </p:pic>
      <p:graphicFrame>
        <p:nvGraphicFramePr>
          <p:cNvPr id="10" name="Content Placeholder 2">
            <a:extLst>
              <a:ext uri="{FF2B5EF4-FFF2-40B4-BE49-F238E27FC236}">
                <a16:creationId xmlns:a16="http://schemas.microsoft.com/office/drawing/2014/main" id="{7855423E-54C1-D873-77AB-19E210F67DC3}"/>
              </a:ext>
            </a:extLst>
          </p:cNvPr>
          <p:cNvGraphicFramePr>
            <a:graphicFrameLocks noGrp="1"/>
          </p:cNvGraphicFramePr>
          <p:nvPr>
            <p:ph idx="1"/>
            <p:extLst>
              <p:ext uri="{D42A27DB-BD31-4B8C-83A1-F6EECF244321}">
                <p14:modId xmlns:p14="http://schemas.microsoft.com/office/powerpoint/2010/main" val="1550715980"/>
              </p:ext>
            </p:extLst>
          </p:nvPr>
        </p:nvGraphicFramePr>
        <p:xfrm>
          <a:off x="9417902" y="618075"/>
          <a:ext cx="2204254" cy="562185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23442690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1" name="Rectangle 3080">
            <a:extLst>
              <a:ext uri="{FF2B5EF4-FFF2-40B4-BE49-F238E27FC236}">
                <a16:creationId xmlns:a16="http://schemas.microsoft.com/office/drawing/2014/main" id="{9CE0A68D-28EF-49D9-B84B-5DAB38714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4D5CAD-A482-67F1-8FB7-EC0C19806BA3}"/>
              </a:ext>
            </a:extLst>
          </p:cNvPr>
          <p:cNvSpPr>
            <a:spLocks noGrp="1"/>
          </p:cNvSpPr>
          <p:nvPr>
            <p:ph type="title"/>
          </p:nvPr>
        </p:nvSpPr>
        <p:spPr>
          <a:xfrm>
            <a:off x="1309862" y="4465674"/>
            <a:ext cx="4786138" cy="1663995"/>
          </a:xfrm>
        </p:spPr>
        <p:txBody>
          <a:bodyPr anchor="t">
            <a:normAutofit/>
          </a:bodyPr>
          <a:lstStyle/>
          <a:p>
            <a:pPr algn="ctr"/>
            <a:r>
              <a:rPr lang="en-US" sz="3200">
                <a:solidFill>
                  <a:schemeClr val="bg1">
                    <a:alpha val="60000"/>
                  </a:schemeClr>
                </a:solidFill>
              </a:rPr>
              <a:t>Authentication Mechanism Used in AD</a:t>
            </a:r>
            <a:endParaRPr lang="en-US" sz="3200" dirty="0">
              <a:solidFill>
                <a:schemeClr val="bg1">
                  <a:alpha val="60000"/>
                </a:schemeClr>
              </a:solidFill>
            </a:endParaRPr>
          </a:p>
        </p:txBody>
      </p:sp>
      <p:sp>
        <p:nvSpPr>
          <p:cNvPr id="3083" name="Rectangle 3082">
            <a:extLst>
              <a:ext uri="{FF2B5EF4-FFF2-40B4-BE49-F238E27FC236}">
                <a16:creationId xmlns:a16="http://schemas.microsoft.com/office/drawing/2014/main" id="{1FA0C3DC-24DE-44E3-9D41-CAA5F3B20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16208" y="0"/>
            <a:ext cx="4775791" cy="6857999"/>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14678B8-DE40-A00E-46D1-25A4D98C6A69}"/>
              </a:ext>
            </a:extLst>
          </p:cNvPr>
          <p:cNvSpPr>
            <a:spLocks noGrp="1"/>
          </p:cNvSpPr>
          <p:nvPr>
            <p:ph idx="1"/>
          </p:nvPr>
        </p:nvSpPr>
        <p:spPr>
          <a:xfrm>
            <a:off x="8238459" y="818707"/>
            <a:ext cx="3131288" cy="5310963"/>
          </a:xfrm>
        </p:spPr>
        <p:txBody>
          <a:bodyPr anchor="ctr">
            <a:normAutofit/>
          </a:bodyPr>
          <a:lstStyle/>
          <a:p>
            <a:r>
              <a:rPr lang="en-US" sz="2000" dirty="0">
                <a:solidFill>
                  <a:schemeClr val="bg1"/>
                </a:solidFill>
              </a:rPr>
              <a:t>Kerberos Authentication</a:t>
            </a:r>
          </a:p>
          <a:p>
            <a:r>
              <a:rPr lang="en-US" sz="2000" dirty="0">
                <a:solidFill>
                  <a:schemeClr val="bg1"/>
                </a:solidFill>
              </a:rPr>
              <a:t>Net-NTLM Authentication </a:t>
            </a:r>
          </a:p>
        </p:txBody>
      </p:sp>
      <p:pic>
        <p:nvPicPr>
          <p:cNvPr id="7" name="Picture 4" descr="Epic Handshake | Know Your Meme">
            <a:extLst>
              <a:ext uri="{FF2B5EF4-FFF2-40B4-BE49-F238E27FC236}">
                <a16:creationId xmlns:a16="http://schemas.microsoft.com/office/drawing/2014/main" id="{7051A146-7996-AE81-D6A3-412FDC0A075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320209" y="1491171"/>
            <a:ext cx="4775791" cy="26863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5754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6" descr="Microsoft on X: &quot;Microsoft's most recent logo, unveiled in August ...">
            <a:extLst>
              <a:ext uri="{FF2B5EF4-FFF2-40B4-BE49-F238E27FC236}">
                <a16:creationId xmlns:a16="http://schemas.microsoft.com/office/drawing/2014/main" id="{208AFF33-02A9-E90A-51F2-88A89AB542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840160"/>
            <a:ext cx="5649203" cy="317767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9D8CDC2-057B-1979-E326-7CB01AC30FCC}"/>
              </a:ext>
            </a:extLst>
          </p:cNvPr>
          <p:cNvSpPr txBox="1"/>
          <p:nvPr/>
        </p:nvSpPr>
        <p:spPr>
          <a:xfrm>
            <a:off x="6096000" y="1780525"/>
            <a:ext cx="6111380" cy="424731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What is Net-NTLM Authentication?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D4D0CA"/>
                </a:solidFill>
                <a:effectLst/>
                <a:uLnTx/>
                <a:uFillTx/>
                <a:latin typeface="Source Sans Pro" panose="020B0503030403020204" pitchFamily="34" charset="0"/>
                <a:ea typeface="+mn-ea"/>
                <a:cs typeface="+mn-cs"/>
              </a:rPr>
              <a:t>New Technology LAN Manager (NTLM) is the suite of security protocols used to authenticate users' identities in AD. NTLM can be used for authentication by using a challenge-response-based scheme called </a:t>
            </a:r>
            <a:r>
              <a:rPr kumimoji="0" lang="en-US" sz="1800" b="0" i="0" u="none" strike="noStrike" kern="1200" cap="none" spc="0" normalizeH="0" baseline="0" noProof="0" dirty="0">
                <a:ln>
                  <a:noFill/>
                </a:ln>
                <a:solidFill>
                  <a:srgbClr val="70AD47"/>
                </a:solidFill>
                <a:effectLst/>
                <a:uLnTx/>
                <a:uFillTx/>
                <a:latin typeface="Source Sans Pro" panose="020B0503030403020204" pitchFamily="34" charset="0"/>
                <a:ea typeface="+mn-ea"/>
                <a:cs typeface="+mn-cs"/>
              </a:rPr>
              <a:t>Net-NTLM</a:t>
            </a:r>
            <a:r>
              <a:rPr kumimoji="0" lang="en-US" sz="1800" b="0" i="0" u="none" strike="noStrike" kern="1200" cap="none" spc="0" normalizeH="0" baseline="0" noProof="0" dirty="0">
                <a:ln>
                  <a:noFill/>
                </a:ln>
                <a:solidFill>
                  <a:srgbClr val="D4D0CA"/>
                </a:solidFill>
                <a:effectLst/>
                <a:uLnTx/>
                <a:uFillTx/>
                <a:latin typeface="Source Sans Pro" panose="020B0503030403020204" pitchFamily="34" charset="0"/>
                <a:ea typeface="+mn-ea"/>
                <a:cs typeface="+mn-cs"/>
              </a:rPr>
              <a:t>. This authentication mechanism is heavily used by the services on a network. However, services that use Net-NTLM can also be exposed to the internet. The following are some of the popular examples: Internally-hosted Exchange (Mail) servers that expose an Outlook Web App (OWA) login portal, Remote Desktop Protocol (RDP) service of a server being exposed to the internet, Exposed VPN endpoints that were integrated with AD, Web applications that are internet-facing and make use of Net-NTLM.</a:t>
            </a:r>
          </a:p>
        </p:txBody>
      </p:sp>
      <p:sp>
        <p:nvSpPr>
          <p:cNvPr id="6" name="TextBox 5">
            <a:extLst>
              <a:ext uri="{FF2B5EF4-FFF2-40B4-BE49-F238E27FC236}">
                <a16:creationId xmlns:a16="http://schemas.microsoft.com/office/drawing/2014/main" id="{5148F45E-F72E-94E7-94DF-613311922948}"/>
              </a:ext>
            </a:extLst>
          </p:cNvPr>
          <p:cNvSpPr txBox="1"/>
          <p:nvPr/>
        </p:nvSpPr>
        <p:spPr>
          <a:xfrm>
            <a:off x="2914167" y="3725291"/>
            <a:ext cx="981558" cy="4770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500" b="1" i="0" u="none" strike="noStrike" kern="1200" cap="none" spc="0" normalizeH="0" baseline="0" noProof="0" dirty="0">
                <a:ln>
                  <a:noFill/>
                </a:ln>
                <a:solidFill>
                  <a:srgbClr val="4472C4">
                    <a:lumMod val="40000"/>
                    <a:lumOff val="60000"/>
                  </a:srgbClr>
                </a:solidFill>
                <a:effectLst/>
                <a:uLnTx/>
                <a:uFillTx/>
                <a:latin typeface="Calibri" panose="020F0502020204030204"/>
                <a:ea typeface="+mn-ea"/>
                <a:cs typeface="+mn-cs"/>
              </a:rPr>
              <a:t>NTLM</a:t>
            </a:r>
          </a:p>
        </p:txBody>
      </p:sp>
      <p:pic>
        <p:nvPicPr>
          <p:cNvPr id="3" name="Picture 16" descr="Microsoft on X: &quot;Microsoft's most recent logo, unveiled in August ...">
            <a:extLst>
              <a:ext uri="{FF2B5EF4-FFF2-40B4-BE49-F238E27FC236}">
                <a16:creationId xmlns:a16="http://schemas.microsoft.com/office/drawing/2014/main" id="{3124C774-5EC0-7752-DDB7-6FF19C581E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80525"/>
            <a:ext cx="5649203" cy="3177677"/>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30B3D1AF-0C0B-47EB-B3D7-67349D833143}"/>
              </a:ext>
            </a:extLst>
          </p:cNvPr>
          <p:cNvSpPr txBox="1">
            <a:spLocks/>
          </p:cNvSpPr>
          <p:nvPr/>
        </p:nvSpPr>
        <p:spPr>
          <a:xfrm>
            <a:off x="512311" y="555389"/>
            <a:ext cx="8740774" cy="70314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4000" dirty="0" err="1">
                <a:solidFill>
                  <a:prstClr val="white"/>
                </a:solidFill>
                <a:latin typeface="Calibri Light" panose="020F0302020204030204"/>
              </a:rPr>
              <a:t>NetNTLM</a:t>
            </a:r>
            <a:r>
              <a:rPr kumimoji="0" lang="en-US" sz="4000" b="0" i="0" u="none" strike="noStrike" kern="1200" cap="none" spc="0" normalizeH="0" baseline="0" noProof="0" dirty="0">
                <a:ln>
                  <a:noFill/>
                </a:ln>
                <a:solidFill>
                  <a:prstClr val="white"/>
                </a:solidFill>
                <a:effectLst/>
                <a:uLnTx/>
                <a:uFillTx/>
                <a:latin typeface="Calibri Light" panose="020F0302020204030204"/>
                <a:ea typeface="+mj-ea"/>
                <a:cs typeface="+mj-cs"/>
              </a:rPr>
              <a:t> Authentication 101</a:t>
            </a:r>
          </a:p>
        </p:txBody>
      </p:sp>
    </p:spTree>
    <p:extLst>
      <p:ext uri="{BB962C8B-B14F-4D97-AF65-F5344CB8AC3E}">
        <p14:creationId xmlns:p14="http://schemas.microsoft.com/office/powerpoint/2010/main" val="3651191921"/>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9751</TotalTime>
  <Words>1552</Words>
  <Application>Microsoft Office PowerPoint</Application>
  <PresentationFormat>Widescreen</PresentationFormat>
  <Paragraphs>224</Paragraphs>
  <Slides>18</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Google Sans</vt:lpstr>
      <vt:lpstr>Segoe UI</vt:lpstr>
      <vt:lpstr>Source Sans Pro</vt:lpstr>
      <vt:lpstr>Office Theme</vt:lpstr>
      <vt:lpstr>Active Directory Hacking</vt:lpstr>
      <vt:lpstr>Who am I ?</vt:lpstr>
      <vt:lpstr>PowerPoint Presentation</vt:lpstr>
      <vt:lpstr>What is active directory?</vt:lpstr>
      <vt:lpstr> </vt:lpstr>
      <vt:lpstr>Why active directory/ Why do we care ?</vt:lpstr>
      <vt:lpstr>PowerPoint Presentation</vt:lpstr>
      <vt:lpstr>Authentication Mechanism Used in AD</vt:lpstr>
      <vt:lpstr>PowerPoint Presentation</vt:lpstr>
      <vt:lpstr>How Net NTLM Authentication Works</vt:lpstr>
      <vt:lpstr>Kerberos Authentication 101</vt:lpstr>
      <vt:lpstr>How AD Pentest Workflow Goes </vt:lpstr>
      <vt:lpstr>Explain Strategy For Practical Demo</vt:lpstr>
      <vt:lpstr>Practical -   1) LLMNR Poisoning  2) SMB Relay 3)  Bloodhound Enumeration  4) Kerberoasting + Dcsync (if Time permits) 5) Credential Dumping (if time permits)</vt:lpstr>
      <vt:lpstr>Mitigations </vt:lpstr>
      <vt:lpstr>Some Topics not covered …. But plays crucial role  </vt:lpstr>
      <vt:lpstr>Take aways and 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Active Directory Hacking</dc:title>
  <dc:creator>Rawal, Surya Dev</dc:creator>
  <cp:lastModifiedBy>Rawal, Surya Dev</cp:lastModifiedBy>
  <cp:revision>4</cp:revision>
  <dcterms:created xsi:type="dcterms:W3CDTF">2024-04-28T12:35:14Z</dcterms:created>
  <dcterms:modified xsi:type="dcterms:W3CDTF">2024-05-25T15:09:56Z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f6dbec8-95a8-4638-9f5f-bd076536645c_Enabled">
    <vt:lpwstr>true</vt:lpwstr>
  </property>
  <property fmtid="{D5CDD505-2E9C-101B-9397-08002B2CF9AE}" pid="3" name="MSIP_Label_ff6dbec8-95a8-4638-9f5f-bd076536645c_SetDate">
    <vt:lpwstr>2024-04-28T13:36:06Z</vt:lpwstr>
  </property>
  <property fmtid="{D5CDD505-2E9C-101B-9397-08002B2CF9AE}" pid="4" name="MSIP_Label_ff6dbec8-95a8-4638-9f5f-bd076536645c_Method">
    <vt:lpwstr>Standard</vt:lpwstr>
  </property>
  <property fmtid="{D5CDD505-2E9C-101B-9397-08002B2CF9AE}" pid="5" name="MSIP_Label_ff6dbec8-95a8-4638-9f5f-bd076536645c_Name">
    <vt:lpwstr>Restricted - Default</vt:lpwstr>
  </property>
  <property fmtid="{D5CDD505-2E9C-101B-9397-08002B2CF9AE}" pid="6" name="MSIP_Label_ff6dbec8-95a8-4638-9f5f-bd076536645c_SiteId">
    <vt:lpwstr>5dbf1add-202a-4b8d-815b-bf0fb024e033</vt:lpwstr>
  </property>
  <property fmtid="{D5CDD505-2E9C-101B-9397-08002B2CF9AE}" pid="7" name="MSIP_Label_ff6dbec8-95a8-4638-9f5f-bd076536645c_ActionId">
    <vt:lpwstr>0beefd67-0e41-4568-9cf3-2edd88711a48</vt:lpwstr>
  </property>
  <property fmtid="{D5CDD505-2E9C-101B-9397-08002B2CF9AE}" pid="8" name="MSIP_Label_ff6dbec8-95a8-4638-9f5f-bd076536645c_ContentBits">
    <vt:lpwstr>0</vt:lpwstr>
  </property>
</Properties>
</file>