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AE15B-89FE-4B8A-9C17-6979A02B5CFD}" v="43" dt="2023-04-11T22:41:13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1" d="100"/>
          <a:sy n="101" d="100"/>
        </p:scale>
        <p:origin x="18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Mohapatra" userId="7c8fbf8e46100a82" providerId="LiveId" clId="{3E6AE15B-89FE-4B8A-9C17-6979A02B5CFD}"/>
    <pc:docChg chg="undo custSel addSld delSld modSld sldOrd">
      <pc:chgData name="Surya Mohapatra" userId="7c8fbf8e46100a82" providerId="LiveId" clId="{3E6AE15B-89FE-4B8A-9C17-6979A02B5CFD}" dt="2023-04-11T23:18:46.014" v="7128" actId="20577"/>
      <pc:docMkLst>
        <pc:docMk/>
      </pc:docMkLst>
      <pc:sldChg chg="modSp mod">
        <pc:chgData name="Surya Mohapatra" userId="7c8fbf8e46100a82" providerId="LiveId" clId="{3E6AE15B-89FE-4B8A-9C17-6979A02B5CFD}" dt="2023-04-11T23:18:46.014" v="7128" actId="20577"/>
        <pc:sldMkLst>
          <pc:docMk/>
          <pc:sldMk cId="4173079904" sldId="256"/>
        </pc:sldMkLst>
        <pc:spChg chg="mod">
          <ac:chgData name="Surya Mohapatra" userId="7c8fbf8e46100a82" providerId="LiveId" clId="{3E6AE15B-89FE-4B8A-9C17-6979A02B5CFD}" dt="2023-04-11T23:18:46.014" v="7128" actId="20577"/>
          <ac:spMkLst>
            <pc:docMk/>
            <pc:sldMk cId="4173079904" sldId="256"/>
            <ac:spMk id="2" creationId="{E70B537E-4523-4C82-A784-B0A54A1F50B9}"/>
          </ac:spMkLst>
        </pc:spChg>
      </pc:sldChg>
      <pc:sldChg chg="addSp delSp modSp mod setBg">
        <pc:chgData name="Surya Mohapatra" userId="7c8fbf8e46100a82" providerId="LiveId" clId="{3E6AE15B-89FE-4B8A-9C17-6979A02B5CFD}" dt="2023-04-11T17:46:57.878" v="456" actId="26606"/>
        <pc:sldMkLst>
          <pc:docMk/>
          <pc:sldMk cId="1354187417" sldId="257"/>
        </pc:sldMkLst>
        <pc:spChg chg="mo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2" creationId="{B7E5FE89-2459-4DB1-CD41-21A64E2F47C2}"/>
          </ac:spMkLst>
        </pc:spChg>
        <pc:spChg chg="del mo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3" creationId="{AE80EBF9-A272-52F5-807E-B71414FD8BCD}"/>
          </ac:spMkLst>
        </pc:spChg>
        <pc:spChg chg="add del">
          <ac:chgData name="Surya Mohapatra" userId="7c8fbf8e46100a82" providerId="LiveId" clId="{3E6AE15B-89FE-4B8A-9C17-6979A02B5CFD}" dt="2023-04-11T17:46:57.851" v="455" actId="26606"/>
          <ac:spMkLst>
            <pc:docMk/>
            <pc:sldMk cId="1354187417" sldId="257"/>
            <ac:spMk id="9" creationId="{E3CBB9B1-7B7D-4BA1-A1AF-572168B39539}"/>
          </ac:spMkLst>
        </pc:spChg>
        <pc:spChg chg="add del">
          <ac:chgData name="Surya Mohapatra" userId="7c8fbf8e46100a82" providerId="LiveId" clId="{3E6AE15B-89FE-4B8A-9C17-6979A02B5CFD}" dt="2023-04-11T17:46:57.851" v="455" actId="26606"/>
          <ac:spMkLst>
            <pc:docMk/>
            <pc:sldMk cId="1354187417" sldId="257"/>
            <ac:spMk id="11" creationId="{907741FC-B544-4A6E-B831-6789D042333D}"/>
          </ac:spMkLst>
        </pc:spChg>
        <pc:spChg chg="add del">
          <ac:chgData name="Surya Mohapatra" userId="7c8fbf8e46100a82" providerId="LiveId" clId="{3E6AE15B-89FE-4B8A-9C17-6979A02B5CFD}" dt="2023-04-11T17:46:57.851" v="455" actId="26606"/>
          <ac:spMkLst>
            <pc:docMk/>
            <pc:sldMk cId="1354187417" sldId="257"/>
            <ac:spMk id="13" creationId="{3F0BE7ED-7814-4273-B18A-F26CC0380380}"/>
          </ac:spMkLst>
        </pc:spChg>
        <pc:spChg chg="ad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15" creationId="{1C2185E4-B584-4B9D-9440-DEA0FB9D94DF}"/>
          </ac:spMkLst>
        </pc:spChg>
        <pc:spChg chg="ad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16" creationId="{E383CC5D-71E8-4CB2-8E4A-F1E4FF6DC9D6}"/>
          </ac:spMkLst>
        </pc:spChg>
        <pc:spChg chg="ad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17" creationId="{FF33EC8A-EE0A-4395-97E2-DAD467CF734C}"/>
          </ac:spMkLst>
        </pc:spChg>
        <pc:spChg chg="ad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18" creationId="{E2DA5AC1-43C5-4243-9028-07DBB80D0C95}"/>
          </ac:spMkLst>
        </pc:spChg>
        <pc:spChg chg="ad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19" creationId="{FF85DA95-16A4-404E-9BFF-27F8E4FC78AA}"/>
          </ac:spMkLst>
        </pc:spChg>
        <pc:spChg chg="add">
          <ac:chgData name="Surya Mohapatra" userId="7c8fbf8e46100a82" providerId="LiveId" clId="{3E6AE15B-89FE-4B8A-9C17-6979A02B5CFD}" dt="2023-04-11T17:46:57.878" v="456" actId="26606"/>
          <ac:spMkLst>
            <pc:docMk/>
            <pc:sldMk cId="1354187417" sldId="257"/>
            <ac:spMk id="20" creationId="{8A4EDA1C-27A1-4C83-ACE4-6675EC9245B1}"/>
          </ac:spMkLst>
        </pc:spChg>
        <pc:graphicFrameChg chg="add">
          <ac:chgData name="Surya Mohapatra" userId="7c8fbf8e46100a82" providerId="LiveId" clId="{3E6AE15B-89FE-4B8A-9C17-6979A02B5CFD}" dt="2023-04-11T17:46:57.878" v="456" actId="26606"/>
          <ac:graphicFrameMkLst>
            <pc:docMk/>
            <pc:sldMk cId="1354187417" sldId="257"/>
            <ac:graphicFrameMk id="21" creationId="{A8DFC449-CDEB-5367-F9BA-D3A20F8BDDF3}"/>
          </ac:graphicFrameMkLst>
        </pc:graphicFrameChg>
        <pc:picChg chg="add del">
          <ac:chgData name="Surya Mohapatra" userId="7c8fbf8e46100a82" providerId="LiveId" clId="{3E6AE15B-89FE-4B8A-9C17-6979A02B5CFD}" dt="2023-04-11T17:46:57.851" v="455" actId="26606"/>
          <ac:picMkLst>
            <pc:docMk/>
            <pc:sldMk cId="1354187417" sldId="257"/>
            <ac:picMk id="5" creationId="{D9409FFC-5DF6-990E-5D0F-3CC57C182232}"/>
          </ac:picMkLst>
        </pc:picChg>
      </pc:sldChg>
      <pc:sldChg chg="addSp delSp modSp mod setBg">
        <pc:chgData name="Surya Mohapatra" userId="7c8fbf8e46100a82" providerId="LiveId" clId="{3E6AE15B-89FE-4B8A-9C17-6979A02B5CFD}" dt="2023-04-11T21:29:50.068" v="2380" actId="1076"/>
        <pc:sldMkLst>
          <pc:docMk/>
          <pc:sldMk cId="648703299" sldId="258"/>
        </pc:sldMkLst>
        <pc:spChg chg="del">
          <ac:chgData name="Surya Mohapatra" userId="7c8fbf8e46100a82" providerId="LiveId" clId="{3E6AE15B-89FE-4B8A-9C17-6979A02B5CFD}" dt="2023-04-11T21:16:41.296" v="1781" actId="478"/>
          <ac:spMkLst>
            <pc:docMk/>
            <pc:sldMk cId="648703299" sldId="258"/>
            <ac:spMk id="2" creationId="{588B865A-7159-F224-DDEC-C428C71FC4AB}"/>
          </ac:spMkLst>
        </pc:spChg>
        <pc:spChg chg="del">
          <ac:chgData name="Surya Mohapatra" userId="7c8fbf8e46100a82" providerId="LiveId" clId="{3E6AE15B-89FE-4B8A-9C17-6979A02B5CFD}" dt="2023-04-11T21:16:07.849" v="1775"/>
          <ac:spMkLst>
            <pc:docMk/>
            <pc:sldMk cId="648703299" sldId="258"/>
            <ac:spMk id="3" creationId="{50E7CF99-71FF-DDB7-A846-24369A86BEDE}"/>
          </ac:spMkLst>
        </pc:spChg>
        <pc:spChg chg="add del mod">
          <ac:chgData name="Surya Mohapatra" userId="7c8fbf8e46100a82" providerId="LiveId" clId="{3E6AE15B-89FE-4B8A-9C17-6979A02B5CFD}" dt="2023-04-11T21:20:14.407" v="1810"/>
          <ac:spMkLst>
            <pc:docMk/>
            <pc:sldMk cId="648703299" sldId="258"/>
            <ac:spMk id="8" creationId="{141A0138-0B34-E295-5CEE-FC155D85CE16}"/>
          </ac:spMkLst>
        </pc:spChg>
        <pc:spChg chg="add mod">
          <ac:chgData name="Surya Mohapatra" userId="7c8fbf8e46100a82" providerId="LiveId" clId="{3E6AE15B-89FE-4B8A-9C17-6979A02B5CFD}" dt="2023-04-11T21:29:50.068" v="2380" actId="1076"/>
          <ac:spMkLst>
            <pc:docMk/>
            <pc:sldMk cId="648703299" sldId="258"/>
            <ac:spMk id="9" creationId="{4F0AC615-08D1-A8F4-C0C9-B86976DA4477}"/>
          </ac:spMkLst>
        </pc:spChg>
        <pc:spChg chg="add">
          <ac:chgData name="Surya Mohapatra" userId="7c8fbf8e46100a82" providerId="LiveId" clId="{3E6AE15B-89FE-4B8A-9C17-6979A02B5CFD}" dt="2023-04-11T21:18:21.645" v="1796" actId="26606"/>
          <ac:spMkLst>
            <pc:docMk/>
            <pc:sldMk cId="648703299" sldId="258"/>
            <ac:spMk id="10" creationId="{040BF4A1-714C-419E-A19F-578DE93BE02F}"/>
          </ac:spMkLst>
        </pc:spChg>
        <pc:spChg chg="add mod">
          <ac:chgData name="Surya Mohapatra" userId="7c8fbf8e46100a82" providerId="LiveId" clId="{3E6AE15B-89FE-4B8A-9C17-6979A02B5CFD}" dt="2023-04-11T21:29:45.276" v="2379" actId="1076"/>
          <ac:spMkLst>
            <pc:docMk/>
            <pc:sldMk cId="648703299" sldId="258"/>
            <ac:spMk id="11" creationId="{AC7D3357-D69F-48E2-F709-7D4F3B2BFAA2}"/>
          </ac:spMkLst>
        </pc:spChg>
        <pc:spChg chg="add">
          <ac:chgData name="Surya Mohapatra" userId="7c8fbf8e46100a82" providerId="LiveId" clId="{3E6AE15B-89FE-4B8A-9C17-6979A02B5CFD}" dt="2023-04-11T21:18:21.645" v="1796" actId="26606"/>
          <ac:spMkLst>
            <pc:docMk/>
            <pc:sldMk cId="648703299" sldId="258"/>
            <ac:spMk id="12" creationId="{2F91A9BD-D57F-4941-931F-40597AB37017}"/>
          </ac:spMkLst>
        </pc:spChg>
        <pc:spChg chg="add">
          <ac:chgData name="Surya Mohapatra" userId="7c8fbf8e46100a82" providerId="LiveId" clId="{3E6AE15B-89FE-4B8A-9C17-6979A02B5CFD}" dt="2023-04-11T21:18:21.645" v="1796" actId="26606"/>
          <ac:spMkLst>
            <pc:docMk/>
            <pc:sldMk cId="648703299" sldId="258"/>
            <ac:spMk id="14" creationId="{C54DB264-9467-4730-B9E9-C9A97DD66920}"/>
          </ac:spMkLst>
        </pc:spChg>
        <pc:spChg chg="add">
          <ac:chgData name="Surya Mohapatra" userId="7c8fbf8e46100a82" providerId="LiveId" clId="{3E6AE15B-89FE-4B8A-9C17-6979A02B5CFD}" dt="2023-04-11T21:18:21.645" v="1796" actId="26606"/>
          <ac:spMkLst>
            <pc:docMk/>
            <pc:sldMk cId="648703299" sldId="258"/>
            <ac:spMk id="16" creationId="{BB097F88-2120-47B4-B891-5B28F66BBD4A}"/>
          </ac:spMkLst>
        </pc:spChg>
        <pc:spChg chg="add">
          <ac:chgData name="Surya Mohapatra" userId="7c8fbf8e46100a82" providerId="LiveId" clId="{3E6AE15B-89FE-4B8A-9C17-6979A02B5CFD}" dt="2023-04-11T21:18:21.645" v="1796" actId="26606"/>
          <ac:spMkLst>
            <pc:docMk/>
            <pc:sldMk cId="648703299" sldId="258"/>
            <ac:spMk id="18" creationId="{BF9338F5-05AB-4DC5-BD1C-1A9F26C38A7A}"/>
          </ac:spMkLst>
        </pc:spChg>
        <pc:graphicFrameChg chg="add del mod">
          <ac:chgData name="Surya Mohapatra" userId="7c8fbf8e46100a82" providerId="LiveId" clId="{3E6AE15B-89FE-4B8A-9C17-6979A02B5CFD}" dt="2023-04-11T21:18:08.502" v="1795" actId="21"/>
          <ac:graphicFrameMkLst>
            <pc:docMk/>
            <pc:sldMk cId="648703299" sldId="258"/>
            <ac:graphicFrameMk id="4" creationId="{11A3A403-8391-40C2-A925-EBAF7DABB46C}"/>
          </ac:graphicFrameMkLst>
        </pc:graphicFrameChg>
        <pc:graphicFrameChg chg="add mod">
          <ac:chgData name="Surya Mohapatra" userId="7c8fbf8e46100a82" providerId="LiveId" clId="{3E6AE15B-89FE-4B8A-9C17-6979A02B5CFD}" dt="2023-04-11T21:18:53.805" v="1804" actId="14100"/>
          <ac:graphicFrameMkLst>
            <pc:docMk/>
            <pc:sldMk cId="648703299" sldId="258"/>
            <ac:graphicFrameMk id="5" creationId="{EBDA7A1D-AE61-489D-919A-18B16F340437}"/>
          </ac:graphicFrameMkLst>
        </pc:graphicFrameChg>
        <pc:graphicFrameChg chg="add del mod">
          <ac:chgData name="Surya Mohapatra" userId="7c8fbf8e46100a82" providerId="LiveId" clId="{3E6AE15B-89FE-4B8A-9C17-6979A02B5CFD}" dt="2023-04-11T21:17:27.639" v="1794" actId="478"/>
          <ac:graphicFrameMkLst>
            <pc:docMk/>
            <pc:sldMk cId="648703299" sldId="258"/>
            <ac:graphicFrameMk id="6" creationId="{EBDA7A1D-AE61-489D-919A-18B16F340437}"/>
          </ac:graphicFrameMkLst>
        </pc:graphicFrameChg>
        <pc:graphicFrameChg chg="add mod">
          <ac:chgData name="Surya Mohapatra" userId="7c8fbf8e46100a82" providerId="LiveId" clId="{3E6AE15B-89FE-4B8A-9C17-6979A02B5CFD}" dt="2023-04-11T21:19:00.289" v="1807" actId="14100"/>
          <ac:graphicFrameMkLst>
            <pc:docMk/>
            <pc:sldMk cId="648703299" sldId="258"/>
            <ac:graphicFrameMk id="7" creationId="{707E67DD-F1FA-EB5D-4A0E-BE7C36B4AFF3}"/>
          </ac:graphicFrameMkLst>
        </pc:graphicFrameChg>
      </pc:sldChg>
      <pc:sldChg chg="addSp delSp modSp mod setBg">
        <pc:chgData name="Surya Mohapatra" userId="7c8fbf8e46100a82" providerId="LiveId" clId="{3E6AE15B-89FE-4B8A-9C17-6979A02B5CFD}" dt="2023-04-11T21:24:24.987" v="2076"/>
        <pc:sldMkLst>
          <pc:docMk/>
          <pc:sldMk cId="2630378979" sldId="259"/>
        </pc:sldMkLst>
        <pc:spChg chg="mod">
          <ac:chgData name="Surya Mohapatra" userId="7c8fbf8e46100a82" providerId="LiveId" clId="{3E6AE15B-89FE-4B8A-9C17-6979A02B5CFD}" dt="2023-04-11T21:24:24.987" v="2076"/>
          <ac:spMkLst>
            <pc:docMk/>
            <pc:sldMk cId="2630378979" sldId="259"/>
            <ac:spMk id="2" creationId="{46F76B18-00CC-6B6E-2916-FA34DA19702C}"/>
          </ac:spMkLst>
        </pc:spChg>
        <pc:spChg chg="del">
          <ac:chgData name="Surya Mohapatra" userId="7c8fbf8e46100a82" providerId="LiveId" clId="{3E6AE15B-89FE-4B8A-9C17-6979A02B5CFD}" dt="2023-04-11T20:55:02.593" v="1240" actId="26606"/>
          <ac:spMkLst>
            <pc:docMk/>
            <pc:sldMk cId="2630378979" sldId="259"/>
            <ac:spMk id="3" creationId="{787F48CD-B127-922C-949D-4FDD07A13CCA}"/>
          </ac:spMkLst>
        </pc:spChg>
        <pc:spChg chg="add del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10" creationId="{040BF4A1-714C-419E-A19F-578DE93BE02F}"/>
          </ac:spMkLst>
        </pc:spChg>
        <pc:spChg chg="add del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12" creationId="{2F91A9BD-D57F-4941-931F-40597AB37017}"/>
          </ac:spMkLst>
        </pc:spChg>
        <pc:spChg chg="add del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14" creationId="{C54DB264-9467-4730-B9E9-C9A97DD66920}"/>
          </ac:spMkLst>
        </pc:spChg>
        <pc:spChg chg="add del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16" creationId="{BB097F88-2120-47B4-B891-5B28F66BBD4A}"/>
          </ac:spMkLst>
        </pc:spChg>
        <pc:spChg chg="add del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18" creationId="{BF9338F5-05AB-4DC5-BD1C-1A9F26C38A7A}"/>
          </ac:spMkLst>
        </pc:spChg>
        <pc:spChg chg="add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23" creationId="{06E6C0C3-A448-4D8B-86C7-3C83B7E4A600}"/>
          </ac:spMkLst>
        </pc:spChg>
        <pc:spChg chg="add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25" creationId="{EF1326A3-CBDD-4503-8C40-806B4ABF4F2A}"/>
          </ac:spMkLst>
        </pc:spChg>
        <pc:spChg chg="add">
          <ac:chgData name="Surya Mohapatra" userId="7c8fbf8e46100a82" providerId="LiveId" clId="{3E6AE15B-89FE-4B8A-9C17-6979A02B5CFD}" dt="2023-04-11T20:55:29.360" v="1241" actId="26606"/>
          <ac:spMkLst>
            <pc:docMk/>
            <pc:sldMk cId="2630378979" sldId="259"/>
            <ac:spMk id="27" creationId="{5910698D-E436-464E-9DE4-F9FB349FD9E6}"/>
          </ac:spMkLst>
        </pc:spChg>
        <pc:graphicFrameChg chg="add del mod">
          <ac:chgData name="Surya Mohapatra" userId="7c8fbf8e46100a82" providerId="LiveId" clId="{3E6AE15B-89FE-4B8A-9C17-6979A02B5CFD}" dt="2023-04-11T20:55:02.593" v="1240" actId="26606"/>
          <ac:graphicFrameMkLst>
            <pc:docMk/>
            <pc:sldMk cId="2630378979" sldId="259"/>
            <ac:graphicFrameMk id="4" creationId="{BBBDAC09-4627-4931-A336-94007D4138CF}"/>
          </ac:graphicFrameMkLst>
        </pc:graphicFrameChg>
        <pc:graphicFrameChg chg="add mod">
          <ac:chgData name="Surya Mohapatra" userId="7c8fbf8e46100a82" providerId="LiveId" clId="{3E6AE15B-89FE-4B8A-9C17-6979A02B5CFD}" dt="2023-04-11T20:55:43.589" v="1246" actId="14100"/>
          <ac:graphicFrameMkLst>
            <pc:docMk/>
            <pc:sldMk cId="2630378979" sldId="259"/>
            <ac:graphicFrameMk id="7" creationId="{BBBDAC09-4627-4931-A336-94007D4138CF}"/>
          </ac:graphicFrameMkLst>
        </pc:graphicFrameChg>
      </pc:sldChg>
      <pc:sldChg chg="addSp modSp mod setBg">
        <pc:chgData name="Surya Mohapatra" userId="7c8fbf8e46100a82" providerId="LiveId" clId="{3E6AE15B-89FE-4B8A-9C17-6979A02B5CFD}" dt="2023-04-11T17:58:01.969" v="1172" actId="26606"/>
        <pc:sldMkLst>
          <pc:docMk/>
          <pc:sldMk cId="3221863195" sldId="260"/>
        </pc:sldMkLst>
        <pc:spChg chg="mod">
          <ac:chgData name="Surya Mohapatra" userId="7c8fbf8e46100a82" providerId="LiveId" clId="{3E6AE15B-89FE-4B8A-9C17-6979A02B5CFD}" dt="2023-04-11T17:58:01.969" v="1172" actId="26606"/>
          <ac:spMkLst>
            <pc:docMk/>
            <pc:sldMk cId="3221863195" sldId="260"/>
            <ac:spMk id="2" creationId="{E328145B-5AE2-0C88-74A2-9A7A59844BBE}"/>
          </ac:spMkLst>
        </pc:spChg>
        <pc:spChg chg="mod">
          <ac:chgData name="Surya Mohapatra" userId="7c8fbf8e46100a82" providerId="LiveId" clId="{3E6AE15B-89FE-4B8A-9C17-6979A02B5CFD}" dt="2023-04-11T17:58:01.969" v="1172" actId="26606"/>
          <ac:spMkLst>
            <pc:docMk/>
            <pc:sldMk cId="3221863195" sldId="260"/>
            <ac:spMk id="3" creationId="{DFB7D459-8CA2-8883-7371-09C3C8AFD48C}"/>
          </ac:spMkLst>
        </pc:spChg>
        <pc:spChg chg="add">
          <ac:chgData name="Surya Mohapatra" userId="7c8fbf8e46100a82" providerId="LiveId" clId="{3E6AE15B-89FE-4B8A-9C17-6979A02B5CFD}" dt="2023-04-11T17:58:01.969" v="1172" actId="26606"/>
          <ac:spMkLst>
            <pc:docMk/>
            <pc:sldMk cId="3221863195" sldId="260"/>
            <ac:spMk id="9" creationId="{1B15ED52-F352-441B-82BF-E0EA34836D08}"/>
          </ac:spMkLst>
        </pc:spChg>
        <pc:spChg chg="add">
          <ac:chgData name="Surya Mohapatra" userId="7c8fbf8e46100a82" providerId="LiveId" clId="{3E6AE15B-89FE-4B8A-9C17-6979A02B5CFD}" dt="2023-04-11T17:58:01.969" v="1172" actId="26606"/>
          <ac:spMkLst>
            <pc:docMk/>
            <pc:sldMk cId="3221863195" sldId="260"/>
            <ac:spMk id="11" creationId="{61707E60-CEC9-4661-AA82-69242EB4BDC3}"/>
          </ac:spMkLst>
        </pc:spChg>
        <pc:spChg chg="add">
          <ac:chgData name="Surya Mohapatra" userId="7c8fbf8e46100a82" providerId="LiveId" clId="{3E6AE15B-89FE-4B8A-9C17-6979A02B5CFD}" dt="2023-04-11T17:58:01.969" v="1172" actId="26606"/>
          <ac:spMkLst>
            <pc:docMk/>
            <pc:sldMk cId="3221863195" sldId="260"/>
            <ac:spMk id="13" creationId="{8F035CD8-AE30-4146-96F2-036B0CE5E4F3}"/>
          </ac:spMkLst>
        </pc:spChg>
        <pc:picChg chg="add">
          <ac:chgData name="Surya Mohapatra" userId="7c8fbf8e46100a82" providerId="LiveId" clId="{3E6AE15B-89FE-4B8A-9C17-6979A02B5CFD}" dt="2023-04-11T17:58:01.969" v="1172" actId="26606"/>
          <ac:picMkLst>
            <pc:docMk/>
            <pc:sldMk cId="3221863195" sldId="260"/>
            <ac:picMk id="5" creationId="{672D145D-D511-9EDD-FAE4-C37881EBB120}"/>
          </ac:picMkLst>
        </pc:picChg>
      </pc:sldChg>
      <pc:sldChg chg="addSp delSp modSp mod setBg">
        <pc:chgData name="Surya Mohapatra" userId="7c8fbf8e46100a82" providerId="LiveId" clId="{3E6AE15B-89FE-4B8A-9C17-6979A02B5CFD}" dt="2023-04-11T17:42:19.635" v="122" actId="26606"/>
        <pc:sldMkLst>
          <pc:docMk/>
          <pc:sldMk cId="3386221569" sldId="261"/>
        </pc:sldMkLst>
        <pc:spChg chg="mo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2" creationId="{311352A2-25B3-F2EF-9927-FB1DFD547309}"/>
          </ac:spMkLst>
        </pc:spChg>
        <pc:spChg chg="del">
          <ac:chgData name="Surya Mohapatra" userId="7c8fbf8e46100a82" providerId="LiveId" clId="{3E6AE15B-89FE-4B8A-9C17-6979A02B5CFD}" dt="2023-04-11T17:41:27.823" v="102"/>
          <ac:spMkLst>
            <pc:docMk/>
            <pc:sldMk cId="3386221569" sldId="261"/>
            <ac:spMk id="3" creationId="{62E7A564-BCB8-0E01-D229-74A19ED954D6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9" creationId="{BD4C0BBB-0042-4603-A226-6117F3FD5B3C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11" creationId="{EC44F520-2598-460E-9F91-B02F60830CA2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13" creationId="{1DBC8414-BE7E-4B6C-A114-B2C3795C883F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15" creationId="{0EC398C5-5C2E-4038-9DB3-DE2B5A9BEFFB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17" creationId="{A2F10B26-073B-4B10-8AAA-161242DD82B0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19" creationId="{610DBBC7-698F-4A54-B1CB-A99F9CC356DF}"/>
          </ac:spMkLst>
        </pc:spChg>
        <pc:spChg chg="add del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21" creationId="{DE6E822A-8BCF-432C-83E6-BBE821476CD4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26" creationId="{BD4C0BBB-0042-4603-A226-6117F3FD5B3C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28" creationId="{EC44F520-2598-460E-9F91-B02F60830CA2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30" creationId="{1DBC8414-BE7E-4B6C-A114-B2C3795C883F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32" creationId="{0EC398C5-5C2E-4038-9DB3-DE2B5A9BEFFB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34" creationId="{A2F10B26-073B-4B10-8AAA-161242DD82B0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36" creationId="{610DBBC7-698F-4A54-B1CB-A99F9CC356DF}"/>
          </ac:spMkLst>
        </pc:spChg>
        <pc:spChg chg="add">
          <ac:chgData name="Surya Mohapatra" userId="7c8fbf8e46100a82" providerId="LiveId" clId="{3E6AE15B-89FE-4B8A-9C17-6979A02B5CFD}" dt="2023-04-11T17:42:19.635" v="122" actId="26606"/>
          <ac:spMkLst>
            <pc:docMk/>
            <pc:sldMk cId="3386221569" sldId="261"/>
            <ac:spMk id="38" creationId="{DE6E822A-8BCF-432C-83E6-BBE821476CD4}"/>
          </ac:spMkLst>
        </pc:spChg>
        <pc:graphicFrameChg chg="add mod modGraphic">
          <ac:chgData name="Surya Mohapatra" userId="7c8fbf8e46100a82" providerId="LiveId" clId="{3E6AE15B-89FE-4B8A-9C17-6979A02B5CFD}" dt="2023-04-11T17:42:19.635" v="122" actId="26606"/>
          <ac:graphicFrameMkLst>
            <pc:docMk/>
            <pc:sldMk cId="3386221569" sldId="261"/>
            <ac:graphicFrameMk id="4" creationId="{DDCB3538-ADD7-5D5C-AE33-35CDDF1E1C6A}"/>
          </ac:graphicFrameMkLst>
        </pc:graphicFrameChg>
      </pc:sldChg>
      <pc:sldChg chg="addSp delSp modSp new mod setBg">
        <pc:chgData name="Surya Mohapatra" userId="7c8fbf8e46100a82" providerId="LiveId" clId="{3E6AE15B-89FE-4B8A-9C17-6979A02B5CFD}" dt="2023-04-11T21:39:07.760" v="2921" actId="27636"/>
        <pc:sldMkLst>
          <pc:docMk/>
          <pc:sldMk cId="1170666083" sldId="262"/>
        </pc:sldMkLst>
        <pc:spChg chg="mod">
          <ac:chgData name="Surya Mohapatra" userId="7c8fbf8e46100a82" providerId="LiveId" clId="{3E6AE15B-89FE-4B8A-9C17-6979A02B5CFD}" dt="2023-04-11T21:39:07.760" v="2921" actId="27636"/>
          <ac:spMkLst>
            <pc:docMk/>
            <pc:sldMk cId="1170666083" sldId="262"/>
            <ac:spMk id="2" creationId="{322C227D-5D56-9D9F-C160-C175D24F2E9B}"/>
          </ac:spMkLst>
        </pc:spChg>
        <pc:spChg chg="add del">
          <ac:chgData name="Surya Mohapatra" userId="7c8fbf8e46100a82" providerId="LiveId" clId="{3E6AE15B-89FE-4B8A-9C17-6979A02B5CFD}" dt="2023-04-11T21:32:16.616" v="2400" actId="26606"/>
          <ac:spMkLst>
            <pc:docMk/>
            <pc:sldMk cId="1170666083" sldId="262"/>
            <ac:spMk id="3" creationId="{E5354D20-1E7D-F466-B335-8B0AB34233C8}"/>
          </ac:spMkLst>
        </pc:spChg>
        <pc:spChg chg="add del">
          <ac:chgData name="Surya Mohapatra" userId="7c8fbf8e46100a82" providerId="LiveId" clId="{3E6AE15B-89FE-4B8A-9C17-6979A02B5CFD}" dt="2023-04-11T21:32:07.286" v="2391" actId="26606"/>
          <ac:spMkLst>
            <pc:docMk/>
            <pc:sldMk cId="1170666083" sldId="262"/>
            <ac:spMk id="10" creationId="{040BF4A1-714C-419E-A19F-578DE93BE02F}"/>
          </ac:spMkLst>
        </pc:spChg>
        <pc:spChg chg="add del">
          <ac:chgData name="Surya Mohapatra" userId="7c8fbf8e46100a82" providerId="LiveId" clId="{3E6AE15B-89FE-4B8A-9C17-6979A02B5CFD}" dt="2023-04-11T21:32:07.286" v="2391" actId="26606"/>
          <ac:spMkLst>
            <pc:docMk/>
            <pc:sldMk cId="1170666083" sldId="262"/>
            <ac:spMk id="12" creationId="{2F91A9BD-D57F-4941-931F-40597AB37017}"/>
          </ac:spMkLst>
        </pc:spChg>
        <pc:spChg chg="add del">
          <ac:chgData name="Surya Mohapatra" userId="7c8fbf8e46100a82" providerId="LiveId" clId="{3E6AE15B-89FE-4B8A-9C17-6979A02B5CFD}" dt="2023-04-11T21:32:07.286" v="2391" actId="26606"/>
          <ac:spMkLst>
            <pc:docMk/>
            <pc:sldMk cId="1170666083" sldId="262"/>
            <ac:spMk id="14" creationId="{C54DB264-9467-4730-B9E9-C9A97DD66920}"/>
          </ac:spMkLst>
        </pc:spChg>
        <pc:spChg chg="add del">
          <ac:chgData name="Surya Mohapatra" userId="7c8fbf8e46100a82" providerId="LiveId" clId="{3E6AE15B-89FE-4B8A-9C17-6979A02B5CFD}" dt="2023-04-11T21:32:07.286" v="2391" actId="26606"/>
          <ac:spMkLst>
            <pc:docMk/>
            <pc:sldMk cId="1170666083" sldId="262"/>
            <ac:spMk id="16" creationId="{BB097F88-2120-47B4-B891-5B28F66BBD4A}"/>
          </ac:spMkLst>
        </pc:spChg>
        <pc:spChg chg="add del">
          <ac:chgData name="Surya Mohapatra" userId="7c8fbf8e46100a82" providerId="LiveId" clId="{3E6AE15B-89FE-4B8A-9C17-6979A02B5CFD}" dt="2023-04-11T21:32:07.286" v="2391" actId="26606"/>
          <ac:spMkLst>
            <pc:docMk/>
            <pc:sldMk cId="1170666083" sldId="262"/>
            <ac:spMk id="18" creationId="{BF9338F5-05AB-4DC5-BD1C-1A9F26C38A7A}"/>
          </ac:spMkLst>
        </pc:spChg>
        <pc:spChg chg="add del">
          <ac:chgData name="Surya Mohapatra" userId="7c8fbf8e46100a82" providerId="LiveId" clId="{3E6AE15B-89FE-4B8A-9C17-6979A02B5CFD}" dt="2023-04-11T21:32:10.845" v="2393" actId="26606"/>
          <ac:spMkLst>
            <pc:docMk/>
            <pc:sldMk cId="1170666083" sldId="262"/>
            <ac:spMk id="20" creationId="{FF85DA95-16A4-404E-9BFF-27F8E4FC78AA}"/>
          </ac:spMkLst>
        </pc:spChg>
        <pc:spChg chg="add del">
          <ac:chgData name="Surya Mohapatra" userId="7c8fbf8e46100a82" providerId="LiveId" clId="{3E6AE15B-89FE-4B8A-9C17-6979A02B5CFD}" dt="2023-04-11T21:32:10.845" v="2393" actId="26606"/>
          <ac:spMkLst>
            <pc:docMk/>
            <pc:sldMk cId="1170666083" sldId="262"/>
            <ac:spMk id="21" creationId="{E383CC5D-71E8-4CB2-8E4A-F1E4FF6DC9D6}"/>
          </ac:spMkLst>
        </pc:spChg>
        <pc:spChg chg="add del">
          <ac:chgData name="Surya Mohapatra" userId="7c8fbf8e46100a82" providerId="LiveId" clId="{3E6AE15B-89FE-4B8A-9C17-6979A02B5CFD}" dt="2023-04-11T21:32:10.845" v="2393" actId="26606"/>
          <ac:spMkLst>
            <pc:docMk/>
            <pc:sldMk cId="1170666083" sldId="262"/>
            <ac:spMk id="22" creationId="{E2DA5AC1-43C5-4243-9028-07DBB80D0C95}"/>
          </ac:spMkLst>
        </pc:spChg>
        <pc:spChg chg="add del">
          <ac:chgData name="Surya Mohapatra" userId="7c8fbf8e46100a82" providerId="LiveId" clId="{3E6AE15B-89FE-4B8A-9C17-6979A02B5CFD}" dt="2023-04-11T21:32:10.845" v="2393" actId="26606"/>
          <ac:spMkLst>
            <pc:docMk/>
            <pc:sldMk cId="1170666083" sldId="262"/>
            <ac:spMk id="23" creationId="{8A4EDA1C-27A1-4C83-ACE4-6675EC9245B1}"/>
          </ac:spMkLst>
        </pc:spChg>
        <pc:spChg chg="add del">
          <ac:chgData name="Surya Mohapatra" userId="7c8fbf8e46100a82" providerId="LiveId" clId="{3E6AE15B-89FE-4B8A-9C17-6979A02B5CFD}" dt="2023-04-11T21:32:10.845" v="2393" actId="26606"/>
          <ac:spMkLst>
            <pc:docMk/>
            <pc:sldMk cId="1170666083" sldId="262"/>
            <ac:spMk id="24" creationId="{1C2185E4-B584-4B9D-9440-DEA0FB9D94DF}"/>
          </ac:spMkLst>
        </pc:spChg>
        <pc:spChg chg="add del">
          <ac:chgData name="Surya Mohapatra" userId="7c8fbf8e46100a82" providerId="LiveId" clId="{3E6AE15B-89FE-4B8A-9C17-6979A02B5CFD}" dt="2023-04-11T21:32:10.845" v="2393" actId="26606"/>
          <ac:spMkLst>
            <pc:docMk/>
            <pc:sldMk cId="1170666083" sldId="262"/>
            <ac:spMk id="25" creationId="{FF33EC8A-EE0A-4395-97E2-DAD467CF734C}"/>
          </ac:spMkLst>
        </pc:spChg>
        <pc:spChg chg="add del">
          <ac:chgData name="Surya Mohapatra" userId="7c8fbf8e46100a82" providerId="LiveId" clId="{3E6AE15B-89FE-4B8A-9C17-6979A02B5CFD}" dt="2023-04-11T21:32:12.815" v="2395" actId="26606"/>
          <ac:spMkLst>
            <pc:docMk/>
            <pc:sldMk cId="1170666083" sldId="262"/>
            <ac:spMk id="28" creationId="{1CC4AFFA-9868-4B7D-9F63-93C34D36234F}"/>
          </ac:spMkLst>
        </pc:spChg>
        <pc:spChg chg="add del">
          <ac:chgData name="Surya Mohapatra" userId="7c8fbf8e46100a82" providerId="LiveId" clId="{3E6AE15B-89FE-4B8A-9C17-6979A02B5CFD}" dt="2023-04-11T21:32:12.815" v="2395" actId="26606"/>
          <ac:spMkLst>
            <pc:docMk/>
            <pc:sldMk cId="1170666083" sldId="262"/>
            <ac:spMk id="29" creationId="{024CCFE6-8D32-4963-9B5D-E742044292DD}"/>
          </ac:spMkLst>
        </pc:spChg>
        <pc:spChg chg="add del">
          <ac:chgData name="Surya Mohapatra" userId="7c8fbf8e46100a82" providerId="LiveId" clId="{3E6AE15B-89FE-4B8A-9C17-6979A02B5CFD}" dt="2023-04-11T21:32:12.815" v="2395" actId="26606"/>
          <ac:spMkLst>
            <pc:docMk/>
            <pc:sldMk cId="1170666083" sldId="262"/>
            <ac:spMk id="30" creationId="{43414B78-940D-4BE3-A24D-B003E1C9C018}"/>
          </ac:spMkLst>
        </pc:spChg>
        <pc:spChg chg="add del">
          <ac:chgData name="Surya Mohapatra" userId="7c8fbf8e46100a82" providerId="LiveId" clId="{3E6AE15B-89FE-4B8A-9C17-6979A02B5CFD}" dt="2023-04-11T21:32:13.622" v="2397" actId="26606"/>
          <ac:spMkLst>
            <pc:docMk/>
            <pc:sldMk cId="1170666083" sldId="262"/>
            <ac:spMk id="33" creationId="{BACC6370-2D7E-4714-9D71-7542949D7D5D}"/>
          </ac:spMkLst>
        </pc:spChg>
        <pc:spChg chg="add del">
          <ac:chgData name="Surya Mohapatra" userId="7c8fbf8e46100a82" providerId="LiveId" clId="{3E6AE15B-89FE-4B8A-9C17-6979A02B5CFD}" dt="2023-04-11T21:32:13.622" v="2397" actId="26606"/>
          <ac:spMkLst>
            <pc:docMk/>
            <pc:sldMk cId="1170666083" sldId="262"/>
            <ac:spMk id="34" creationId="{E2DA5AC1-43C5-4243-9028-07DBB80D0C95}"/>
          </ac:spMkLst>
        </pc:spChg>
        <pc:spChg chg="add del">
          <ac:chgData name="Surya Mohapatra" userId="7c8fbf8e46100a82" providerId="LiveId" clId="{3E6AE15B-89FE-4B8A-9C17-6979A02B5CFD}" dt="2023-04-11T21:32:13.622" v="2397" actId="26606"/>
          <ac:spMkLst>
            <pc:docMk/>
            <pc:sldMk cId="1170666083" sldId="262"/>
            <ac:spMk id="35" creationId="{8A4EDA1C-27A1-4C83-ACE4-6675EC9245B1}"/>
          </ac:spMkLst>
        </pc:spChg>
        <pc:spChg chg="add del">
          <ac:chgData name="Surya Mohapatra" userId="7c8fbf8e46100a82" providerId="LiveId" clId="{3E6AE15B-89FE-4B8A-9C17-6979A02B5CFD}" dt="2023-04-11T21:32:13.622" v="2397" actId="26606"/>
          <ac:spMkLst>
            <pc:docMk/>
            <pc:sldMk cId="1170666083" sldId="262"/>
            <ac:spMk id="36" creationId="{FF33EC8A-EE0A-4395-97E2-DAD467CF734C}"/>
          </ac:spMkLst>
        </pc:spChg>
        <pc:spChg chg="add del">
          <ac:chgData name="Surya Mohapatra" userId="7c8fbf8e46100a82" providerId="LiveId" clId="{3E6AE15B-89FE-4B8A-9C17-6979A02B5CFD}" dt="2023-04-11T21:32:13.622" v="2397" actId="26606"/>
          <ac:spMkLst>
            <pc:docMk/>
            <pc:sldMk cId="1170666083" sldId="262"/>
            <ac:spMk id="37" creationId="{FF85DA95-16A4-404E-9BFF-27F8E4FC78AA}"/>
          </ac:spMkLst>
        </pc:spChg>
        <pc:spChg chg="add del">
          <ac:chgData name="Surya Mohapatra" userId="7c8fbf8e46100a82" providerId="LiveId" clId="{3E6AE15B-89FE-4B8A-9C17-6979A02B5CFD}" dt="2023-04-11T21:32:16.571" v="2399" actId="26606"/>
          <ac:spMkLst>
            <pc:docMk/>
            <pc:sldMk cId="1170666083" sldId="262"/>
            <ac:spMk id="40" creationId="{D8FAF097-5073-4347-985F-3B9C1042568F}"/>
          </ac:spMkLst>
        </pc:spChg>
        <pc:spChg chg="add del">
          <ac:chgData name="Surya Mohapatra" userId="7c8fbf8e46100a82" providerId="LiveId" clId="{3E6AE15B-89FE-4B8A-9C17-6979A02B5CFD}" dt="2023-04-11T21:32:16.571" v="2399" actId="26606"/>
          <ac:spMkLst>
            <pc:docMk/>
            <pc:sldMk cId="1170666083" sldId="262"/>
            <ac:spMk id="41" creationId="{445029C0-7C9E-4B38-AF9F-4F41075F6444}"/>
          </ac:spMkLst>
        </pc:spChg>
        <pc:spChg chg="add del">
          <ac:chgData name="Surya Mohapatra" userId="7c8fbf8e46100a82" providerId="LiveId" clId="{3E6AE15B-89FE-4B8A-9C17-6979A02B5CFD}" dt="2023-04-11T21:32:16.571" v="2399" actId="26606"/>
          <ac:spMkLst>
            <pc:docMk/>
            <pc:sldMk cId="1170666083" sldId="262"/>
            <ac:spMk id="42" creationId="{C22416BE-CA7D-4941-954A-840BCE5B84CD}"/>
          </ac:spMkLst>
        </pc:spChg>
        <pc:spChg chg="add">
          <ac:chgData name="Surya Mohapatra" userId="7c8fbf8e46100a82" providerId="LiveId" clId="{3E6AE15B-89FE-4B8A-9C17-6979A02B5CFD}" dt="2023-04-11T21:32:16.616" v="2400" actId="26606"/>
          <ac:spMkLst>
            <pc:docMk/>
            <pc:sldMk cId="1170666083" sldId="262"/>
            <ac:spMk id="45" creationId="{06E6C0C3-A448-4D8B-86C7-3C83B7E4A600}"/>
          </ac:spMkLst>
        </pc:spChg>
        <pc:spChg chg="add">
          <ac:chgData name="Surya Mohapatra" userId="7c8fbf8e46100a82" providerId="LiveId" clId="{3E6AE15B-89FE-4B8A-9C17-6979A02B5CFD}" dt="2023-04-11T21:32:16.616" v="2400" actId="26606"/>
          <ac:spMkLst>
            <pc:docMk/>
            <pc:sldMk cId="1170666083" sldId="262"/>
            <ac:spMk id="46" creationId="{EF1326A3-CBDD-4503-8C40-806B4ABF4F2A}"/>
          </ac:spMkLst>
        </pc:spChg>
        <pc:spChg chg="add">
          <ac:chgData name="Surya Mohapatra" userId="7c8fbf8e46100a82" providerId="LiveId" clId="{3E6AE15B-89FE-4B8A-9C17-6979A02B5CFD}" dt="2023-04-11T21:32:16.616" v="2400" actId="26606"/>
          <ac:spMkLst>
            <pc:docMk/>
            <pc:sldMk cId="1170666083" sldId="262"/>
            <ac:spMk id="47" creationId="{5910698D-E436-464E-9DE4-F9FB349FD9E6}"/>
          </ac:spMkLst>
        </pc:spChg>
        <pc:graphicFrameChg chg="add del mod">
          <ac:chgData name="Surya Mohapatra" userId="7c8fbf8e46100a82" providerId="LiveId" clId="{3E6AE15B-89FE-4B8A-9C17-6979A02B5CFD}" dt="2023-04-11T21:32:16.616" v="2400" actId="26606"/>
          <ac:graphicFrameMkLst>
            <pc:docMk/>
            <pc:sldMk cId="1170666083" sldId="262"/>
            <ac:graphicFrameMk id="4" creationId="{016B8077-E1E9-4A6B-91F6-C96534A2DCA4}"/>
          </ac:graphicFrameMkLst>
        </pc:graphicFrameChg>
        <pc:graphicFrameChg chg="add del">
          <ac:chgData name="Surya Mohapatra" userId="7c8fbf8e46100a82" providerId="LiveId" clId="{3E6AE15B-89FE-4B8A-9C17-6979A02B5CFD}" dt="2023-04-11T21:32:07.286" v="2391" actId="26606"/>
          <ac:graphicFrameMkLst>
            <pc:docMk/>
            <pc:sldMk cId="1170666083" sldId="262"/>
            <ac:graphicFrameMk id="7" creationId="{016B8077-E1E9-4A6B-91F6-C96534A2DCA4}"/>
          </ac:graphicFrameMkLst>
        </pc:graphicFrameChg>
        <pc:graphicFrameChg chg="add del">
          <ac:chgData name="Surya Mohapatra" userId="7c8fbf8e46100a82" providerId="LiveId" clId="{3E6AE15B-89FE-4B8A-9C17-6979A02B5CFD}" dt="2023-04-11T21:32:10.845" v="2393" actId="26606"/>
          <ac:graphicFrameMkLst>
            <pc:docMk/>
            <pc:sldMk cId="1170666083" sldId="262"/>
            <ac:graphicFrameMk id="26" creationId="{016B8077-E1E9-4A6B-91F6-C96534A2DCA4}"/>
          </ac:graphicFrameMkLst>
        </pc:graphicFrameChg>
        <pc:graphicFrameChg chg="add del">
          <ac:chgData name="Surya Mohapatra" userId="7c8fbf8e46100a82" providerId="LiveId" clId="{3E6AE15B-89FE-4B8A-9C17-6979A02B5CFD}" dt="2023-04-11T21:32:12.815" v="2395" actId="26606"/>
          <ac:graphicFrameMkLst>
            <pc:docMk/>
            <pc:sldMk cId="1170666083" sldId="262"/>
            <ac:graphicFrameMk id="31" creationId="{016B8077-E1E9-4A6B-91F6-C96534A2DCA4}"/>
          </ac:graphicFrameMkLst>
        </pc:graphicFrameChg>
        <pc:graphicFrameChg chg="add del">
          <ac:chgData name="Surya Mohapatra" userId="7c8fbf8e46100a82" providerId="LiveId" clId="{3E6AE15B-89FE-4B8A-9C17-6979A02B5CFD}" dt="2023-04-11T21:32:13.622" v="2397" actId="26606"/>
          <ac:graphicFrameMkLst>
            <pc:docMk/>
            <pc:sldMk cId="1170666083" sldId="262"/>
            <ac:graphicFrameMk id="38" creationId="{016B8077-E1E9-4A6B-91F6-C96534A2DCA4}"/>
          </ac:graphicFrameMkLst>
        </pc:graphicFrameChg>
        <pc:graphicFrameChg chg="add del">
          <ac:chgData name="Surya Mohapatra" userId="7c8fbf8e46100a82" providerId="LiveId" clId="{3E6AE15B-89FE-4B8A-9C17-6979A02B5CFD}" dt="2023-04-11T21:32:16.571" v="2399" actId="26606"/>
          <ac:graphicFrameMkLst>
            <pc:docMk/>
            <pc:sldMk cId="1170666083" sldId="262"/>
            <ac:graphicFrameMk id="43" creationId="{016B8077-E1E9-4A6B-91F6-C96534A2DCA4}"/>
          </ac:graphicFrameMkLst>
        </pc:graphicFrameChg>
        <pc:graphicFrameChg chg="add mod">
          <ac:chgData name="Surya Mohapatra" userId="7c8fbf8e46100a82" providerId="LiveId" clId="{3E6AE15B-89FE-4B8A-9C17-6979A02B5CFD}" dt="2023-04-11T21:32:23.028" v="2401"/>
          <ac:graphicFrameMkLst>
            <pc:docMk/>
            <pc:sldMk cId="1170666083" sldId="262"/>
            <ac:graphicFrameMk id="48" creationId="{016B8077-E1E9-4A6B-91F6-C96534A2DCA4}"/>
          </ac:graphicFrameMkLst>
        </pc:graphicFrameChg>
      </pc:sldChg>
      <pc:sldChg chg="addSp delSp modSp new mod setBg">
        <pc:chgData name="Surya Mohapatra" userId="7c8fbf8e46100a82" providerId="LiveId" clId="{3E6AE15B-89FE-4B8A-9C17-6979A02B5CFD}" dt="2023-04-11T21:47:14.942" v="3358" actId="20577"/>
        <pc:sldMkLst>
          <pc:docMk/>
          <pc:sldMk cId="3290230418" sldId="263"/>
        </pc:sldMkLst>
        <pc:spChg chg="mod">
          <ac:chgData name="Surya Mohapatra" userId="7c8fbf8e46100a82" providerId="LiveId" clId="{3E6AE15B-89FE-4B8A-9C17-6979A02B5CFD}" dt="2023-04-11T21:44:13.309" v="3204" actId="207"/>
          <ac:spMkLst>
            <pc:docMk/>
            <pc:sldMk cId="3290230418" sldId="263"/>
            <ac:spMk id="2" creationId="{8EAE9BF0-6C70-CD1C-F886-F8E84A282876}"/>
          </ac:spMkLst>
        </pc:spChg>
        <pc:spChg chg="del">
          <ac:chgData name="Surya Mohapatra" userId="7c8fbf8e46100a82" providerId="LiveId" clId="{3E6AE15B-89FE-4B8A-9C17-6979A02B5CFD}" dt="2023-04-11T21:40:17.101" v="2922"/>
          <ac:spMkLst>
            <pc:docMk/>
            <pc:sldMk cId="3290230418" sldId="263"/>
            <ac:spMk id="3" creationId="{E1FFD583-B846-7A0E-E9DD-EDAFF77DE34B}"/>
          </ac:spMkLst>
        </pc:spChg>
        <pc:spChg chg="add mod">
          <ac:chgData name="Surya Mohapatra" userId="7c8fbf8e46100a82" providerId="LiveId" clId="{3E6AE15B-89FE-4B8A-9C17-6979A02B5CFD}" dt="2023-04-11T21:47:14.942" v="3358" actId="20577"/>
          <ac:spMkLst>
            <pc:docMk/>
            <pc:sldMk cId="3290230418" sldId="263"/>
            <ac:spMk id="5" creationId="{C25347BE-E9B9-D860-FD7D-5AE14C32C657}"/>
          </ac:spMkLst>
        </pc:spChg>
        <pc:spChg chg="add">
          <ac:chgData name="Surya Mohapatra" userId="7c8fbf8e46100a82" providerId="LiveId" clId="{3E6AE15B-89FE-4B8A-9C17-6979A02B5CFD}" dt="2023-04-11T21:40:26.144" v="2923" actId="26606"/>
          <ac:spMkLst>
            <pc:docMk/>
            <pc:sldMk cId="3290230418" sldId="263"/>
            <ac:spMk id="9" creationId="{BACC6370-2D7E-4714-9D71-7542949D7D5D}"/>
          </ac:spMkLst>
        </pc:spChg>
        <pc:spChg chg="add">
          <ac:chgData name="Surya Mohapatra" userId="7c8fbf8e46100a82" providerId="LiveId" clId="{3E6AE15B-89FE-4B8A-9C17-6979A02B5CFD}" dt="2023-04-11T21:40:26.144" v="2923" actId="26606"/>
          <ac:spMkLst>
            <pc:docMk/>
            <pc:sldMk cId="3290230418" sldId="263"/>
            <ac:spMk id="11" creationId="{E2DA5AC1-43C5-4243-9028-07DBB80D0C95}"/>
          </ac:spMkLst>
        </pc:spChg>
        <pc:spChg chg="add">
          <ac:chgData name="Surya Mohapatra" userId="7c8fbf8e46100a82" providerId="LiveId" clId="{3E6AE15B-89FE-4B8A-9C17-6979A02B5CFD}" dt="2023-04-11T21:40:26.144" v="2923" actId="26606"/>
          <ac:spMkLst>
            <pc:docMk/>
            <pc:sldMk cId="3290230418" sldId="263"/>
            <ac:spMk id="13" creationId="{8A4EDA1C-27A1-4C83-ACE4-6675EC9245B1}"/>
          </ac:spMkLst>
        </pc:spChg>
        <pc:spChg chg="add">
          <ac:chgData name="Surya Mohapatra" userId="7c8fbf8e46100a82" providerId="LiveId" clId="{3E6AE15B-89FE-4B8A-9C17-6979A02B5CFD}" dt="2023-04-11T21:40:26.144" v="2923" actId="26606"/>
          <ac:spMkLst>
            <pc:docMk/>
            <pc:sldMk cId="3290230418" sldId="263"/>
            <ac:spMk id="15" creationId="{FF33EC8A-EE0A-4395-97E2-DAD467CF734C}"/>
          </ac:spMkLst>
        </pc:spChg>
        <pc:spChg chg="add">
          <ac:chgData name="Surya Mohapatra" userId="7c8fbf8e46100a82" providerId="LiveId" clId="{3E6AE15B-89FE-4B8A-9C17-6979A02B5CFD}" dt="2023-04-11T21:40:26.144" v="2923" actId="26606"/>
          <ac:spMkLst>
            <pc:docMk/>
            <pc:sldMk cId="3290230418" sldId="263"/>
            <ac:spMk id="17" creationId="{FF85DA95-16A4-404E-9BFF-27F8E4FC78AA}"/>
          </ac:spMkLst>
        </pc:spChg>
        <pc:graphicFrameChg chg="add mod">
          <ac:chgData name="Surya Mohapatra" userId="7c8fbf8e46100a82" providerId="LiveId" clId="{3E6AE15B-89FE-4B8A-9C17-6979A02B5CFD}" dt="2023-04-11T21:40:33.093" v="2924"/>
          <ac:graphicFrameMkLst>
            <pc:docMk/>
            <pc:sldMk cId="3290230418" sldId="263"/>
            <ac:graphicFrameMk id="4" creationId="{3C63562E-DEFA-4398-0027-560DB40DDEA7}"/>
          </ac:graphicFrameMkLst>
        </pc:graphicFrameChg>
      </pc:sldChg>
      <pc:sldChg chg="addSp delSp modSp new mod setBg">
        <pc:chgData name="Surya Mohapatra" userId="7c8fbf8e46100a82" providerId="LiveId" clId="{3E6AE15B-89FE-4B8A-9C17-6979A02B5CFD}" dt="2023-04-11T22:12:59.099" v="4688" actId="20577"/>
        <pc:sldMkLst>
          <pc:docMk/>
          <pc:sldMk cId="4170584713" sldId="264"/>
        </pc:sldMkLst>
        <pc:spChg chg="del mod">
          <ac:chgData name="Surya Mohapatra" userId="7c8fbf8e46100a82" providerId="LiveId" clId="{3E6AE15B-89FE-4B8A-9C17-6979A02B5CFD}" dt="2023-04-11T21:51:19.232" v="3379" actId="478"/>
          <ac:spMkLst>
            <pc:docMk/>
            <pc:sldMk cId="4170584713" sldId="264"/>
            <ac:spMk id="2" creationId="{EE60DB40-2CCC-6164-0954-95BB00214A75}"/>
          </ac:spMkLst>
        </pc:spChg>
        <pc:spChg chg="del mod">
          <ac:chgData name="Surya Mohapatra" userId="7c8fbf8e46100a82" providerId="LiveId" clId="{3E6AE15B-89FE-4B8A-9C17-6979A02B5CFD}" dt="2023-04-11T21:50:00.894" v="3360"/>
          <ac:spMkLst>
            <pc:docMk/>
            <pc:sldMk cId="4170584713" sldId="264"/>
            <ac:spMk id="3" creationId="{4F22146C-11E8-0CC4-0BD0-5E3F9B35BF08}"/>
          </ac:spMkLst>
        </pc:spChg>
        <pc:spChg chg="add del mod">
          <ac:chgData name="Surya Mohapatra" userId="7c8fbf8e46100a82" providerId="LiveId" clId="{3E6AE15B-89FE-4B8A-9C17-6979A02B5CFD}" dt="2023-04-11T21:51:21.700" v="3380" actId="478"/>
          <ac:spMkLst>
            <pc:docMk/>
            <pc:sldMk cId="4170584713" sldId="264"/>
            <ac:spMk id="7" creationId="{A8FE335F-2F2D-D9AF-BFAA-5D38001B67C7}"/>
          </ac:spMkLst>
        </pc:spChg>
        <pc:spChg chg="add">
          <ac:chgData name="Surya Mohapatra" userId="7c8fbf8e46100a82" providerId="LiveId" clId="{3E6AE15B-89FE-4B8A-9C17-6979A02B5CFD}" dt="2023-04-11T21:49:52.215" v="3359" actId="26606"/>
          <ac:spMkLst>
            <pc:docMk/>
            <pc:sldMk cId="4170584713" sldId="264"/>
            <ac:spMk id="8" creationId="{45C5CC17-FF17-43CF-B073-D9051465D5CC}"/>
          </ac:spMkLst>
        </pc:spChg>
        <pc:spChg chg="add mod">
          <ac:chgData name="Surya Mohapatra" userId="7c8fbf8e46100a82" providerId="LiveId" clId="{3E6AE15B-89FE-4B8A-9C17-6979A02B5CFD}" dt="2023-04-11T22:12:59.099" v="4688" actId="20577"/>
          <ac:spMkLst>
            <pc:docMk/>
            <pc:sldMk cId="4170584713" sldId="264"/>
            <ac:spMk id="9" creationId="{5A929748-EAD4-9302-E3B6-E607BE795888}"/>
          </ac:spMkLst>
        </pc:spChg>
        <pc:spChg chg="add">
          <ac:chgData name="Surya Mohapatra" userId="7c8fbf8e46100a82" providerId="LiveId" clId="{3E6AE15B-89FE-4B8A-9C17-6979A02B5CFD}" dt="2023-04-11T21:49:52.215" v="3359" actId="26606"/>
          <ac:spMkLst>
            <pc:docMk/>
            <pc:sldMk cId="4170584713" sldId="264"/>
            <ac:spMk id="10" creationId="{1EBE2DDC-0D14-44E6-A1AB-2EEC09507435}"/>
          </ac:spMkLst>
        </pc:spChg>
        <pc:spChg chg="add">
          <ac:chgData name="Surya Mohapatra" userId="7c8fbf8e46100a82" providerId="LiveId" clId="{3E6AE15B-89FE-4B8A-9C17-6979A02B5CFD}" dt="2023-04-11T21:49:52.215" v="3359" actId="26606"/>
          <ac:spMkLst>
            <pc:docMk/>
            <pc:sldMk cId="4170584713" sldId="264"/>
            <ac:spMk id="12" creationId="{A8543D98-0AA2-43B4-B508-DC1DB7F3DC9A}"/>
          </ac:spMkLst>
        </pc:spChg>
        <pc:spChg chg="add">
          <ac:chgData name="Surya Mohapatra" userId="7c8fbf8e46100a82" providerId="LiveId" clId="{3E6AE15B-89FE-4B8A-9C17-6979A02B5CFD}" dt="2023-04-11T21:49:52.215" v="3359" actId="26606"/>
          <ac:spMkLst>
            <pc:docMk/>
            <pc:sldMk cId="4170584713" sldId="264"/>
            <ac:spMk id="14" creationId="{89723C1D-9A1A-465B-8164-483BF5426613}"/>
          </ac:spMkLst>
        </pc:spChg>
        <pc:spChg chg="add">
          <ac:chgData name="Surya Mohapatra" userId="7c8fbf8e46100a82" providerId="LiveId" clId="{3E6AE15B-89FE-4B8A-9C17-6979A02B5CFD}" dt="2023-04-11T21:49:52.215" v="3359" actId="26606"/>
          <ac:spMkLst>
            <pc:docMk/>
            <pc:sldMk cId="4170584713" sldId="264"/>
            <ac:spMk id="16" creationId="{A6680484-5F73-4078-85C2-415205B1A4C0}"/>
          </ac:spMkLst>
        </pc:spChg>
        <pc:graphicFrameChg chg="add mod">
          <ac:chgData name="Surya Mohapatra" userId="7c8fbf8e46100a82" providerId="LiveId" clId="{3E6AE15B-89FE-4B8A-9C17-6979A02B5CFD}" dt="2023-04-11T21:50:37.691" v="3367" actId="14100"/>
          <ac:graphicFrameMkLst>
            <pc:docMk/>
            <pc:sldMk cId="4170584713" sldId="264"/>
            <ac:graphicFrameMk id="4" creationId="{75E20CCC-9906-D19E-9E8F-53CD6A4DA597}"/>
          </ac:graphicFrameMkLst>
        </pc:graphicFrameChg>
        <pc:graphicFrameChg chg="add mod">
          <ac:chgData name="Surya Mohapatra" userId="7c8fbf8e46100a82" providerId="LiveId" clId="{3E6AE15B-89FE-4B8A-9C17-6979A02B5CFD}" dt="2023-04-11T21:50:41.101" v="3368" actId="14100"/>
          <ac:graphicFrameMkLst>
            <pc:docMk/>
            <pc:sldMk cId="4170584713" sldId="264"/>
            <ac:graphicFrameMk id="5" creationId="{4F43578B-C3CC-4E57-5309-7BBBE6C78102}"/>
          </ac:graphicFrameMkLst>
        </pc:graphicFrameChg>
      </pc:sldChg>
      <pc:sldChg chg="addSp delSp modSp new mod setBg">
        <pc:chgData name="Surya Mohapatra" userId="7c8fbf8e46100a82" providerId="LiveId" clId="{3E6AE15B-89FE-4B8A-9C17-6979A02B5CFD}" dt="2023-04-11T22:22:36.525" v="5369" actId="33524"/>
        <pc:sldMkLst>
          <pc:docMk/>
          <pc:sldMk cId="1057117424" sldId="265"/>
        </pc:sldMkLst>
        <pc:spChg chg="del mod">
          <ac:chgData name="Surya Mohapatra" userId="7c8fbf8e46100a82" providerId="LiveId" clId="{3E6AE15B-89FE-4B8A-9C17-6979A02B5CFD}" dt="2023-04-11T22:15:02.509" v="4697" actId="478"/>
          <ac:spMkLst>
            <pc:docMk/>
            <pc:sldMk cId="1057117424" sldId="265"/>
            <ac:spMk id="2" creationId="{AF906B09-6436-978A-09B5-A6A2A70158CF}"/>
          </ac:spMkLst>
        </pc:spChg>
        <pc:spChg chg="del">
          <ac:chgData name="Surya Mohapatra" userId="7c8fbf8e46100a82" providerId="LiveId" clId="{3E6AE15B-89FE-4B8A-9C17-6979A02B5CFD}" dt="2023-04-11T22:14:29.898" v="4690" actId="26606"/>
          <ac:spMkLst>
            <pc:docMk/>
            <pc:sldMk cId="1057117424" sldId="265"/>
            <ac:spMk id="3" creationId="{36646205-67F6-DCDB-39DF-FCE4037D87FD}"/>
          </ac:spMkLst>
        </pc:spChg>
        <pc:spChg chg="add mod">
          <ac:chgData name="Surya Mohapatra" userId="7c8fbf8e46100a82" providerId="LiveId" clId="{3E6AE15B-89FE-4B8A-9C17-6979A02B5CFD}" dt="2023-04-11T22:22:36.525" v="5369" actId="33524"/>
          <ac:spMkLst>
            <pc:docMk/>
            <pc:sldMk cId="1057117424" sldId="265"/>
            <ac:spMk id="6" creationId="{751FEB0E-C895-7E8A-0AF8-3CAEC91FA413}"/>
          </ac:spMkLst>
        </pc:spChg>
        <pc:spChg chg="add">
          <ac:chgData name="Surya Mohapatra" userId="7c8fbf8e46100a82" providerId="LiveId" clId="{3E6AE15B-89FE-4B8A-9C17-6979A02B5CFD}" dt="2023-04-11T22:14:29.898" v="4690" actId="26606"/>
          <ac:spMkLst>
            <pc:docMk/>
            <pc:sldMk cId="1057117424" sldId="265"/>
            <ac:spMk id="10" creationId="{06E6C0C3-A448-4D8B-86C7-3C83B7E4A600}"/>
          </ac:spMkLst>
        </pc:spChg>
        <pc:spChg chg="add">
          <ac:chgData name="Surya Mohapatra" userId="7c8fbf8e46100a82" providerId="LiveId" clId="{3E6AE15B-89FE-4B8A-9C17-6979A02B5CFD}" dt="2023-04-11T22:14:29.898" v="4690" actId="26606"/>
          <ac:spMkLst>
            <pc:docMk/>
            <pc:sldMk cId="1057117424" sldId="265"/>
            <ac:spMk id="12" creationId="{EF1326A3-CBDD-4503-8C40-806B4ABF4F2A}"/>
          </ac:spMkLst>
        </pc:spChg>
        <pc:spChg chg="add">
          <ac:chgData name="Surya Mohapatra" userId="7c8fbf8e46100a82" providerId="LiveId" clId="{3E6AE15B-89FE-4B8A-9C17-6979A02B5CFD}" dt="2023-04-11T22:14:29.898" v="4690" actId="26606"/>
          <ac:spMkLst>
            <pc:docMk/>
            <pc:sldMk cId="1057117424" sldId="265"/>
            <ac:spMk id="14" creationId="{5910698D-E436-464E-9DE4-F9FB349FD9E6}"/>
          </ac:spMkLst>
        </pc:spChg>
        <pc:graphicFrameChg chg="add del mod">
          <ac:chgData name="Surya Mohapatra" userId="7c8fbf8e46100a82" providerId="LiveId" clId="{3E6AE15B-89FE-4B8A-9C17-6979A02B5CFD}" dt="2023-04-11T22:14:29.898" v="4690" actId="26606"/>
          <ac:graphicFrameMkLst>
            <pc:docMk/>
            <pc:sldMk cId="1057117424" sldId="265"/>
            <ac:graphicFrameMk id="4" creationId="{0FF8C6A9-D220-1DEF-8C69-FCF34EB47D6F}"/>
          </ac:graphicFrameMkLst>
        </pc:graphicFrameChg>
        <pc:graphicFrameChg chg="add mod">
          <ac:chgData name="Surya Mohapatra" userId="7c8fbf8e46100a82" providerId="LiveId" clId="{3E6AE15B-89FE-4B8A-9C17-6979A02B5CFD}" dt="2023-04-11T22:15:29.963" v="4700" actId="1076"/>
          <ac:graphicFrameMkLst>
            <pc:docMk/>
            <pc:sldMk cId="1057117424" sldId="265"/>
            <ac:graphicFrameMk id="5" creationId="{6FBA4E71-A4C9-F0B1-38D2-720972622286}"/>
          </ac:graphicFrameMkLst>
        </pc:graphicFrameChg>
        <pc:graphicFrameChg chg="add mod">
          <ac:chgData name="Surya Mohapatra" userId="7c8fbf8e46100a82" providerId="LiveId" clId="{3E6AE15B-89FE-4B8A-9C17-6979A02B5CFD}" dt="2023-04-11T22:15:12.356" v="4698"/>
          <ac:graphicFrameMkLst>
            <pc:docMk/>
            <pc:sldMk cId="1057117424" sldId="265"/>
            <ac:graphicFrameMk id="7" creationId="{0FF8C6A9-D220-1DEF-8C69-FCF34EB47D6F}"/>
          </ac:graphicFrameMkLst>
        </pc:graphicFrameChg>
      </pc:sldChg>
      <pc:sldChg chg="addSp delSp modSp new mod setBg">
        <pc:chgData name="Surya Mohapatra" userId="7c8fbf8e46100a82" providerId="LiveId" clId="{3E6AE15B-89FE-4B8A-9C17-6979A02B5CFD}" dt="2023-04-11T22:37:53.364" v="6035" actId="20577"/>
        <pc:sldMkLst>
          <pc:docMk/>
          <pc:sldMk cId="2932703161" sldId="266"/>
        </pc:sldMkLst>
        <pc:spChg chg="del mod">
          <ac:chgData name="Surya Mohapatra" userId="7c8fbf8e46100a82" providerId="LiveId" clId="{3E6AE15B-89FE-4B8A-9C17-6979A02B5CFD}" dt="2023-04-11T22:24:20.363" v="5376" actId="478"/>
          <ac:spMkLst>
            <pc:docMk/>
            <pc:sldMk cId="2932703161" sldId="266"/>
            <ac:spMk id="2" creationId="{945E11BB-2995-0305-4DB2-55DD2444363C}"/>
          </ac:spMkLst>
        </pc:spChg>
        <pc:spChg chg="del mod">
          <ac:chgData name="Surya Mohapatra" userId="7c8fbf8e46100a82" providerId="LiveId" clId="{3E6AE15B-89FE-4B8A-9C17-6979A02B5CFD}" dt="2023-04-11T22:23:53.641" v="5371" actId="478"/>
          <ac:spMkLst>
            <pc:docMk/>
            <pc:sldMk cId="2932703161" sldId="266"/>
            <ac:spMk id="3" creationId="{F5EC218A-628C-8119-D390-04E1E57AC0C0}"/>
          </ac:spMkLst>
        </pc:spChg>
        <pc:spChg chg="add mod">
          <ac:chgData name="Surya Mohapatra" userId="7c8fbf8e46100a82" providerId="LiveId" clId="{3E6AE15B-89FE-4B8A-9C17-6979A02B5CFD}" dt="2023-04-11T22:37:53.364" v="6035" actId="20577"/>
          <ac:spMkLst>
            <pc:docMk/>
            <pc:sldMk cId="2932703161" sldId="266"/>
            <ac:spMk id="5" creationId="{9D093CB4-8560-BE53-C277-EEA1388E30B7}"/>
          </ac:spMkLst>
        </pc:spChg>
        <pc:spChg chg="add del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8" creationId="{45C5CC17-FF17-43CF-B073-D9051465D5CC}"/>
          </ac:spMkLst>
        </pc:spChg>
        <pc:spChg chg="add del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10" creationId="{1EBE2DDC-0D14-44E6-A1AB-2EEC09507435}"/>
          </ac:spMkLst>
        </pc:spChg>
        <pc:spChg chg="add del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12" creationId="{A8543D98-0AA2-43B4-B508-DC1DB7F3DC9A}"/>
          </ac:spMkLst>
        </pc:spChg>
        <pc:spChg chg="add del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14" creationId="{89723C1D-9A1A-465B-8164-483BF5426613}"/>
          </ac:spMkLst>
        </pc:spChg>
        <pc:spChg chg="add del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16" creationId="{A6680484-5F73-4078-85C2-415205B1A4C0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21" creationId="{BD4C0BBB-0042-4603-A226-6117F3FD5B3C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23" creationId="{EC44F520-2598-460E-9F91-B02F60830CA2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25" creationId="{1DBC8414-BE7E-4B6C-A114-B2C3795C883F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27" creationId="{0EC398C5-5C2E-4038-9DB3-DE2B5A9BEFFB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29" creationId="{A2F10B26-073B-4B10-8AAA-161242DD82B0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31" creationId="{610DBBC7-698F-4A54-B1CB-A99F9CC356DF}"/>
          </ac:spMkLst>
        </pc:spChg>
        <pc:spChg chg="add">
          <ac:chgData name="Surya Mohapatra" userId="7c8fbf8e46100a82" providerId="LiveId" clId="{3E6AE15B-89FE-4B8A-9C17-6979A02B5CFD}" dt="2023-04-11T22:23:59.663" v="5374" actId="26606"/>
          <ac:spMkLst>
            <pc:docMk/>
            <pc:sldMk cId="2932703161" sldId="266"/>
            <ac:spMk id="33" creationId="{DE6E822A-8BCF-432C-83E6-BBE821476CD4}"/>
          </ac:spMkLst>
        </pc:spChg>
        <pc:graphicFrameChg chg="add mod">
          <ac:chgData name="Surya Mohapatra" userId="7c8fbf8e46100a82" providerId="LiveId" clId="{3E6AE15B-89FE-4B8A-9C17-6979A02B5CFD}" dt="2023-04-11T22:23:59.663" v="5374" actId="26606"/>
          <ac:graphicFrameMkLst>
            <pc:docMk/>
            <pc:sldMk cId="2932703161" sldId="266"/>
            <ac:graphicFrameMk id="4" creationId="{84D32272-6FBF-4325-8119-C417C1CC4F74}"/>
          </ac:graphicFrameMkLst>
        </pc:graphicFrameChg>
      </pc:sldChg>
      <pc:sldChg chg="addSp delSp modSp new mod setBg">
        <pc:chgData name="Surya Mohapatra" userId="7c8fbf8e46100a82" providerId="LiveId" clId="{3E6AE15B-89FE-4B8A-9C17-6979A02B5CFD}" dt="2023-04-11T22:54:21.718" v="7119" actId="26606"/>
        <pc:sldMkLst>
          <pc:docMk/>
          <pc:sldMk cId="90887976" sldId="267"/>
        </pc:sldMkLst>
        <pc:spChg chg="mod">
          <ac:chgData name="Surya Mohapatra" userId="7c8fbf8e46100a82" providerId="LiveId" clId="{3E6AE15B-89FE-4B8A-9C17-6979A02B5CFD}" dt="2023-04-11T22:54:21.718" v="7119" actId="26606"/>
          <ac:spMkLst>
            <pc:docMk/>
            <pc:sldMk cId="90887976" sldId="267"/>
            <ac:spMk id="2" creationId="{2B595B75-678F-FFCF-3D67-E578A99340D2}"/>
          </ac:spMkLst>
        </pc:spChg>
        <pc:spChg chg="add del mod">
          <ac:chgData name="Surya Mohapatra" userId="7c8fbf8e46100a82" providerId="LiveId" clId="{3E6AE15B-89FE-4B8A-9C17-6979A02B5CFD}" dt="2023-04-11T22:54:21.718" v="7119" actId="26606"/>
          <ac:spMkLst>
            <pc:docMk/>
            <pc:sldMk cId="90887976" sldId="267"/>
            <ac:spMk id="3" creationId="{190D8575-DB5B-B059-FBE2-55B00038B485}"/>
          </ac:spMkLst>
        </pc:spChg>
        <pc:spChg chg="add">
          <ac:chgData name="Surya Mohapatra" userId="7c8fbf8e46100a82" providerId="LiveId" clId="{3E6AE15B-89FE-4B8A-9C17-6979A02B5CFD}" dt="2023-04-11T22:54:21.718" v="7119" actId="26606"/>
          <ac:spMkLst>
            <pc:docMk/>
            <pc:sldMk cId="90887976" sldId="267"/>
            <ac:spMk id="8" creationId="{190D8575-DB5B-B059-FBE2-55B00038B485}"/>
          </ac:spMkLst>
        </pc:spChg>
        <pc:spChg chg="add">
          <ac:chgData name="Surya Mohapatra" userId="7c8fbf8e46100a82" providerId="LiveId" clId="{3E6AE15B-89FE-4B8A-9C17-6979A02B5CFD}" dt="2023-04-11T22:54:21.718" v="7119" actId="26606"/>
          <ac:spMkLst>
            <pc:docMk/>
            <pc:sldMk cId="90887976" sldId="267"/>
            <ac:spMk id="10" creationId="{11D6A2A3-F101-46F7-8B6F-1C699CAFE9AD}"/>
          </ac:spMkLst>
        </pc:spChg>
        <pc:spChg chg="add">
          <ac:chgData name="Surya Mohapatra" userId="7c8fbf8e46100a82" providerId="LiveId" clId="{3E6AE15B-89FE-4B8A-9C17-6979A02B5CFD}" dt="2023-04-11T22:54:21.718" v="7119" actId="26606"/>
          <ac:spMkLst>
            <pc:docMk/>
            <pc:sldMk cId="90887976" sldId="267"/>
            <ac:spMk id="12" creationId="{529E760E-527D-4053-A309-F2BDE12501CD}"/>
          </ac:spMkLst>
        </pc:spChg>
        <pc:spChg chg="add">
          <ac:chgData name="Surya Mohapatra" userId="7c8fbf8e46100a82" providerId="LiveId" clId="{3E6AE15B-89FE-4B8A-9C17-6979A02B5CFD}" dt="2023-04-11T22:54:21.718" v="7119" actId="26606"/>
          <ac:spMkLst>
            <pc:docMk/>
            <pc:sldMk cId="90887976" sldId="267"/>
            <ac:spMk id="14" creationId="{4153D448-4ED1-429A-A28C-8316DE7CAF7E}"/>
          </ac:spMkLst>
        </pc:spChg>
        <pc:graphicFrameChg chg="add del">
          <ac:chgData name="Surya Mohapatra" userId="7c8fbf8e46100a82" providerId="LiveId" clId="{3E6AE15B-89FE-4B8A-9C17-6979A02B5CFD}" dt="2023-04-11T22:54:21.703" v="7118" actId="26606"/>
          <ac:graphicFrameMkLst>
            <pc:docMk/>
            <pc:sldMk cId="90887976" sldId="267"/>
            <ac:graphicFrameMk id="5" creationId="{2383C874-EAC1-70BC-4B8D-C90EAA0EC8A2}"/>
          </ac:graphicFrameMkLst>
        </pc:graphicFrameChg>
        <pc:picChg chg="add">
          <ac:chgData name="Surya Mohapatra" userId="7c8fbf8e46100a82" providerId="LiveId" clId="{3E6AE15B-89FE-4B8A-9C17-6979A02B5CFD}" dt="2023-04-11T22:54:21.718" v="7119" actId="26606"/>
          <ac:picMkLst>
            <pc:docMk/>
            <pc:sldMk cId="90887976" sldId="267"/>
            <ac:picMk id="7" creationId="{D0490894-47AB-33F3-A610-EADD27D5D83C}"/>
          </ac:picMkLst>
        </pc:picChg>
      </pc:sldChg>
      <pc:sldChg chg="addSp modSp new mod ord setBg">
        <pc:chgData name="Surya Mohapatra" userId="7c8fbf8e46100a82" providerId="LiveId" clId="{3E6AE15B-89FE-4B8A-9C17-6979A02B5CFD}" dt="2023-04-11T22:47:49.379" v="6367" actId="122"/>
        <pc:sldMkLst>
          <pc:docMk/>
          <pc:sldMk cId="1376896912" sldId="268"/>
        </pc:sldMkLst>
        <pc:spChg chg="mod">
          <ac:chgData name="Surya Mohapatra" userId="7c8fbf8e46100a82" providerId="LiveId" clId="{3E6AE15B-89FE-4B8A-9C17-6979A02B5CFD}" dt="2023-04-11T22:47:49.379" v="6367" actId="122"/>
          <ac:spMkLst>
            <pc:docMk/>
            <pc:sldMk cId="1376896912" sldId="268"/>
            <ac:spMk id="2" creationId="{999FA66F-7050-792C-5C8D-B60883294775}"/>
          </ac:spMkLst>
        </pc:spChg>
        <pc:spChg chg="mod">
          <ac:chgData name="Surya Mohapatra" userId="7c8fbf8e46100a82" providerId="LiveId" clId="{3E6AE15B-89FE-4B8A-9C17-6979A02B5CFD}" dt="2023-04-11T22:41:08.181" v="6136" actId="20577"/>
          <ac:spMkLst>
            <pc:docMk/>
            <pc:sldMk cId="1376896912" sldId="268"/>
            <ac:spMk id="3" creationId="{4B0C66A3-46A2-61A3-23E8-51C284A9BDA1}"/>
          </ac:spMkLst>
        </pc:spChg>
        <pc:spChg chg="add">
          <ac:chgData name="Surya Mohapatra" userId="7c8fbf8e46100a82" providerId="LiveId" clId="{3E6AE15B-89FE-4B8A-9C17-6979A02B5CFD}" dt="2023-04-11T22:40:51.358" v="6133" actId="26606"/>
          <ac:spMkLst>
            <pc:docMk/>
            <pc:sldMk cId="1376896912" sldId="268"/>
            <ac:spMk id="8" creationId="{45C5CC17-FF17-43CF-B073-D9051465D5CC}"/>
          </ac:spMkLst>
        </pc:spChg>
        <pc:spChg chg="add">
          <ac:chgData name="Surya Mohapatra" userId="7c8fbf8e46100a82" providerId="LiveId" clId="{3E6AE15B-89FE-4B8A-9C17-6979A02B5CFD}" dt="2023-04-11T22:40:51.358" v="6133" actId="26606"/>
          <ac:spMkLst>
            <pc:docMk/>
            <pc:sldMk cId="1376896912" sldId="268"/>
            <ac:spMk id="10" creationId="{1EBE2DDC-0D14-44E6-A1AB-2EEC09507435}"/>
          </ac:spMkLst>
        </pc:spChg>
        <pc:spChg chg="add">
          <ac:chgData name="Surya Mohapatra" userId="7c8fbf8e46100a82" providerId="LiveId" clId="{3E6AE15B-89FE-4B8A-9C17-6979A02B5CFD}" dt="2023-04-11T22:40:51.358" v="6133" actId="26606"/>
          <ac:spMkLst>
            <pc:docMk/>
            <pc:sldMk cId="1376896912" sldId="268"/>
            <ac:spMk id="12" creationId="{A8543D98-0AA2-43B4-B508-DC1DB7F3DC9A}"/>
          </ac:spMkLst>
        </pc:spChg>
        <pc:spChg chg="add">
          <ac:chgData name="Surya Mohapatra" userId="7c8fbf8e46100a82" providerId="LiveId" clId="{3E6AE15B-89FE-4B8A-9C17-6979A02B5CFD}" dt="2023-04-11T22:40:51.358" v="6133" actId="26606"/>
          <ac:spMkLst>
            <pc:docMk/>
            <pc:sldMk cId="1376896912" sldId="268"/>
            <ac:spMk id="14" creationId="{89723C1D-9A1A-465B-8164-483BF5426613}"/>
          </ac:spMkLst>
        </pc:spChg>
        <pc:spChg chg="add">
          <ac:chgData name="Surya Mohapatra" userId="7c8fbf8e46100a82" providerId="LiveId" clId="{3E6AE15B-89FE-4B8A-9C17-6979A02B5CFD}" dt="2023-04-11T22:40:51.358" v="6133" actId="26606"/>
          <ac:spMkLst>
            <pc:docMk/>
            <pc:sldMk cId="1376896912" sldId="268"/>
            <ac:spMk id="16" creationId="{A6680484-5F73-4078-85C2-415205B1A4C0}"/>
          </ac:spMkLst>
        </pc:spChg>
      </pc:sldChg>
      <pc:sldChg chg="new del">
        <pc:chgData name="Surya Mohapatra" userId="7c8fbf8e46100a82" providerId="LiveId" clId="{3E6AE15B-89FE-4B8A-9C17-6979A02B5CFD}" dt="2023-04-11T22:47:58.058" v="6368" actId="2696"/>
        <pc:sldMkLst>
          <pc:docMk/>
          <pc:sldMk cId="1010208333" sldId="269"/>
        </pc:sldMkLst>
      </pc:sldChg>
      <pc:sldChg chg="addSp delSp modSp new mod setBg">
        <pc:chgData name="Surya Mohapatra" userId="7c8fbf8e46100a82" providerId="LiveId" clId="{3E6AE15B-89FE-4B8A-9C17-6979A02B5CFD}" dt="2023-04-11T22:47:30.195" v="6353" actId="14100"/>
        <pc:sldMkLst>
          <pc:docMk/>
          <pc:sldMk cId="1980914766" sldId="270"/>
        </pc:sldMkLst>
        <pc:spChg chg="mod">
          <ac:chgData name="Surya Mohapatra" userId="7c8fbf8e46100a82" providerId="LiveId" clId="{3E6AE15B-89FE-4B8A-9C17-6979A02B5CFD}" dt="2023-04-11T22:47:30.195" v="6353" actId="14100"/>
          <ac:spMkLst>
            <pc:docMk/>
            <pc:sldMk cId="1980914766" sldId="270"/>
            <ac:spMk id="2" creationId="{796888C9-E4C1-96B2-616A-EF31A9491329}"/>
          </ac:spMkLst>
        </pc:spChg>
        <pc:spChg chg="mod">
          <ac:chgData name="Surya Mohapatra" userId="7c8fbf8e46100a82" providerId="LiveId" clId="{3E6AE15B-89FE-4B8A-9C17-6979A02B5CFD}" dt="2023-04-11T22:46:57.739" v="6335" actId="14100"/>
          <ac:spMkLst>
            <pc:docMk/>
            <pc:sldMk cId="1980914766" sldId="270"/>
            <ac:spMk id="3" creationId="{A93D45AD-9E0F-9485-0F70-C6BE10627109}"/>
          </ac:spMkLst>
        </pc:spChg>
        <pc:spChg chg="add">
          <ac:chgData name="Surya Mohapatra" userId="7c8fbf8e46100a82" providerId="LiveId" clId="{3E6AE15B-89FE-4B8A-9C17-6979A02B5CFD}" dt="2023-04-11T22:43:14.549" v="6160" actId="26606"/>
          <ac:spMkLst>
            <pc:docMk/>
            <pc:sldMk cId="1980914766" sldId="270"/>
            <ac:spMk id="8" creationId="{45C5CC17-FF17-43CF-B073-D9051465D5CC}"/>
          </ac:spMkLst>
        </pc:spChg>
        <pc:spChg chg="add del">
          <ac:chgData name="Surya Mohapatra" userId="7c8fbf8e46100a82" providerId="LiveId" clId="{3E6AE15B-89FE-4B8A-9C17-6979A02B5CFD}" dt="2023-04-11T22:43:14.520" v="6159" actId="26606"/>
          <ac:spMkLst>
            <pc:docMk/>
            <pc:sldMk cId="1980914766" sldId="270"/>
            <ac:spMk id="9" creationId="{C4285719-470E-454C-AF62-8323075F1F5B}"/>
          </ac:spMkLst>
        </pc:spChg>
        <pc:spChg chg="add">
          <ac:chgData name="Surya Mohapatra" userId="7c8fbf8e46100a82" providerId="LiveId" clId="{3E6AE15B-89FE-4B8A-9C17-6979A02B5CFD}" dt="2023-04-11T22:43:14.549" v="6160" actId="26606"/>
          <ac:spMkLst>
            <pc:docMk/>
            <pc:sldMk cId="1980914766" sldId="270"/>
            <ac:spMk id="10" creationId="{1EBE2DDC-0D14-44E6-A1AB-2EEC09507435}"/>
          </ac:spMkLst>
        </pc:spChg>
        <pc:spChg chg="add del">
          <ac:chgData name="Surya Mohapatra" userId="7c8fbf8e46100a82" providerId="LiveId" clId="{3E6AE15B-89FE-4B8A-9C17-6979A02B5CFD}" dt="2023-04-11T22:43:14.520" v="6159" actId="26606"/>
          <ac:spMkLst>
            <pc:docMk/>
            <pc:sldMk cId="1980914766" sldId="270"/>
            <ac:spMk id="11" creationId="{4E3AE8C3-8F65-40F4-BABE-E70F3830147B}"/>
          </ac:spMkLst>
        </pc:spChg>
        <pc:spChg chg="add">
          <ac:chgData name="Surya Mohapatra" userId="7c8fbf8e46100a82" providerId="LiveId" clId="{3E6AE15B-89FE-4B8A-9C17-6979A02B5CFD}" dt="2023-04-11T22:43:14.549" v="6160" actId="26606"/>
          <ac:spMkLst>
            <pc:docMk/>
            <pc:sldMk cId="1980914766" sldId="270"/>
            <ac:spMk id="12" creationId="{A8543D98-0AA2-43B4-B508-DC1DB7F3DC9A}"/>
          </ac:spMkLst>
        </pc:spChg>
        <pc:spChg chg="add del">
          <ac:chgData name="Surya Mohapatra" userId="7c8fbf8e46100a82" providerId="LiveId" clId="{3E6AE15B-89FE-4B8A-9C17-6979A02B5CFD}" dt="2023-04-11T22:43:14.520" v="6159" actId="26606"/>
          <ac:spMkLst>
            <pc:docMk/>
            <pc:sldMk cId="1980914766" sldId="270"/>
            <ac:spMk id="13" creationId="{E2FC4764-B8D5-4F87-95DB-3125B2D12855}"/>
          </ac:spMkLst>
        </pc:spChg>
        <pc:spChg chg="add">
          <ac:chgData name="Surya Mohapatra" userId="7c8fbf8e46100a82" providerId="LiveId" clId="{3E6AE15B-89FE-4B8A-9C17-6979A02B5CFD}" dt="2023-04-11T22:43:14.549" v="6160" actId="26606"/>
          <ac:spMkLst>
            <pc:docMk/>
            <pc:sldMk cId="1980914766" sldId="270"/>
            <ac:spMk id="14" creationId="{89723C1D-9A1A-465B-8164-483BF5426613}"/>
          </ac:spMkLst>
        </pc:spChg>
        <pc:spChg chg="add del">
          <ac:chgData name="Surya Mohapatra" userId="7c8fbf8e46100a82" providerId="LiveId" clId="{3E6AE15B-89FE-4B8A-9C17-6979A02B5CFD}" dt="2023-04-11T22:43:14.520" v="6159" actId="26606"/>
          <ac:spMkLst>
            <pc:docMk/>
            <pc:sldMk cId="1980914766" sldId="270"/>
            <ac:spMk id="15" creationId="{B4C1654F-94F5-497E-8ECF-F2A7E84D6A63}"/>
          </ac:spMkLst>
        </pc:spChg>
        <pc:spChg chg="add">
          <ac:chgData name="Surya Mohapatra" userId="7c8fbf8e46100a82" providerId="LiveId" clId="{3E6AE15B-89FE-4B8A-9C17-6979A02B5CFD}" dt="2023-04-11T22:43:14.549" v="6160" actId="26606"/>
          <ac:spMkLst>
            <pc:docMk/>
            <pc:sldMk cId="1980914766" sldId="270"/>
            <ac:spMk id="16" creationId="{A6680484-5F73-4078-85C2-415205B1A4C0}"/>
          </ac:spMkLst>
        </pc:spChg>
        <pc:spChg chg="add del">
          <ac:chgData name="Surya Mohapatra" userId="7c8fbf8e46100a82" providerId="LiveId" clId="{3E6AE15B-89FE-4B8A-9C17-6979A02B5CFD}" dt="2023-04-11T22:43:14.520" v="6159" actId="26606"/>
          <ac:spMkLst>
            <pc:docMk/>
            <pc:sldMk cId="1980914766" sldId="270"/>
            <ac:spMk id="17" creationId="{38FAA1A1-D861-433F-88FA-1E9D6FD31D11}"/>
          </ac:spMkLst>
        </pc:spChg>
        <pc:picChg chg="add del">
          <ac:chgData name="Surya Mohapatra" userId="7c8fbf8e46100a82" providerId="LiveId" clId="{3E6AE15B-89FE-4B8A-9C17-6979A02B5CFD}" dt="2023-04-11T22:43:14.520" v="6159" actId="26606"/>
          <ac:picMkLst>
            <pc:docMk/>
            <pc:sldMk cId="1980914766" sldId="270"/>
            <ac:picMk id="5" creationId="{DAC70D7C-DB8A-2304-0182-269F426C505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8fbf8e46100a82/Documents/project%202%20work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8fbf8e46100a82/Documents/project%202%20workbook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7c8fbf8e46100a82/Documents/project%202%20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Total Rentals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2 workbook sql.xlsx]Reference'!$AJ$1</c:f>
              <c:strCache>
                <c:ptCount val="1"/>
                <c:pt idx="0">
                  <c:v>count_rental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'[project 2 workbook sql.xlsx]Reference'!$AI$2:$AI$5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cat>
          <c:val>
            <c:numRef>
              <c:f>'[project 2 workbook sql.xlsx]Reference'!$AJ$2:$AJ$5</c:f>
              <c:numCache>
                <c:formatCode>General</c:formatCode>
                <c:ptCount val="4"/>
                <c:pt idx="0">
                  <c:v>399600</c:v>
                </c:pt>
                <c:pt idx="1">
                  <c:v>334485</c:v>
                </c:pt>
                <c:pt idx="2">
                  <c:v>270999</c:v>
                </c:pt>
                <c:pt idx="3">
                  <c:v>222119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9-45B3-8822-D6245780D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587824"/>
        <c:axId val="448588304"/>
      </c:barChart>
      <c:catAx>
        <c:axId val="44858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88304"/>
        <c:crosses val="autoZero"/>
        <c:auto val="1"/>
        <c:lblAlgn val="ctr"/>
        <c:lblOffset val="100"/>
        <c:noMultiLvlLbl val="0"/>
      </c:catAx>
      <c:valAx>
        <c:axId val="4485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8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Total Rentals by Month</a:t>
            </a:r>
          </a:p>
        </c:rich>
      </c:tx>
      <c:layout>
        <c:manualLayout>
          <c:xMode val="edge"/>
          <c:yMode val="edge"/>
          <c:x val="0.2842328435524324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2 workbook sql.xlsx]Reference'!$AD$2</c:f>
              <c:strCache>
                <c:ptCount val="1"/>
                <c:pt idx="0">
                  <c:v>august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sql.xlsx]Reference'!$AE$2</c:f>
              <c:numCache>
                <c:formatCode>General</c:formatCode>
                <c:ptCount val="1"/>
                <c:pt idx="0">
                  <c:v>153706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C4-440E-BD44-2BB5D041F828}"/>
            </c:ext>
          </c:extLst>
        </c:ser>
        <c:ser>
          <c:idx val="1"/>
          <c:order val="1"/>
          <c:tx>
            <c:strRef>
              <c:f>'[project 2 workbook sql.xlsx]Reference'!$AD$3</c:f>
              <c:strCache>
                <c:ptCount val="1"/>
                <c:pt idx="0">
                  <c:v>september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sql.xlsx]Reference'!$AE$3</c:f>
              <c:numCache>
                <c:formatCode>General</c:formatCode>
                <c:ptCount val="1"/>
                <c:pt idx="0">
                  <c:v>146942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C4-440E-BD44-2BB5D041F828}"/>
            </c:ext>
          </c:extLst>
        </c:ser>
        <c:ser>
          <c:idx val="2"/>
          <c:order val="2"/>
          <c:tx>
            <c:strRef>
              <c:f>'[project 2 workbook sql.xlsx]Reference'!$AD$4</c:f>
              <c:strCache>
                <c:ptCount val="1"/>
                <c:pt idx="0">
                  <c:v>october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sql.xlsx]Reference'!$AE$4</c:f>
              <c:numCache>
                <c:formatCode>General</c:formatCode>
                <c:ptCount val="1"/>
                <c:pt idx="0">
                  <c:v>138743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C4-440E-BD44-2BB5D041F828}"/>
            </c:ext>
          </c:extLst>
        </c:ser>
        <c:ser>
          <c:idx val="3"/>
          <c:order val="3"/>
          <c:tx>
            <c:strRef>
              <c:f>'[project 2 workbook sql.xlsx]Reference'!$AD$5</c:f>
              <c:strCache>
                <c:ptCount val="1"/>
                <c:pt idx="0">
                  <c:v>july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sql.xlsx]Reference'!$AE$5</c:f>
              <c:numCache>
                <c:formatCode>General</c:formatCode>
                <c:ptCount val="1"/>
                <c:pt idx="0">
                  <c:v>136066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C4-440E-BD44-2BB5D041F828}"/>
            </c:ext>
          </c:extLst>
        </c:ser>
        <c:ser>
          <c:idx val="4"/>
          <c:order val="4"/>
          <c:tx>
            <c:strRef>
              <c:f>'[project 2 workbook sql.xlsx]Reference'!$AD$6</c:f>
              <c:strCache>
                <c:ptCount val="1"/>
                <c:pt idx="0">
                  <c:v>june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sql.xlsx]Reference'!$AE$6</c:f>
              <c:numCache>
                <c:formatCode>General</c:formatCode>
                <c:ptCount val="1"/>
                <c:pt idx="0">
                  <c:v>128583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C4-440E-BD44-2BB5D041F828}"/>
            </c:ext>
          </c:extLst>
        </c:ser>
        <c:ser>
          <c:idx val="5"/>
          <c:order val="5"/>
          <c:tx>
            <c:strRef>
              <c:f>'[project 2 workbook sql.xlsx]Reference'!$AD$7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sql.xlsx]Reference'!$AE$7</c:f>
              <c:numCache>
                <c:formatCode>General</c:formatCode>
                <c:ptCount val="1"/>
                <c:pt idx="0">
                  <c:v>108741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C4-440E-BD44-2BB5D041F828}"/>
            </c:ext>
          </c:extLst>
        </c:ser>
        <c:ser>
          <c:idx val="6"/>
          <c:order val="6"/>
          <c:tx>
            <c:strRef>
              <c:f>'[project 2 workbook sql.xlsx]Reference'!$AD$8</c:f>
              <c:strCache>
                <c:ptCount val="1"/>
                <c:pt idx="0">
                  <c:v>november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sql.xlsx]Reference'!$AE$8</c:f>
              <c:numCache>
                <c:formatCode>General</c:formatCode>
                <c:ptCount val="1"/>
                <c:pt idx="0">
                  <c:v>96350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C4-440E-BD44-2BB5D041F828}"/>
            </c:ext>
          </c:extLst>
        </c:ser>
        <c:ser>
          <c:idx val="7"/>
          <c:order val="7"/>
          <c:tx>
            <c:strRef>
              <c:f>'[project 2 workbook sql.xlsx]Reference'!$AD$9</c:f>
              <c:strCache>
                <c:ptCount val="1"/>
                <c:pt idx="0">
                  <c:v>april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sql.xlsx]Reference'!$AE$9</c:f>
              <c:numCache>
                <c:formatCode>General</c:formatCode>
                <c:ptCount val="1"/>
                <c:pt idx="0">
                  <c:v>87417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C4-440E-BD44-2BB5D041F828}"/>
            </c:ext>
          </c:extLst>
        </c:ser>
        <c:ser>
          <c:idx val="8"/>
          <c:order val="8"/>
          <c:tx>
            <c:strRef>
              <c:f>'[project 2 workbook sql.xlsx]Reference'!$AD$10</c:f>
              <c:strCache>
                <c:ptCount val="1"/>
                <c:pt idx="0">
                  <c:v>december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sql.xlsx]Reference'!$AE$10</c:f>
              <c:numCache>
                <c:formatCode>General</c:formatCode>
                <c:ptCount val="1"/>
                <c:pt idx="0">
                  <c:v>67571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C4-440E-BD44-2BB5D041F828}"/>
            </c:ext>
          </c:extLst>
        </c:ser>
        <c:ser>
          <c:idx val="9"/>
          <c:order val="9"/>
          <c:tx>
            <c:strRef>
              <c:f>'[project 2 workbook sql.xlsx]Reference'!$AD$11</c:f>
              <c:strCache>
                <c:ptCount val="1"/>
                <c:pt idx="0">
                  <c:v>march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sql.xlsx]Reference'!$AE$11</c:f>
              <c:numCache>
                <c:formatCode>General</c:formatCode>
                <c:ptCount val="1"/>
                <c:pt idx="0">
                  <c:v>61719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BC4-440E-BD44-2BB5D041F828}"/>
            </c:ext>
          </c:extLst>
        </c:ser>
        <c:ser>
          <c:idx val="10"/>
          <c:order val="10"/>
          <c:tx>
            <c:strRef>
              <c:f>'[project 2 workbook sql.xlsx]Reference'!$AD$12</c:f>
              <c:strCache>
                <c:ptCount val="1"/>
                <c:pt idx="0">
                  <c:v>february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sql.xlsx]Reference'!$AE$12</c:f>
              <c:numCache>
                <c:formatCode>General</c:formatCode>
                <c:ptCount val="1"/>
                <c:pt idx="0">
                  <c:v>52158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C4-440E-BD44-2BB5D041F828}"/>
            </c:ext>
          </c:extLst>
        </c:ser>
        <c:ser>
          <c:idx val="11"/>
          <c:order val="11"/>
          <c:tx>
            <c:strRef>
              <c:f>'[project 2 workbook sql.xlsx]Reference'!$AD$13</c:f>
              <c:strCache>
                <c:ptCount val="1"/>
                <c:pt idx="0">
                  <c:v>january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sql.xlsx]Reference'!$AE$1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sql.xlsx]Reference'!$AE$13</c:f>
              <c:numCache>
                <c:formatCode>General</c:formatCode>
                <c:ptCount val="1"/>
                <c:pt idx="0">
                  <c:v>49207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BC4-440E-BD44-2BB5D041F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571024"/>
        <c:axId val="448573424"/>
        <c:extLst>
          <c:ext xmlns:c15="http://schemas.microsoft.com/office/drawing/2012/chart" uri="{02D57815-91ED-43cb-92C2-25804820EDAC}">
            <c15:filteredBarSeries>
              <c15:ser>
                <c:idx val="12"/>
                <c:order val="12"/>
                <c:tx>
                  <c:strRef>
                    <c:extLst>
                      <c:ext uri="{02D57815-91ED-43cb-92C2-25804820EDAC}">
                        <c15:formulaRef>
                          <c15:sqref>'[project 2 workbook sql.xlsx]Reference'!$AD$14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'[project 2 workbook sql.xlsx]Reference'!$AE$14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8BC4-440E-BD44-2BB5D041F828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8BC4-440E-BD44-2BB5D041F828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8BC4-440E-BD44-2BB5D041F828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F-8BC4-440E-BD44-2BB5D041F828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0-8BC4-440E-BD44-2BB5D041F828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8BC4-440E-BD44-2BB5D041F828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2-8BC4-440E-BD44-2BB5D041F828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8BC4-440E-BD44-2BB5D041F828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8BC4-440E-BD44-2BB5D041F828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8BC4-440E-BD44-2BB5D041F828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6-8BC4-440E-BD44-2BB5D041F828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7-8BC4-440E-BD44-2BB5D041F828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8-8BC4-440E-BD44-2BB5D041F828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8BC4-440E-BD44-2BB5D041F828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A-8BC4-440E-BD44-2BB5D041F828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B-8BC4-440E-BD44-2BB5D041F828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C-8BC4-440E-BD44-2BB5D041F828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D-8BC4-440E-BD44-2BB5D041F828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E-8BC4-440E-BD44-2BB5D041F828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F-8BC4-440E-BD44-2BB5D041F828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0-8BC4-440E-BD44-2BB5D041F828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1-8BC4-440E-BD44-2BB5D041F828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2-8BC4-440E-BD44-2BB5D041F828}"/>
                  </c:ext>
                </c:extLst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3-8BC4-440E-BD44-2BB5D041F828}"/>
                  </c:ext>
                </c:extLst>
              </c15:ser>
            </c15:filteredBarSeries>
            <c15:filteredBa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8BC4-440E-BD44-2BB5D041F828}"/>
                  </c:ext>
                </c:extLst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sql.xlsx]Reference'!$AD$39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sql.xlsx]Reference'!$AE$39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5-8BC4-440E-BD44-2BB5D041F828}"/>
                  </c:ext>
                </c:extLst>
              </c15:ser>
            </c15:filteredBarSeries>
            <c15:filteredB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6-8BC4-440E-BD44-2BB5D041F828}"/>
                  </c:ext>
                </c:extLst>
              </c15:ser>
            </c15:filteredBarSeries>
            <c15:filteredB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7-8BC4-440E-BD44-2BB5D041F828}"/>
                  </c:ext>
                </c:extLst>
              </c15:ser>
            </c15:filteredBarSeries>
            <c15:filteredB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8-8BC4-440E-BD44-2BB5D041F828}"/>
                  </c:ext>
                </c:extLst>
              </c15:ser>
            </c15:filteredBarSeries>
            <c15:filteredBa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8BC4-440E-BD44-2BB5D041F828}"/>
                  </c:ext>
                </c:extLst>
              </c15:ser>
            </c15:filteredBarSeries>
            <c15:filteredBa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A-8BC4-440E-BD44-2BB5D041F828}"/>
                  </c:ext>
                </c:extLst>
              </c15:ser>
            </c15:filteredBarSeries>
            <c15:filteredBa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B-8BC4-440E-BD44-2BB5D041F828}"/>
                  </c:ext>
                </c:extLst>
              </c15:ser>
            </c15:filteredBarSeries>
            <c15:filteredBa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C-8BC4-440E-BD44-2BB5D041F828}"/>
                  </c:ext>
                </c:extLst>
              </c15:ser>
            </c15:filteredBarSeries>
            <c15:filteredBa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D-8BC4-440E-BD44-2BB5D041F828}"/>
                  </c:ext>
                </c:extLst>
              </c15:ser>
            </c15:filteredBarSeries>
            <c15:filteredBa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E-8BC4-440E-BD44-2BB5D041F828}"/>
                  </c:ext>
                </c:extLst>
              </c15:ser>
            </c15:filteredBarSeries>
            <c15:filteredBa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sql.xlsx]Reference'!$AD$49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sql.xlsx]Reference'!$AE$49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F-8BC4-440E-BD44-2BB5D041F828}"/>
                  </c:ext>
                </c:extLst>
              </c15:ser>
            </c15:filteredBarSeries>
            <c15:filteredBa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0-8BC4-440E-BD44-2BB5D041F828}"/>
                  </c:ext>
                </c:extLst>
              </c15:ser>
            </c15:filteredBarSeries>
            <c15:filteredBa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1-8BC4-440E-BD44-2BB5D041F828}"/>
                  </c:ext>
                </c:extLst>
              </c15:ser>
            </c15:filteredBarSeries>
            <c15:filteredBa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2-8BC4-440E-BD44-2BB5D041F828}"/>
                  </c:ext>
                </c:extLst>
              </c15:ser>
            </c15:filteredBarSeries>
            <c15:filteredBa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3-8BC4-440E-BD44-2BB5D041F828}"/>
                  </c:ext>
                </c:extLst>
              </c15:ser>
            </c15:filteredBarSeries>
            <c15:filteredBa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4-8BC4-440E-BD44-2BB5D041F828}"/>
                  </c:ext>
                </c:extLst>
              </c15:ser>
            </c15:filteredBarSeries>
            <c15:filteredBa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5-8BC4-440E-BD44-2BB5D041F828}"/>
                  </c:ext>
                </c:extLst>
              </c15:ser>
            </c15:filteredBarSeries>
            <c15:filteredBa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6-8BC4-440E-BD44-2BB5D041F828}"/>
                  </c:ext>
                </c:extLst>
              </c15:ser>
            </c15:filteredBarSeries>
            <c15:filteredBa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7-8BC4-440E-BD44-2BB5D041F828}"/>
                  </c:ext>
                </c:extLst>
              </c15:ser>
            </c15:filteredBarSeries>
            <c15:filteredBa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8-8BC4-440E-BD44-2BB5D041F828}"/>
                  </c:ext>
                </c:extLst>
              </c15:ser>
            </c15:filteredBarSeries>
            <c15:filteredBa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sql.xlsx]Reference'!$AE$59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9-8BC4-440E-BD44-2BB5D041F828}"/>
                  </c:ext>
                </c:extLst>
              </c15:ser>
            </c15:filteredBarSeries>
            <c15:filteredBa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A-8BC4-440E-BD44-2BB5D041F828}"/>
                  </c:ext>
                </c:extLst>
              </c15:ser>
            </c15:filteredBarSeries>
            <c15:filteredBa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B-8BC4-440E-BD44-2BB5D041F828}"/>
                  </c:ext>
                </c:extLst>
              </c15:ser>
            </c15:filteredBarSeries>
            <c15:filteredBa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C-8BC4-440E-BD44-2BB5D041F828}"/>
                  </c:ext>
                </c:extLst>
              </c15:ser>
            </c15:filteredBarSeries>
            <c15:filteredBa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D-8BC4-440E-BD44-2BB5D041F828}"/>
                  </c:ext>
                </c:extLst>
              </c15:ser>
            </c15:filteredBarSeries>
            <c15:filteredBa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E-8BC4-440E-BD44-2BB5D041F828}"/>
                  </c:ext>
                </c:extLst>
              </c15:ser>
            </c15:filteredBarSeries>
            <c15:filteredBa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F-8BC4-440E-BD44-2BB5D041F828}"/>
                  </c:ext>
                </c:extLst>
              </c15:ser>
            </c15:filteredBarSeries>
            <c15:filteredBa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0-8BC4-440E-BD44-2BB5D041F828}"/>
                  </c:ext>
                </c:extLst>
              </c15:ser>
            </c15:filteredBarSeries>
            <c15:filteredBa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1-8BC4-440E-BD44-2BB5D041F828}"/>
                  </c:ext>
                </c:extLst>
              </c15:ser>
            </c15:filteredBarSeries>
            <c15:filteredBa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2-8BC4-440E-BD44-2BB5D041F828}"/>
                  </c:ext>
                </c:extLst>
              </c15:ser>
            </c15:filteredBarSeries>
            <c15:filteredBa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sql.xlsx]Reference'!$AD$69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sql.xlsx]Reference'!$AE$69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3-8BC4-440E-BD44-2BB5D041F828}"/>
                  </c:ext>
                </c:extLst>
              </c15:ser>
            </c15:filteredBarSeries>
            <c15:filteredBa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4-8BC4-440E-BD44-2BB5D041F828}"/>
                  </c:ext>
                </c:extLst>
              </c15:ser>
            </c15:filteredBarSeries>
            <c15:filteredBa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5-8BC4-440E-BD44-2BB5D041F828}"/>
                  </c:ext>
                </c:extLst>
              </c15:ser>
            </c15:filteredBarSeries>
            <c15:filteredBa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6-8BC4-440E-BD44-2BB5D041F828}"/>
                  </c:ext>
                </c:extLst>
              </c15:ser>
            </c15:filteredBarSeries>
            <c15:filteredBarSeries>
              <c15:ser>
                <c:idx val="71"/>
                <c:order val="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7-8BC4-440E-BD44-2BB5D041F828}"/>
                  </c:ext>
                </c:extLst>
              </c15:ser>
            </c15:filteredBarSeries>
            <c15:filteredBarSeries>
              <c15:ser>
                <c:idx val="72"/>
                <c:order val="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8-8BC4-440E-BD44-2BB5D041F828}"/>
                  </c:ext>
                </c:extLst>
              </c15:ser>
            </c15:filteredBarSeries>
            <c15:filteredBarSeries>
              <c15:ser>
                <c:idx val="73"/>
                <c:order val="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9-8BC4-440E-BD44-2BB5D041F828}"/>
                  </c:ext>
                </c:extLst>
              </c15:ser>
            </c15:filteredBarSeries>
            <c15:filteredBarSeries>
              <c15:ser>
                <c:idx val="74"/>
                <c:order val="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A-8BC4-440E-BD44-2BB5D041F828}"/>
                  </c:ext>
                </c:extLst>
              </c15:ser>
            </c15:filteredBarSeries>
            <c15:filteredBarSeries>
              <c15:ser>
                <c:idx val="75"/>
                <c:order val="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B-8BC4-440E-BD44-2BB5D041F828}"/>
                  </c:ext>
                </c:extLst>
              </c15:ser>
            </c15:filteredBarSeries>
            <c15:filteredBarSeries>
              <c15:ser>
                <c:idx val="76"/>
                <c:order val="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C-8BC4-440E-BD44-2BB5D041F828}"/>
                  </c:ext>
                </c:extLst>
              </c15:ser>
            </c15:filteredBarSeries>
            <c15:filteredBarSeries>
              <c15:ser>
                <c:idx val="77"/>
                <c:order val="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sql.xlsx]Reference'!$AD$79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sql.xlsx]Reference'!$AE$79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D-8BC4-440E-BD44-2BB5D041F828}"/>
                  </c:ext>
                </c:extLst>
              </c15:ser>
            </c15:filteredBarSeries>
            <c15:filteredBarSeries>
              <c15:ser>
                <c:idx val="78"/>
                <c:order val="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E-8BC4-440E-BD44-2BB5D041F828}"/>
                  </c:ext>
                </c:extLst>
              </c15:ser>
            </c15:filteredBarSeries>
            <c15:filteredBarSeries>
              <c15:ser>
                <c:idx val="79"/>
                <c:order val="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F-8BC4-440E-BD44-2BB5D041F828}"/>
                  </c:ext>
                </c:extLst>
              </c15:ser>
            </c15:filteredBarSeries>
            <c15:filteredBarSeries>
              <c15:ser>
                <c:idx val="80"/>
                <c:order val="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0-8BC4-440E-BD44-2BB5D041F828}"/>
                  </c:ext>
                </c:extLst>
              </c15:ser>
            </c15:filteredBarSeries>
            <c15:filteredBarSeries>
              <c15:ser>
                <c:idx val="81"/>
                <c:order val="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1-8BC4-440E-BD44-2BB5D041F828}"/>
                  </c:ext>
                </c:extLst>
              </c15:ser>
            </c15:filteredBarSeries>
            <c15:filteredBarSeries>
              <c15:ser>
                <c:idx val="82"/>
                <c:order val="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2-8BC4-440E-BD44-2BB5D041F828}"/>
                  </c:ext>
                </c:extLst>
              </c15:ser>
            </c15:filteredBarSeries>
            <c15:filteredBarSeries>
              <c15:ser>
                <c:idx val="83"/>
                <c:order val="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3-8BC4-440E-BD44-2BB5D041F828}"/>
                  </c:ext>
                </c:extLst>
              </c15:ser>
            </c15:filteredBarSeries>
            <c15:filteredBarSeries>
              <c15:ser>
                <c:idx val="84"/>
                <c:order val="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4-8BC4-440E-BD44-2BB5D041F828}"/>
                  </c:ext>
                </c:extLst>
              </c15:ser>
            </c15:filteredBarSeries>
            <c15:filteredBarSeries>
              <c15:ser>
                <c:idx val="85"/>
                <c:order val="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5-8BC4-440E-BD44-2BB5D041F828}"/>
                  </c:ext>
                </c:extLst>
              </c15:ser>
            </c15:filteredBarSeries>
            <c15:filteredBarSeries>
              <c15:ser>
                <c:idx val="86"/>
                <c:order val="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6-8BC4-440E-BD44-2BB5D041F828}"/>
                  </c:ext>
                </c:extLst>
              </c15:ser>
            </c15:filteredBarSeries>
            <c15:filteredBarSeries>
              <c15:ser>
                <c:idx val="87"/>
                <c:order val="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sql.xlsx]Reference'!$AD$89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sql.xlsx]Reference'!$AE$89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7-8BC4-440E-BD44-2BB5D041F828}"/>
                  </c:ext>
                </c:extLst>
              </c15:ser>
            </c15:filteredBarSeries>
            <c15:filteredBarSeries>
              <c15:ser>
                <c:idx val="88"/>
                <c:order val="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8-8BC4-440E-BD44-2BB5D041F828}"/>
                  </c:ext>
                </c:extLst>
              </c15:ser>
            </c15:filteredBarSeries>
            <c15:filteredBarSeries>
              <c15:ser>
                <c:idx val="89"/>
                <c:order val="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9-8BC4-440E-BD44-2BB5D041F828}"/>
                  </c:ext>
                </c:extLst>
              </c15:ser>
            </c15:filteredBarSeries>
            <c15:filteredBarSeries>
              <c15:ser>
                <c:idx val="90"/>
                <c:order val="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A-8BC4-440E-BD44-2BB5D041F828}"/>
                  </c:ext>
                </c:extLst>
              </c15:ser>
            </c15:filteredBarSeries>
            <c15:filteredBarSeries>
              <c15:ser>
                <c:idx val="91"/>
                <c:order val="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B-8BC4-440E-BD44-2BB5D041F828}"/>
                  </c:ext>
                </c:extLst>
              </c15:ser>
            </c15:filteredBarSeries>
            <c15:filteredBarSeries>
              <c15:ser>
                <c:idx val="92"/>
                <c:order val="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C-8BC4-440E-BD44-2BB5D041F828}"/>
                  </c:ext>
                </c:extLst>
              </c15:ser>
            </c15:filteredBarSeries>
            <c15:filteredBarSeries>
              <c15:ser>
                <c:idx val="93"/>
                <c:order val="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D-8BC4-440E-BD44-2BB5D041F828}"/>
                  </c:ext>
                </c:extLst>
              </c15:ser>
            </c15:filteredBarSeries>
            <c15:filteredBarSeries>
              <c15:ser>
                <c:idx val="94"/>
                <c:order val="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E-8BC4-440E-BD44-2BB5D041F828}"/>
                  </c:ext>
                </c:extLst>
              </c15:ser>
            </c15:filteredBarSeries>
            <c15:filteredBarSeries>
              <c15:ser>
                <c:idx val="95"/>
                <c:order val="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F-8BC4-440E-BD44-2BB5D041F828}"/>
                  </c:ext>
                </c:extLst>
              </c15:ser>
            </c15:filteredBarSeries>
            <c15:filteredBarSeries>
              <c15:ser>
                <c:idx val="96"/>
                <c:order val="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0-8BC4-440E-BD44-2BB5D041F828}"/>
                  </c:ext>
                </c:extLst>
              </c15:ser>
            </c15:filteredBarSeries>
            <c15:filteredBarSeries>
              <c15:ser>
                <c:idx val="97"/>
                <c:order val="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sql.xlsx]Reference'!$AD$99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sql.xlsx]Reference'!$AE$99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1-8BC4-440E-BD44-2BB5D041F828}"/>
                  </c:ext>
                </c:extLst>
              </c15:ser>
            </c15:filteredBarSeries>
            <c15:filteredBarSeries>
              <c15:ser>
                <c:idx val="98"/>
                <c:order val="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2-8BC4-440E-BD44-2BB5D041F828}"/>
                  </c:ext>
                </c:extLst>
              </c15:ser>
            </c15:filteredBarSeries>
            <c15:filteredBarSeries>
              <c15:ser>
                <c:idx val="99"/>
                <c:order val="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3-8BC4-440E-BD44-2BB5D041F828}"/>
                  </c:ext>
                </c:extLst>
              </c15:ser>
            </c15:filteredBarSeries>
            <c15:filteredBarSeries>
              <c15:ser>
                <c:idx val="100"/>
                <c:order val="1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4-8BC4-440E-BD44-2BB5D041F828}"/>
                  </c:ext>
                </c:extLst>
              </c15:ser>
            </c15:filteredBarSeries>
            <c15:filteredBarSeries>
              <c15:ser>
                <c:idx val="101"/>
                <c:order val="1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5-8BC4-440E-BD44-2BB5D041F828}"/>
                  </c:ext>
                </c:extLst>
              </c15:ser>
            </c15:filteredBarSeries>
            <c15:filteredBarSeries>
              <c15:ser>
                <c:idx val="102"/>
                <c:order val="1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6-8BC4-440E-BD44-2BB5D041F828}"/>
                  </c:ext>
                </c:extLst>
              </c15:ser>
            </c15:filteredBarSeries>
            <c15:filteredBarSeries>
              <c15:ser>
                <c:idx val="103"/>
                <c:order val="1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7-8BC4-440E-BD44-2BB5D041F828}"/>
                  </c:ext>
                </c:extLst>
              </c15:ser>
            </c15:filteredBarSeries>
            <c15:filteredBarSeries>
              <c15:ser>
                <c:idx val="104"/>
                <c:order val="1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8-8BC4-440E-BD44-2BB5D041F828}"/>
                  </c:ext>
                </c:extLst>
              </c15:ser>
            </c15:filteredBarSeries>
            <c15:filteredBarSeries>
              <c15:ser>
                <c:idx val="105"/>
                <c:order val="1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9-8BC4-440E-BD44-2BB5D041F828}"/>
                  </c:ext>
                </c:extLst>
              </c15:ser>
            </c15:filteredBarSeries>
            <c15:filteredBarSeries>
              <c15:ser>
                <c:idx val="106"/>
                <c:order val="1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A-8BC4-440E-BD44-2BB5D041F828}"/>
                  </c:ext>
                </c:extLst>
              </c15:ser>
            </c15:filteredBarSeries>
            <c15:filteredBarSeries>
              <c15:ser>
                <c:idx val="107"/>
                <c:order val="1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sql.xlsx]Reference'!$AD$109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sql.xlsx]Reference'!$AE$109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B-8BC4-440E-BD44-2BB5D041F828}"/>
                  </c:ext>
                </c:extLst>
              </c15:ser>
            </c15:filteredBarSeries>
            <c15:filteredBarSeries>
              <c15:ser>
                <c:idx val="108"/>
                <c:order val="1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C-8BC4-440E-BD44-2BB5D041F828}"/>
                  </c:ext>
                </c:extLst>
              </c15:ser>
            </c15:filteredBarSeries>
            <c15:filteredBarSeries>
              <c15:ser>
                <c:idx val="109"/>
                <c:order val="1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D-8BC4-440E-BD44-2BB5D041F828}"/>
                  </c:ext>
                </c:extLst>
              </c15:ser>
            </c15:filteredBarSeries>
            <c15:filteredBarSeries>
              <c15:ser>
                <c:idx val="110"/>
                <c:order val="1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E-8BC4-440E-BD44-2BB5D041F828}"/>
                  </c:ext>
                </c:extLst>
              </c15:ser>
            </c15:filteredBarSeries>
            <c15:filteredBarSeries>
              <c15:ser>
                <c:idx val="111"/>
                <c:order val="1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F-8BC4-440E-BD44-2BB5D041F828}"/>
                  </c:ext>
                </c:extLst>
              </c15:ser>
            </c15:filteredBarSeries>
            <c15:filteredBarSeries>
              <c15:ser>
                <c:idx val="112"/>
                <c:order val="1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0-8BC4-440E-BD44-2BB5D041F828}"/>
                  </c:ext>
                </c:extLst>
              </c15:ser>
            </c15:filteredBarSeries>
            <c15:filteredBarSeries>
              <c15:ser>
                <c:idx val="113"/>
                <c:order val="1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1-8BC4-440E-BD44-2BB5D041F828}"/>
                  </c:ext>
                </c:extLst>
              </c15:ser>
            </c15:filteredBarSeries>
            <c15:filteredBarSeries>
              <c15:ser>
                <c:idx val="114"/>
                <c:order val="1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2-8BC4-440E-BD44-2BB5D041F828}"/>
                  </c:ext>
                </c:extLst>
              </c15:ser>
            </c15:filteredBarSeries>
            <c15:filteredBarSeries>
              <c15:ser>
                <c:idx val="115"/>
                <c:order val="1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3-8BC4-440E-BD44-2BB5D041F828}"/>
                  </c:ext>
                </c:extLst>
              </c15:ser>
            </c15:filteredBarSeries>
            <c15:filteredBarSeries>
              <c15:ser>
                <c:idx val="116"/>
                <c:order val="1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4-8BC4-440E-BD44-2BB5D041F828}"/>
                  </c:ext>
                </c:extLst>
              </c15:ser>
            </c15:filteredBarSeries>
            <c15:filteredBarSeries>
              <c15:ser>
                <c:idx val="117"/>
                <c:order val="1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sql.xlsx]Reference'!$AD$119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sql.xlsx]Reference'!$AE$119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5-8BC4-440E-BD44-2BB5D041F828}"/>
                  </c:ext>
                </c:extLst>
              </c15:ser>
            </c15:filteredBarSeries>
            <c15:filteredBarSeries>
              <c15:ser>
                <c:idx val="118"/>
                <c:order val="1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6-8BC4-440E-BD44-2BB5D041F828}"/>
                  </c:ext>
                </c:extLst>
              </c15:ser>
            </c15:filteredBarSeries>
            <c15:filteredBarSeries>
              <c15:ser>
                <c:idx val="119"/>
                <c:order val="1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7-8BC4-440E-BD44-2BB5D041F828}"/>
                  </c:ext>
                </c:extLst>
              </c15:ser>
            </c15:filteredBarSeries>
            <c15:filteredBarSeries>
              <c15:ser>
                <c:idx val="120"/>
                <c:order val="1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8-8BC4-440E-BD44-2BB5D041F828}"/>
                  </c:ext>
                </c:extLst>
              </c15:ser>
            </c15:filteredBarSeries>
            <c15:filteredBarSeries>
              <c15:ser>
                <c:idx val="121"/>
                <c:order val="1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9-8BC4-440E-BD44-2BB5D041F828}"/>
                  </c:ext>
                </c:extLst>
              </c15:ser>
            </c15:filteredBarSeries>
            <c15:filteredBarSeries>
              <c15:ser>
                <c:idx val="122"/>
                <c:order val="1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A-8BC4-440E-BD44-2BB5D041F828}"/>
                  </c:ext>
                </c:extLst>
              </c15:ser>
            </c15:filteredBarSeries>
            <c15:filteredBarSeries>
              <c15:ser>
                <c:idx val="123"/>
                <c:order val="1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B-8BC4-440E-BD44-2BB5D041F828}"/>
                  </c:ext>
                </c:extLst>
              </c15:ser>
            </c15:filteredBarSeries>
            <c15:filteredBarSeries>
              <c15:ser>
                <c:idx val="124"/>
                <c:order val="1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C-8BC4-440E-BD44-2BB5D041F828}"/>
                  </c:ext>
                </c:extLst>
              </c15:ser>
            </c15:filteredBarSeries>
            <c15:filteredBarSeries>
              <c15:ser>
                <c:idx val="125"/>
                <c:order val="1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D-8BC4-440E-BD44-2BB5D041F828}"/>
                  </c:ext>
                </c:extLst>
              </c15:ser>
            </c15:filteredBarSeries>
            <c15:filteredBarSeries>
              <c15:ser>
                <c:idx val="126"/>
                <c:order val="1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E-8BC4-440E-BD44-2BB5D041F828}"/>
                  </c:ext>
                </c:extLst>
              </c15:ser>
            </c15:filteredBarSeries>
            <c15:filteredBarSeries>
              <c15:ser>
                <c:idx val="127"/>
                <c:order val="1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sql.xlsx]Reference'!$AE$129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F-8BC4-440E-BD44-2BB5D041F828}"/>
                  </c:ext>
                </c:extLst>
              </c15:ser>
            </c15:filteredBarSeries>
            <c15:filteredBarSeries>
              <c15:ser>
                <c:idx val="128"/>
                <c:order val="1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0-8BC4-440E-BD44-2BB5D041F828}"/>
                  </c:ext>
                </c:extLst>
              </c15:ser>
            </c15:filteredBarSeries>
            <c15:filteredBarSeries>
              <c15:ser>
                <c:idx val="129"/>
                <c:order val="1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1-8BC4-440E-BD44-2BB5D041F828}"/>
                  </c:ext>
                </c:extLst>
              </c15:ser>
            </c15:filteredBarSeries>
            <c15:filteredBarSeries>
              <c15:ser>
                <c:idx val="130"/>
                <c:order val="1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2-8BC4-440E-BD44-2BB5D041F828}"/>
                  </c:ext>
                </c:extLst>
              </c15:ser>
            </c15:filteredBarSeries>
            <c15:filteredBarSeries>
              <c15:ser>
                <c:idx val="131"/>
                <c:order val="1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3-8BC4-440E-BD44-2BB5D041F828}"/>
                  </c:ext>
                </c:extLst>
              </c15:ser>
            </c15:filteredBarSeries>
            <c15:filteredBarSeries>
              <c15:ser>
                <c:idx val="132"/>
                <c:order val="1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4-8BC4-440E-BD44-2BB5D041F828}"/>
                  </c:ext>
                </c:extLst>
              </c15:ser>
            </c15:filteredBarSeries>
            <c15:filteredBarSeries>
              <c15:ser>
                <c:idx val="133"/>
                <c:order val="1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5-8BC4-440E-BD44-2BB5D041F828}"/>
                  </c:ext>
                </c:extLst>
              </c15:ser>
            </c15:filteredBarSeries>
            <c15:filteredBarSeries>
              <c15:ser>
                <c:idx val="134"/>
                <c:order val="1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6-8BC4-440E-BD44-2BB5D041F828}"/>
                  </c:ext>
                </c:extLst>
              </c15:ser>
            </c15:filteredBarSeries>
            <c15:filteredBarSeries>
              <c15:ser>
                <c:idx val="135"/>
                <c:order val="1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7-8BC4-440E-BD44-2BB5D041F828}"/>
                  </c:ext>
                </c:extLst>
              </c15:ser>
            </c15:filteredBarSeries>
            <c15:filteredBarSeries>
              <c15:ser>
                <c:idx val="136"/>
                <c:order val="1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8-8BC4-440E-BD44-2BB5D041F828}"/>
                  </c:ext>
                </c:extLst>
              </c15:ser>
            </c15:filteredBarSeries>
            <c15:filteredBarSeries>
              <c15:ser>
                <c:idx val="137"/>
                <c:order val="1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sql.xlsx]Reference'!$AD$139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sql.xlsx]Reference'!$AE$139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9-8BC4-440E-BD44-2BB5D041F828}"/>
                  </c:ext>
                </c:extLst>
              </c15:ser>
            </c15:filteredBarSeries>
            <c15:filteredBarSeries>
              <c15:ser>
                <c:idx val="138"/>
                <c:order val="1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A-8BC4-440E-BD44-2BB5D041F828}"/>
                  </c:ext>
                </c:extLst>
              </c15:ser>
            </c15:filteredBarSeries>
            <c15:filteredBarSeries>
              <c15:ser>
                <c:idx val="139"/>
                <c:order val="1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B-8BC4-440E-BD44-2BB5D041F828}"/>
                  </c:ext>
                </c:extLst>
              </c15:ser>
            </c15:filteredBarSeries>
            <c15:filteredBarSeries>
              <c15:ser>
                <c:idx val="140"/>
                <c:order val="1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C-8BC4-440E-BD44-2BB5D041F828}"/>
                  </c:ext>
                </c:extLst>
              </c15:ser>
            </c15:filteredBarSeries>
            <c15:filteredBarSeries>
              <c15:ser>
                <c:idx val="141"/>
                <c:order val="1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D-8BC4-440E-BD44-2BB5D041F828}"/>
                  </c:ext>
                </c:extLst>
              </c15:ser>
            </c15:filteredBarSeries>
            <c15:filteredBarSeries>
              <c15:ser>
                <c:idx val="142"/>
                <c:order val="1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E-8BC4-440E-BD44-2BB5D041F828}"/>
                  </c:ext>
                </c:extLst>
              </c15:ser>
            </c15:filteredBarSeries>
            <c15:filteredBarSeries>
              <c15:ser>
                <c:idx val="143"/>
                <c:order val="1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8F-8BC4-440E-BD44-2BB5D041F828}"/>
                  </c:ext>
                </c:extLst>
              </c15:ser>
            </c15:filteredBarSeries>
            <c15:filteredBarSeries>
              <c15:ser>
                <c:idx val="144"/>
                <c:order val="1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0-8BC4-440E-BD44-2BB5D041F828}"/>
                  </c:ext>
                </c:extLst>
              </c15:ser>
            </c15:filteredBarSeries>
            <c15:filteredBarSeries>
              <c15:ser>
                <c:idx val="145"/>
                <c:order val="1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1-8BC4-440E-BD44-2BB5D041F828}"/>
                  </c:ext>
                </c:extLst>
              </c15:ser>
            </c15:filteredBarSeries>
            <c15:filteredBarSeries>
              <c15:ser>
                <c:idx val="146"/>
                <c:order val="1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2-8BC4-440E-BD44-2BB5D041F828}"/>
                  </c:ext>
                </c:extLst>
              </c15:ser>
            </c15:filteredBarSeries>
            <c15:filteredBarSeries>
              <c15:ser>
                <c:idx val="147"/>
                <c:order val="1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sql.xlsx]Reference'!$AD$149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sql.xlsx]Reference'!$AE$149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3-8BC4-440E-BD44-2BB5D041F828}"/>
                  </c:ext>
                </c:extLst>
              </c15:ser>
            </c15:filteredBarSeries>
            <c15:filteredBarSeries>
              <c15:ser>
                <c:idx val="148"/>
                <c:order val="1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4-8BC4-440E-BD44-2BB5D041F828}"/>
                  </c:ext>
                </c:extLst>
              </c15:ser>
            </c15:filteredBarSeries>
            <c15:filteredBarSeries>
              <c15:ser>
                <c:idx val="149"/>
                <c:order val="1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5-8BC4-440E-BD44-2BB5D041F828}"/>
                  </c:ext>
                </c:extLst>
              </c15:ser>
            </c15:filteredBarSeries>
            <c15:filteredBarSeries>
              <c15:ser>
                <c:idx val="150"/>
                <c:order val="1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6-8BC4-440E-BD44-2BB5D041F828}"/>
                  </c:ext>
                </c:extLst>
              </c15:ser>
            </c15:filteredBarSeries>
            <c15:filteredBarSeries>
              <c15:ser>
                <c:idx val="151"/>
                <c:order val="1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7-8BC4-440E-BD44-2BB5D041F828}"/>
                  </c:ext>
                </c:extLst>
              </c15:ser>
            </c15:filteredBarSeries>
            <c15:filteredBarSeries>
              <c15:ser>
                <c:idx val="152"/>
                <c:order val="1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8-8BC4-440E-BD44-2BB5D041F828}"/>
                  </c:ext>
                </c:extLst>
              </c15:ser>
            </c15:filteredBarSeries>
            <c15:filteredBarSeries>
              <c15:ser>
                <c:idx val="153"/>
                <c:order val="1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9-8BC4-440E-BD44-2BB5D041F828}"/>
                  </c:ext>
                </c:extLst>
              </c15:ser>
            </c15:filteredBarSeries>
            <c15:filteredBarSeries>
              <c15:ser>
                <c:idx val="154"/>
                <c:order val="1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A-8BC4-440E-BD44-2BB5D041F828}"/>
                  </c:ext>
                </c:extLst>
              </c15:ser>
            </c15:filteredBarSeries>
            <c15:filteredBarSeries>
              <c15:ser>
                <c:idx val="155"/>
                <c:order val="1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B-8BC4-440E-BD44-2BB5D041F828}"/>
                  </c:ext>
                </c:extLst>
              </c15:ser>
            </c15:filteredBarSeries>
            <c15:filteredBarSeries>
              <c15:ser>
                <c:idx val="156"/>
                <c:order val="1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C-8BC4-440E-BD44-2BB5D041F828}"/>
                  </c:ext>
                </c:extLst>
              </c15:ser>
            </c15:filteredBarSeries>
            <c15:filteredBarSeries>
              <c15:ser>
                <c:idx val="157"/>
                <c:order val="1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sql.xlsx]Reference'!$AE$159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D-8BC4-440E-BD44-2BB5D041F828}"/>
                  </c:ext>
                </c:extLst>
              </c15:ser>
            </c15:filteredBarSeries>
            <c15:filteredBarSeries>
              <c15:ser>
                <c:idx val="158"/>
                <c:order val="1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E-8BC4-440E-BD44-2BB5D041F828}"/>
                  </c:ext>
                </c:extLst>
              </c15:ser>
            </c15:filteredBarSeries>
            <c15:filteredBarSeries>
              <c15:ser>
                <c:idx val="159"/>
                <c:order val="1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9F-8BC4-440E-BD44-2BB5D041F828}"/>
                  </c:ext>
                </c:extLst>
              </c15:ser>
            </c15:filteredBarSeries>
            <c15:filteredBarSeries>
              <c15:ser>
                <c:idx val="160"/>
                <c:order val="1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0-8BC4-440E-BD44-2BB5D041F828}"/>
                  </c:ext>
                </c:extLst>
              </c15:ser>
            </c15:filteredBarSeries>
            <c15:filteredBarSeries>
              <c15:ser>
                <c:idx val="161"/>
                <c:order val="1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1-8BC4-440E-BD44-2BB5D041F828}"/>
                  </c:ext>
                </c:extLst>
              </c15:ser>
            </c15:filteredBarSeries>
            <c15:filteredBarSeries>
              <c15:ser>
                <c:idx val="162"/>
                <c:order val="1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2-8BC4-440E-BD44-2BB5D041F828}"/>
                  </c:ext>
                </c:extLst>
              </c15:ser>
            </c15:filteredBarSeries>
            <c15:filteredBarSeries>
              <c15:ser>
                <c:idx val="163"/>
                <c:order val="1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3-8BC4-440E-BD44-2BB5D041F828}"/>
                  </c:ext>
                </c:extLst>
              </c15:ser>
            </c15:filteredBarSeries>
            <c15:filteredBarSeries>
              <c15:ser>
                <c:idx val="164"/>
                <c:order val="1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4-8BC4-440E-BD44-2BB5D041F828}"/>
                  </c:ext>
                </c:extLst>
              </c15:ser>
            </c15:filteredBarSeries>
            <c15:filteredBarSeries>
              <c15:ser>
                <c:idx val="165"/>
                <c:order val="1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5-8BC4-440E-BD44-2BB5D041F828}"/>
                  </c:ext>
                </c:extLst>
              </c15:ser>
            </c15:filteredBarSeries>
            <c15:filteredBarSeries>
              <c15:ser>
                <c:idx val="166"/>
                <c:order val="1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6-8BC4-440E-BD44-2BB5D041F828}"/>
                  </c:ext>
                </c:extLst>
              </c15:ser>
            </c15:filteredBarSeries>
            <c15:filteredBarSeries>
              <c15:ser>
                <c:idx val="167"/>
                <c:order val="1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sql.xlsx]Reference'!$AD$169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sql.xlsx]Reference'!$AE$169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7-8BC4-440E-BD44-2BB5D041F828}"/>
                  </c:ext>
                </c:extLst>
              </c15:ser>
            </c15:filteredBarSeries>
            <c15:filteredBarSeries>
              <c15:ser>
                <c:idx val="168"/>
                <c:order val="1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8-8BC4-440E-BD44-2BB5D041F828}"/>
                  </c:ext>
                </c:extLst>
              </c15:ser>
            </c15:filteredBarSeries>
            <c15:filteredBarSeries>
              <c15:ser>
                <c:idx val="169"/>
                <c:order val="1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9-8BC4-440E-BD44-2BB5D041F828}"/>
                  </c:ext>
                </c:extLst>
              </c15:ser>
            </c15:filteredBarSeries>
            <c15:filteredBarSeries>
              <c15:ser>
                <c:idx val="170"/>
                <c:order val="1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A-8BC4-440E-BD44-2BB5D041F828}"/>
                  </c:ext>
                </c:extLst>
              </c15:ser>
            </c15:filteredBarSeries>
            <c15:filteredBarSeries>
              <c15:ser>
                <c:idx val="171"/>
                <c:order val="1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B-8BC4-440E-BD44-2BB5D041F828}"/>
                  </c:ext>
                </c:extLst>
              </c15:ser>
            </c15:filteredBarSeries>
            <c15:filteredBarSeries>
              <c15:ser>
                <c:idx val="172"/>
                <c:order val="1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C-8BC4-440E-BD44-2BB5D041F828}"/>
                  </c:ext>
                </c:extLst>
              </c15:ser>
            </c15:filteredBarSeries>
            <c15:filteredBarSeries>
              <c15:ser>
                <c:idx val="173"/>
                <c:order val="1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D-8BC4-440E-BD44-2BB5D041F828}"/>
                  </c:ext>
                </c:extLst>
              </c15:ser>
            </c15:filteredBarSeries>
            <c15:filteredBarSeries>
              <c15:ser>
                <c:idx val="174"/>
                <c:order val="1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E-8BC4-440E-BD44-2BB5D041F828}"/>
                  </c:ext>
                </c:extLst>
              </c15:ser>
            </c15:filteredBarSeries>
            <c15:filteredBarSeries>
              <c15:ser>
                <c:idx val="175"/>
                <c:order val="1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AF-8BC4-440E-BD44-2BB5D041F828}"/>
                  </c:ext>
                </c:extLst>
              </c15:ser>
            </c15:filteredBarSeries>
            <c15:filteredBarSeries>
              <c15:ser>
                <c:idx val="176"/>
                <c:order val="1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0-8BC4-440E-BD44-2BB5D041F828}"/>
                  </c:ext>
                </c:extLst>
              </c15:ser>
            </c15:filteredBarSeries>
            <c15:filteredBarSeries>
              <c15:ser>
                <c:idx val="177"/>
                <c:order val="1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sql.xlsx]Reference'!$AD$179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sql.xlsx]Reference'!$AE$179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1-8BC4-440E-BD44-2BB5D041F828}"/>
                  </c:ext>
                </c:extLst>
              </c15:ser>
            </c15:filteredBarSeries>
            <c15:filteredBarSeries>
              <c15:ser>
                <c:idx val="178"/>
                <c:order val="1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2-8BC4-440E-BD44-2BB5D041F828}"/>
                  </c:ext>
                </c:extLst>
              </c15:ser>
            </c15:filteredBarSeries>
            <c15:filteredBar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3-8BC4-440E-BD44-2BB5D041F828}"/>
                  </c:ext>
                </c:extLst>
              </c15:ser>
            </c15:filteredBarSeries>
            <c15:filteredBar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4-8BC4-440E-BD44-2BB5D041F828}"/>
                  </c:ext>
                </c:extLst>
              </c15:ser>
            </c15:filteredBarSeries>
            <c15:filteredBar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5-8BC4-440E-BD44-2BB5D041F828}"/>
                  </c:ext>
                </c:extLst>
              </c15:ser>
            </c15:filteredBarSeries>
            <c15:filteredBar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6-8BC4-440E-BD44-2BB5D041F828}"/>
                  </c:ext>
                </c:extLst>
              </c15:ser>
            </c15:filteredBarSeries>
            <c15:filteredBar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7-8BC4-440E-BD44-2BB5D041F828}"/>
                  </c:ext>
                </c:extLst>
              </c15:ser>
            </c15:filteredBarSeries>
            <c15:filteredBar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8-8BC4-440E-BD44-2BB5D041F828}"/>
                  </c:ext>
                </c:extLst>
              </c15:ser>
            </c15:filteredBarSeries>
            <c15:filteredBar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9-8BC4-440E-BD44-2BB5D041F828}"/>
                  </c:ext>
                </c:extLst>
              </c15:ser>
            </c15:filteredBarSeries>
            <c15:filteredBar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A-8BC4-440E-BD44-2BB5D041F828}"/>
                  </c:ext>
                </c:extLst>
              </c15:ser>
            </c15:filteredBarSeries>
            <c15:filteredBar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sql.xlsx]Reference'!$AD$189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sql.xlsx]Reference'!$AE$189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B-8BC4-440E-BD44-2BB5D041F828}"/>
                  </c:ext>
                </c:extLst>
              </c15:ser>
            </c15:filteredBarSeries>
            <c15:filteredBarSeries>
              <c15:ser>
                <c:idx val="188"/>
                <c:order val="1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C-8BC4-440E-BD44-2BB5D041F828}"/>
                  </c:ext>
                </c:extLst>
              </c15:ser>
            </c15:filteredBarSeries>
            <c15:filteredBarSeries>
              <c15:ser>
                <c:idx val="189"/>
                <c:order val="1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D-8BC4-440E-BD44-2BB5D041F828}"/>
                  </c:ext>
                </c:extLst>
              </c15:ser>
            </c15:filteredBarSeries>
            <c15:filteredBarSeries>
              <c15:ser>
                <c:idx val="190"/>
                <c:order val="1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E-8BC4-440E-BD44-2BB5D041F828}"/>
                  </c:ext>
                </c:extLst>
              </c15:ser>
            </c15:filteredBarSeries>
            <c15:filteredBarSeries>
              <c15:ser>
                <c:idx val="191"/>
                <c:order val="1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BF-8BC4-440E-BD44-2BB5D041F828}"/>
                  </c:ext>
                </c:extLst>
              </c15:ser>
            </c15:filteredBarSeries>
            <c15:filteredBarSeries>
              <c15:ser>
                <c:idx val="192"/>
                <c:order val="1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0-8BC4-440E-BD44-2BB5D041F828}"/>
                  </c:ext>
                </c:extLst>
              </c15:ser>
            </c15:filteredBarSeries>
            <c15:filteredBarSeries>
              <c15:ser>
                <c:idx val="193"/>
                <c:order val="1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1-8BC4-440E-BD44-2BB5D041F828}"/>
                  </c:ext>
                </c:extLst>
              </c15:ser>
            </c15:filteredBarSeries>
            <c15:filteredBarSeries>
              <c15:ser>
                <c:idx val="194"/>
                <c:order val="1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2-8BC4-440E-BD44-2BB5D041F828}"/>
                  </c:ext>
                </c:extLst>
              </c15:ser>
            </c15:filteredBarSeries>
            <c15:filteredBarSeries>
              <c15:ser>
                <c:idx val="195"/>
                <c:order val="1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3-8BC4-440E-BD44-2BB5D041F828}"/>
                  </c:ext>
                </c:extLst>
              </c15:ser>
            </c15:filteredBarSeries>
            <c15:filteredBarSeries>
              <c15:ser>
                <c:idx val="196"/>
                <c:order val="1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4-8BC4-440E-BD44-2BB5D041F828}"/>
                  </c:ext>
                </c:extLst>
              </c15:ser>
            </c15:filteredBarSeries>
            <c15:filteredBarSeries>
              <c15:ser>
                <c:idx val="197"/>
                <c:order val="1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sql.xlsx]Reference'!$AD$199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sql.xlsx]Reference'!$AE$199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5-8BC4-440E-BD44-2BB5D041F828}"/>
                  </c:ext>
                </c:extLst>
              </c15:ser>
            </c15:filteredBarSeries>
            <c15:filteredBarSeries>
              <c15:ser>
                <c:idx val="198"/>
                <c:order val="1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6-8BC4-440E-BD44-2BB5D041F828}"/>
                  </c:ext>
                </c:extLst>
              </c15:ser>
            </c15:filteredBarSeries>
            <c15:filteredBarSeries>
              <c15:ser>
                <c:idx val="199"/>
                <c:order val="1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7-8BC4-440E-BD44-2BB5D041F828}"/>
                  </c:ext>
                </c:extLst>
              </c15:ser>
            </c15:filteredBarSeries>
            <c15:filteredBarSeries>
              <c15:ser>
                <c:idx val="200"/>
                <c:order val="2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8-8BC4-440E-BD44-2BB5D041F828}"/>
                  </c:ext>
                </c:extLst>
              </c15:ser>
            </c15:filteredBarSeries>
            <c15:filteredBarSeries>
              <c15:ser>
                <c:idx val="201"/>
                <c:order val="2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9-8BC4-440E-BD44-2BB5D041F828}"/>
                  </c:ext>
                </c:extLst>
              </c15:ser>
            </c15:filteredBarSeries>
            <c15:filteredBarSeries>
              <c15:ser>
                <c:idx val="202"/>
                <c:order val="2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8BC4-440E-BD44-2BB5D041F828}"/>
                  </c:ext>
                </c:extLst>
              </c15:ser>
            </c15:filteredBarSeries>
            <c15:filteredBarSeries>
              <c15:ser>
                <c:idx val="203"/>
                <c:order val="2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sql.xlsx]Reference'!$AD$205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sql.xlsx]Reference'!$AE$1</c15:sqref>
                        </c15:formulaRef>
                      </c:ext>
                    </c:extLst>
                    <c:strCache>
                      <c:ptCount val="1"/>
                      <c:pt idx="0">
                        <c:v>count_rental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sql.xlsx]Reference'!$AE$205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B-8BC4-440E-BD44-2BB5D041F828}"/>
                  </c:ext>
                </c:extLst>
              </c15:ser>
            </c15:filteredBarSeries>
          </c:ext>
        </c:extLst>
      </c:barChart>
      <c:catAx>
        <c:axId val="44857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73424"/>
        <c:crosses val="autoZero"/>
        <c:auto val="1"/>
        <c:lblAlgn val="ctr"/>
        <c:lblOffset val="100"/>
        <c:noMultiLvlLbl val="0"/>
      </c:catAx>
      <c:valAx>
        <c:axId val="44857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7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Most Popular Station and Time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2 workbook sql.xlsx]Reference'!$R$2:$S$2</c:f>
              <c:strCache>
                <c:ptCount val="2"/>
                <c:pt idx="0">
                  <c:v>Grove St PATH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</c:f>
              <c:numCache>
                <c:formatCode>General</c:formatCode>
                <c:ptCount val="1"/>
                <c:pt idx="0">
                  <c:v>75722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B-4DB2-965D-AAEFEA70F29D}"/>
            </c:ext>
          </c:extLst>
        </c:ser>
        <c:ser>
          <c:idx val="1"/>
          <c:order val="1"/>
          <c:tx>
            <c:strRef>
              <c:f>'[project 2 workbook sql.xlsx]Reference'!$R$3:$S$3</c:f>
              <c:strCache>
                <c:ptCount val="2"/>
                <c:pt idx="0">
                  <c:v>Grove St PATH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</c:f>
              <c:numCache>
                <c:formatCode>General</c:formatCode>
                <c:ptCount val="1"/>
                <c:pt idx="0">
                  <c:v>54052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B-4DB2-965D-AAEFEA70F29D}"/>
            </c:ext>
          </c:extLst>
        </c:ser>
        <c:ser>
          <c:idx val="2"/>
          <c:order val="2"/>
          <c:tx>
            <c:strRef>
              <c:f>'[project 2 workbook sql.xlsx]Reference'!$R$4:$S$4</c:f>
              <c:strCache>
                <c:ptCount val="2"/>
                <c:pt idx="0">
                  <c:v>Hamilton Park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</c:f>
              <c:numCache>
                <c:formatCode>General</c:formatCode>
                <c:ptCount val="1"/>
                <c:pt idx="0">
                  <c:v>49431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B-4DB2-965D-AAEFEA70F29D}"/>
            </c:ext>
          </c:extLst>
        </c:ser>
        <c:ser>
          <c:idx val="3"/>
          <c:order val="3"/>
          <c:tx>
            <c:strRef>
              <c:f>'[project 2 workbook sql.xlsx]Reference'!$R$5:$S$5</c:f>
              <c:strCache>
                <c:ptCount val="2"/>
                <c:pt idx="0">
                  <c:v>Sip Ave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</c:f>
              <c:numCache>
                <c:formatCode>General</c:formatCode>
                <c:ptCount val="1"/>
                <c:pt idx="0">
                  <c:v>34008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CB-4DB2-965D-AAEFEA70F29D}"/>
            </c:ext>
          </c:extLst>
        </c:ser>
        <c:ser>
          <c:idx val="4"/>
          <c:order val="4"/>
          <c:tx>
            <c:strRef>
              <c:f>'[project 2 workbook sql.xlsx]Reference'!$R$6:$S$6</c:f>
              <c:strCache>
                <c:ptCount val="2"/>
                <c:pt idx="0">
                  <c:v>Newport PATH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</c:f>
              <c:numCache>
                <c:formatCode>General</c:formatCode>
                <c:ptCount val="1"/>
                <c:pt idx="0">
                  <c:v>25819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CB-4DB2-965D-AAEFEA70F29D}"/>
            </c:ext>
          </c:extLst>
        </c:ser>
        <c:ser>
          <c:idx val="5"/>
          <c:order val="5"/>
          <c:tx>
            <c:strRef>
              <c:f>'[project 2 workbook sql.xlsx]Reference'!$R$7:$S$7</c:f>
              <c:strCache>
                <c:ptCount val="2"/>
                <c:pt idx="0">
                  <c:v>Sip Ave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CB-4DB2-965D-AAEFEA70F29D}"/>
            </c:ext>
          </c:extLst>
        </c:ser>
        <c:ser>
          <c:idx val="6"/>
          <c:order val="6"/>
          <c:tx>
            <c:strRef>
              <c:f>'[project 2 workbook sql.xlsx]Reference'!$R$8:$S$8</c:f>
              <c:strCache>
                <c:ptCount val="2"/>
                <c:pt idx="0">
                  <c:v>Morris Canal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</c:f>
              <c:numCache>
                <c:formatCode>General</c:formatCode>
                <c:ptCount val="1"/>
                <c:pt idx="0">
                  <c:v>21865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CB-4DB2-965D-AAEFEA70F29D}"/>
            </c:ext>
          </c:extLst>
        </c:ser>
        <c:ser>
          <c:idx val="7"/>
          <c:order val="7"/>
          <c:tx>
            <c:strRef>
              <c:f>'[project 2 workbook sql.xlsx]Reference'!$R$9:$S$9</c:f>
              <c:strCache>
                <c:ptCount val="2"/>
                <c:pt idx="0">
                  <c:v>Newport PATH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</c:f>
              <c:numCache>
                <c:formatCode>General</c:formatCode>
                <c:ptCount val="1"/>
                <c:pt idx="0">
                  <c:v>21734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CCB-4DB2-965D-AAEFEA70F29D}"/>
            </c:ext>
          </c:extLst>
        </c:ser>
        <c:ser>
          <c:idx val="8"/>
          <c:order val="8"/>
          <c:tx>
            <c:strRef>
              <c:f>'[project 2 workbook sql.xlsx]Reference'!$R$10:$S$10</c:f>
              <c:strCache>
                <c:ptCount val="2"/>
                <c:pt idx="0">
                  <c:v>Brunswick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</c:f>
              <c:numCache>
                <c:formatCode>General</c:formatCode>
                <c:ptCount val="1"/>
                <c:pt idx="0">
                  <c:v>19013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CB-4DB2-965D-AAEFEA70F29D}"/>
            </c:ext>
          </c:extLst>
        </c:ser>
        <c:ser>
          <c:idx val="9"/>
          <c:order val="9"/>
          <c:tx>
            <c:strRef>
              <c:f>'[project 2 workbook sql.xlsx]Reference'!$R$11:$S$11</c:f>
              <c:strCache>
                <c:ptCount val="2"/>
                <c:pt idx="0">
                  <c:v>Grove St PATH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</c:f>
              <c:numCache>
                <c:formatCode>General</c:formatCode>
                <c:ptCount val="1"/>
                <c:pt idx="0">
                  <c:v>18576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CB-4DB2-965D-AAEFEA70F29D}"/>
            </c:ext>
          </c:extLst>
        </c:ser>
        <c:ser>
          <c:idx val="10"/>
          <c:order val="10"/>
          <c:tx>
            <c:strRef>
              <c:f>'[project 2 workbook sql.xlsx]Reference'!$R$12:$S$12</c:f>
              <c:strCache>
                <c:ptCount val="2"/>
                <c:pt idx="0">
                  <c:v>Paulus Hook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</c:f>
              <c:numCache>
                <c:formatCode>General</c:formatCode>
                <c:ptCount val="1"/>
                <c:pt idx="0">
                  <c:v>18257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CB-4DB2-965D-AAEFEA70F29D}"/>
            </c:ext>
          </c:extLst>
        </c:ser>
        <c:ser>
          <c:idx val="11"/>
          <c:order val="11"/>
          <c:tx>
            <c:strRef>
              <c:f>'[project 2 workbook sql.xlsx]Reference'!$R$13:$S$13</c:f>
              <c:strCache>
                <c:ptCount val="2"/>
                <c:pt idx="0">
                  <c:v>Hamilton Park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</c:f>
              <c:numCache>
                <c:formatCode>General</c:formatCode>
                <c:ptCount val="1"/>
                <c:pt idx="0">
                  <c:v>17775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CCB-4DB2-965D-AAEFEA70F29D}"/>
            </c:ext>
          </c:extLst>
        </c:ser>
        <c:ser>
          <c:idx val="12"/>
          <c:order val="12"/>
          <c:tx>
            <c:strRef>
              <c:f>'[project 2 workbook sql.xlsx]Reference'!$R$14:$S$14</c:f>
              <c:strCache>
                <c:ptCount val="2"/>
                <c:pt idx="0">
                  <c:v>Van Vorst Park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</c:f>
              <c:numCache>
                <c:formatCode>General</c:formatCode>
                <c:ptCount val="1"/>
                <c:pt idx="0">
                  <c:v>17612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CCB-4DB2-965D-AAEFEA70F29D}"/>
            </c:ext>
          </c:extLst>
        </c:ser>
        <c:ser>
          <c:idx val="13"/>
          <c:order val="13"/>
          <c:tx>
            <c:strRef>
              <c:f>'[project 2 workbook sql.xlsx]Reference'!$R$15:$S$15</c:f>
              <c:strCache>
                <c:ptCount val="2"/>
                <c:pt idx="0">
                  <c:v>Jersey &amp; 6th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</c:f>
              <c:numCache>
                <c:formatCode>General</c:formatCode>
                <c:ptCount val="1"/>
                <c:pt idx="0">
                  <c:v>16832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CCB-4DB2-965D-AAEFEA70F29D}"/>
            </c:ext>
          </c:extLst>
        </c:ser>
        <c:ser>
          <c:idx val="14"/>
          <c:order val="14"/>
          <c:tx>
            <c:strRef>
              <c:f>'[project 2 workbook sql.xlsx]Reference'!$R$16:$S$16</c:f>
              <c:strCache>
                <c:ptCount val="2"/>
                <c:pt idx="0">
                  <c:v>Marin Light Rail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</c:f>
              <c:numCache>
                <c:formatCode>General</c:formatCode>
                <c:ptCount val="1"/>
                <c:pt idx="0">
                  <c:v>16745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CCB-4DB2-965D-AAEFEA70F29D}"/>
            </c:ext>
          </c:extLst>
        </c:ser>
        <c:ser>
          <c:idx val="15"/>
          <c:order val="15"/>
          <c:tx>
            <c:strRef>
              <c:f>'[project 2 workbook sql.xlsx]Reference'!$R$17:$S$17</c:f>
              <c:strCache>
                <c:ptCount val="2"/>
                <c:pt idx="0">
                  <c:v>Brunswick &amp; 6th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</c:f>
              <c:numCache>
                <c:formatCode>General</c:formatCode>
                <c:ptCount val="1"/>
                <c:pt idx="0">
                  <c:v>15371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CCB-4DB2-965D-AAEFEA70F29D}"/>
            </c:ext>
          </c:extLst>
        </c:ser>
        <c:ser>
          <c:idx val="16"/>
          <c:order val="16"/>
          <c:tx>
            <c:strRef>
              <c:f>'[project 2 workbook sql.xlsx]Reference'!$R$18:$S$18</c:f>
              <c:strCache>
                <c:ptCount val="2"/>
                <c:pt idx="0">
                  <c:v>Newark Ave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</c:f>
              <c:numCache>
                <c:formatCode>General</c:formatCode>
                <c:ptCount val="1"/>
                <c:pt idx="0">
                  <c:v>14480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CCB-4DB2-965D-AAEFEA70F29D}"/>
            </c:ext>
          </c:extLst>
        </c:ser>
        <c:ser>
          <c:idx val="17"/>
          <c:order val="17"/>
          <c:tx>
            <c:strRef>
              <c:f>'[project 2 workbook sql.xlsx]Reference'!$R$19:$S$19</c:f>
              <c:strCache>
                <c:ptCount val="2"/>
                <c:pt idx="0">
                  <c:v>City Hall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</c:f>
              <c:numCache>
                <c:formatCode>General</c:formatCode>
                <c:ptCount val="1"/>
                <c:pt idx="0">
                  <c:v>13826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CCB-4DB2-965D-AAEFEA70F29D}"/>
            </c:ext>
          </c:extLst>
        </c:ser>
        <c:ser>
          <c:idx val="18"/>
          <c:order val="18"/>
          <c:tx>
            <c:strRef>
              <c:f>'[project 2 workbook sql.xlsx]Reference'!$R$20:$S$20</c:f>
              <c:strCache>
                <c:ptCount val="2"/>
                <c:pt idx="0">
                  <c:v>Monmouth and 6th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</c:f>
              <c:numCache>
                <c:formatCode>General</c:formatCode>
                <c:ptCount val="1"/>
                <c:pt idx="0">
                  <c:v>13751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CCB-4DB2-965D-AAEFEA70F29D}"/>
            </c:ext>
          </c:extLst>
        </c:ser>
        <c:ser>
          <c:idx val="19"/>
          <c:order val="19"/>
          <c:tx>
            <c:strRef>
              <c:f>'[project 2 workbook sql.xlsx]Reference'!$R$21:$S$21</c:f>
              <c:strCache>
                <c:ptCount val="2"/>
                <c:pt idx="0">
                  <c:v>Harborside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sql.xlsx]Reference'!$T$21</c:f>
              <c:numCache>
                <c:formatCode>General</c:formatCode>
                <c:ptCount val="1"/>
                <c:pt idx="0">
                  <c:v>13737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CCB-4DB2-965D-AAEFEA70F29D}"/>
            </c:ext>
          </c:extLst>
        </c:ser>
        <c:ser>
          <c:idx val="20"/>
          <c:order val="20"/>
          <c:tx>
            <c:strRef>
              <c:f>'[project 2 workbook sql.xlsx]Reference'!$R$22:$S$22</c:f>
              <c:strCache>
                <c:ptCount val="2"/>
                <c:pt idx="0">
                  <c:v>Liberty Light Rail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sql.xlsx]Reference'!$T$22</c:f>
              <c:numCache>
                <c:formatCode>General</c:formatCode>
                <c:ptCount val="1"/>
                <c:pt idx="0">
                  <c:v>13351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CCB-4DB2-965D-AAEFEA70F29D}"/>
            </c:ext>
          </c:extLst>
        </c:ser>
        <c:ser>
          <c:idx val="21"/>
          <c:order val="21"/>
          <c:tx>
            <c:strRef>
              <c:f>'[project 2 workbook sql.xlsx]Reference'!$R$23:$S$23</c:f>
              <c:strCache>
                <c:ptCount val="2"/>
                <c:pt idx="0">
                  <c:v>Warren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sql.xlsx]Reference'!$T$23</c:f>
              <c:numCache>
                <c:formatCode>General</c:formatCode>
                <c:ptCount val="1"/>
                <c:pt idx="0">
                  <c:v>13313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CCB-4DB2-965D-AAEFEA70F29D}"/>
            </c:ext>
          </c:extLst>
        </c:ser>
        <c:ser>
          <c:idx val="22"/>
          <c:order val="22"/>
          <c:tx>
            <c:strRef>
              <c:f>'[project 2 workbook sql.xlsx]Reference'!$R$24:$S$24</c:f>
              <c:strCache>
                <c:ptCount val="2"/>
                <c:pt idx="0">
                  <c:v>Essex Light Rail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sql.xlsx]Reference'!$T$24</c:f>
              <c:numCache>
                <c:formatCode>General</c:formatCode>
                <c:ptCount val="1"/>
                <c:pt idx="0">
                  <c:v>13309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CCB-4DB2-965D-AAEFEA70F29D}"/>
            </c:ext>
          </c:extLst>
        </c:ser>
        <c:ser>
          <c:idx val="23"/>
          <c:order val="23"/>
          <c:tx>
            <c:strRef>
              <c:f>'[project 2 workbook sql.xlsx]Reference'!$R$25:$S$25</c:f>
              <c:strCache>
                <c:ptCount val="2"/>
                <c:pt idx="0">
                  <c:v>Newport Pkwy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sql.xlsx]Reference'!$T$25</c:f>
              <c:numCache>
                <c:formatCode>General</c:formatCode>
                <c:ptCount val="1"/>
                <c:pt idx="0">
                  <c:v>12943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CCB-4DB2-965D-AAEFEA70F29D}"/>
            </c:ext>
          </c:extLst>
        </c:ser>
        <c:ser>
          <c:idx val="24"/>
          <c:order val="24"/>
          <c:tx>
            <c:strRef>
              <c:f>'[project 2 workbook sql.xlsx]Reference'!$R$26:$S$26</c:f>
              <c:strCache>
                <c:ptCount val="2"/>
                <c:pt idx="0">
                  <c:v>Newport Pkwy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sql.xlsx]Reference'!$T$26</c:f>
              <c:numCache>
                <c:formatCode>General</c:formatCode>
                <c:ptCount val="1"/>
                <c:pt idx="0">
                  <c:v>12689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CCB-4DB2-965D-AAEFEA70F29D}"/>
            </c:ext>
          </c:extLst>
        </c:ser>
        <c:ser>
          <c:idx val="25"/>
          <c:order val="25"/>
          <c:tx>
            <c:strRef>
              <c:f>'[project 2 workbook sql.xlsx]Reference'!$R$27:$S$27</c:f>
              <c:strCache>
                <c:ptCount val="2"/>
                <c:pt idx="0">
                  <c:v>McGinley Square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sql.xlsx]Reference'!$T$27</c:f>
              <c:numCache>
                <c:formatCode>General</c:formatCode>
                <c:ptCount val="1"/>
                <c:pt idx="0">
                  <c:v>12677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CCB-4DB2-965D-AAEFEA70F29D}"/>
            </c:ext>
          </c:extLst>
        </c:ser>
        <c:ser>
          <c:idx val="26"/>
          <c:order val="26"/>
          <c:tx>
            <c:strRef>
              <c:f>'[project 2 workbook sql.xlsx]Reference'!$R$28:$S$28</c:f>
              <c:strCache>
                <c:ptCount val="2"/>
                <c:pt idx="0">
                  <c:v>City Hall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sql.xlsx]Reference'!$T$28</c:f>
              <c:numCache>
                <c:formatCode>General</c:formatCode>
                <c:ptCount val="1"/>
                <c:pt idx="0">
                  <c:v>12363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CCB-4DB2-965D-AAEFEA70F29D}"/>
            </c:ext>
          </c:extLst>
        </c:ser>
        <c:ser>
          <c:idx val="27"/>
          <c:order val="27"/>
          <c:tx>
            <c:strRef>
              <c:f>'[project 2 workbook sql.xlsx]Reference'!$R$29:$S$29</c:f>
              <c:strCache>
                <c:ptCount val="2"/>
                <c:pt idx="0">
                  <c:v>Dixon Mills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sql.xlsx]Reference'!$T$29</c:f>
              <c:numCache>
                <c:formatCode>General</c:formatCode>
                <c:ptCount val="1"/>
                <c:pt idx="0">
                  <c:v>12166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8CCB-4DB2-965D-AAEFEA70F29D}"/>
            </c:ext>
          </c:extLst>
        </c:ser>
        <c:ser>
          <c:idx val="28"/>
          <c:order val="28"/>
          <c:tx>
            <c:strRef>
              <c:f>'[project 2 workbook sql.xlsx]Reference'!$R$30:$S$30</c:f>
              <c:strCache>
                <c:ptCount val="2"/>
                <c:pt idx="0">
                  <c:v>Newport Pkwy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sql.xlsx]Reference'!$T$30</c:f>
              <c:numCache>
                <c:formatCode>General</c:formatCode>
                <c:ptCount val="1"/>
                <c:pt idx="0">
                  <c:v>12058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CCB-4DB2-965D-AAEFEA70F29D}"/>
            </c:ext>
          </c:extLst>
        </c:ser>
        <c:ser>
          <c:idx val="29"/>
          <c:order val="29"/>
          <c:tx>
            <c:strRef>
              <c:f>'[project 2 workbook sql.xlsx]Reference'!$R$31:$S$31</c:f>
              <c:strCache>
                <c:ptCount val="2"/>
                <c:pt idx="0">
                  <c:v>Oakland Ave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sql.xlsx]Reference'!$T$31</c:f>
              <c:numCache>
                <c:formatCode>General</c:formatCode>
                <c:ptCount val="1"/>
                <c:pt idx="0">
                  <c:v>11781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CCB-4DB2-965D-AAEFEA70F29D}"/>
            </c:ext>
          </c:extLst>
        </c:ser>
        <c:ser>
          <c:idx val="30"/>
          <c:order val="30"/>
          <c:tx>
            <c:strRef>
              <c:f>'[project 2 workbook sql.xlsx]Reference'!$R$32:$S$32</c:f>
              <c:strCache>
                <c:ptCount val="2"/>
                <c:pt idx="0">
                  <c:v>Newark Ave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sql.xlsx]Reference'!$T$32</c:f>
              <c:numCache>
                <c:formatCode>General</c:formatCode>
                <c:ptCount val="1"/>
                <c:pt idx="0">
                  <c:v>11709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8CCB-4DB2-965D-AAEFEA70F29D}"/>
            </c:ext>
          </c:extLst>
        </c:ser>
        <c:ser>
          <c:idx val="31"/>
          <c:order val="31"/>
          <c:tx>
            <c:strRef>
              <c:f>'[project 2 workbook sql.xlsx]Reference'!$R$33:$S$33</c:f>
              <c:strCache>
                <c:ptCount val="2"/>
                <c:pt idx="0">
                  <c:v>Hamilton Park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sql.xlsx]Reference'!$T$33</c:f>
              <c:numCache>
                <c:formatCode>General</c:formatCode>
                <c:ptCount val="1"/>
                <c:pt idx="0">
                  <c:v>11553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8CCB-4DB2-965D-AAEFEA70F29D}"/>
            </c:ext>
          </c:extLst>
        </c:ser>
        <c:ser>
          <c:idx val="32"/>
          <c:order val="32"/>
          <c:tx>
            <c:strRef>
              <c:f>'[project 2 workbook sql.xlsx]Reference'!$R$34:$S$34</c:f>
              <c:strCache>
                <c:ptCount val="2"/>
                <c:pt idx="0">
                  <c:v>Warren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sql.xlsx]Reference'!$T$34</c:f>
              <c:numCache>
                <c:formatCode>General</c:formatCode>
                <c:ptCount val="1"/>
                <c:pt idx="0">
                  <c:v>11463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CCB-4DB2-965D-AAEFEA70F29D}"/>
            </c:ext>
          </c:extLst>
        </c:ser>
        <c:ser>
          <c:idx val="33"/>
          <c:order val="33"/>
          <c:tx>
            <c:strRef>
              <c:f>'[project 2 workbook sql.xlsx]Reference'!$R$35:$S$35</c:f>
              <c:strCache>
                <c:ptCount val="2"/>
                <c:pt idx="0">
                  <c:v>Warren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sql.xlsx]Reference'!$T$35</c:f>
              <c:numCache>
                <c:formatCode>General</c:formatCode>
                <c:ptCount val="1"/>
                <c:pt idx="0">
                  <c:v>11458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CCB-4DB2-965D-AAEFEA70F29D}"/>
            </c:ext>
          </c:extLst>
        </c:ser>
        <c:ser>
          <c:idx val="34"/>
          <c:order val="34"/>
          <c:tx>
            <c:strRef>
              <c:f>'[project 2 workbook sql.xlsx]Reference'!$R$36:$S$36</c:f>
              <c:strCache>
                <c:ptCount val="2"/>
                <c:pt idx="0">
                  <c:v>Marin Light Rail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sql.xlsx]Reference'!$T$36</c:f>
              <c:numCache>
                <c:formatCode>General</c:formatCode>
                <c:ptCount val="1"/>
                <c:pt idx="0">
                  <c:v>10412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8CCB-4DB2-965D-AAEFEA70F29D}"/>
            </c:ext>
          </c:extLst>
        </c:ser>
        <c:ser>
          <c:idx val="35"/>
          <c:order val="35"/>
          <c:tx>
            <c:strRef>
              <c:f>'[project 2 workbook sql.xlsx]Reference'!$R$37:$S$37</c:f>
              <c:strCache>
                <c:ptCount val="2"/>
                <c:pt idx="0">
                  <c:v>Newark Ave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sql.xlsx]Reference'!$T$37</c:f>
              <c:numCache>
                <c:formatCode>General</c:formatCode>
                <c:ptCount val="1"/>
                <c:pt idx="0">
                  <c:v>10277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8CCB-4DB2-965D-AAEFEA70F29D}"/>
            </c:ext>
          </c:extLst>
        </c:ser>
        <c:ser>
          <c:idx val="36"/>
          <c:order val="36"/>
          <c:tx>
            <c:strRef>
              <c:f>'[project 2 workbook sql.xlsx]Reference'!$R$38:$S$38</c:f>
              <c:strCache>
                <c:ptCount val="2"/>
                <c:pt idx="0">
                  <c:v>Van Vorst Park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sql.xlsx]Reference'!$T$38</c:f>
              <c:numCache>
                <c:formatCode>General</c:formatCode>
                <c:ptCount val="1"/>
                <c:pt idx="0">
                  <c:v>10085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8CCB-4DB2-965D-AAEFEA70F29D}"/>
            </c:ext>
          </c:extLst>
        </c:ser>
        <c:ser>
          <c:idx val="37"/>
          <c:order val="37"/>
          <c:tx>
            <c:strRef>
              <c:f>'[project 2 workbook sql.xlsx]Reference'!$R$39:$S$39</c:f>
              <c:strCache>
                <c:ptCount val="2"/>
                <c:pt idx="0">
                  <c:v>Sip Ave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sql.xlsx]Reference'!$T$39</c:f>
              <c:numCache>
                <c:formatCode>General</c:formatCode>
                <c:ptCount val="1"/>
                <c:pt idx="0">
                  <c:v>9838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8CCB-4DB2-965D-AAEFEA70F29D}"/>
            </c:ext>
          </c:extLst>
        </c:ser>
        <c:ser>
          <c:idx val="38"/>
          <c:order val="38"/>
          <c:tx>
            <c:strRef>
              <c:f>'[project 2 workbook sql.xlsx]Reference'!$R$40:$S$40</c:f>
              <c:strCache>
                <c:ptCount val="2"/>
                <c:pt idx="0">
                  <c:v>Newport PATH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sql.xlsx]Reference'!$T$40</c:f>
              <c:numCache>
                <c:formatCode>General</c:formatCode>
                <c:ptCount val="1"/>
                <c:pt idx="0">
                  <c:v>9771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8CCB-4DB2-965D-AAEFEA70F29D}"/>
            </c:ext>
          </c:extLst>
        </c:ser>
        <c:ser>
          <c:idx val="39"/>
          <c:order val="39"/>
          <c:tx>
            <c:strRef>
              <c:f>'[project 2 workbook sql.xlsx]Reference'!$R$41:$S$41</c:f>
              <c:strCache>
                <c:ptCount val="2"/>
                <c:pt idx="0">
                  <c:v>Liberty Light Rail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sql.xlsx]Reference'!$T$41</c:f>
              <c:numCache>
                <c:formatCode>General</c:formatCode>
                <c:ptCount val="1"/>
                <c:pt idx="0">
                  <c:v>9695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8CCB-4DB2-965D-AAEFEA70F29D}"/>
            </c:ext>
          </c:extLst>
        </c:ser>
        <c:ser>
          <c:idx val="40"/>
          <c:order val="40"/>
          <c:tx>
            <c:strRef>
              <c:f>'[project 2 workbook sql.xlsx]Reference'!$R$42:$S$42</c:f>
              <c:strCache>
                <c:ptCount val="2"/>
                <c:pt idx="0">
                  <c:v>Jersey &amp; 3rd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sql.xlsx]Reference'!$T$42</c:f>
              <c:numCache>
                <c:formatCode>General</c:formatCode>
                <c:ptCount val="1"/>
                <c:pt idx="0">
                  <c:v>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8CCB-4DB2-965D-AAEFEA70F29D}"/>
            </c:ext>
          </c:extLst>
        </c:ser>
        <c:ser>
          <c:idx val="41"/>
          <c:order val="41"/>
          <c:tx>
            <c:strRef>
              <c:f>'[project 2 workbook sql.xlsx]Reference'!$R$43:$S$43</c:f>
              <c:strCache>
                <c:ptCount val="2"/>
                <c:pt idx="0">
                  <c:v>Paulus Hook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sql.xlsx]Reference'!$T$43</c:f>
              <c:numCache>
                <c:formatCode>General</c:formatCode>
                <c:ptCount val="1"/>
                <c:pt idx="0">
                  <c:v>9454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CCB-4DB2-965D-AAEFEA70F29D}"/>
            </c:ext>
          </c:extLst>
        </c:ser>
        <c:ser>
          <c:idx val="42"/>
          <c:order val="42"/>
          <c:tx>
            <c:strRef>
              <c:f>'[project 2 workbook sql.xlsx]Reference'!$R$44:$S$44</c:f>
              <c:strCache>
                <c:ptCount val="2"/>
                <c:pt idx="0">
                  <c:v>Morris Canal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sql.xlsx]Reference'!$T$44</c:f>
              <c:numCache>
                <c:formatCode>General</c:formatCode>
                <c:ptCount val="1"/>
                <c:pt idx="0">
                  <c:v>9394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8CCB-4DB2-965D-AAEFEA70F29D}"/>
            </c:ext>
          </c:extLst>
        </c:ser>
        <c:ser>
          <c:idx val="43"/>
          <c:order val="43"/>
          <c:tx>
            <c:strRef>
              <c:f>'[project 2 workbook sql.xlsx]Reference'!$R$45:$S$45</c:f>
              <c:strCache>
                <c:ptCount val="2"/>
                <c:pt idx="0">
                  <c:v>Harborside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sql.xlsx]Reference'!$T$45</c:f>
              <c:numCache>
                <c:formatCode>General</c:formatCode>
                <c:ptCount val="1"/>
                <c:pt idx="0">
                  <c:v>9165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8CCB-4DB2-965D-AAEFEA70F29D}"/>
            </c:ext>
          </c:extLst>
        </c:ser>
        <c:ser>
          <c:idx val="44"/>
          <c:order val="44"/>
          <c:tx>
            <c:strRef>
              <c:f>'[project 2 workbook sql.xlsx]Reference'!$R$46:$S$46</c:f>
              <c:strCache>
                <c:ptCount val="2"/>
                <c:pt idx="0">
                  <c:v>Jersey &amp; 3rd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sql.xlsx]Reference'!$T$46</c:f>
              <c:numCache>
                <c:formatCode>General</c:formatCode>
                <c:ptCount val="1"/>
                <c:pt idx="0">
                  <c:v>9119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8CCB-4DB2-965D-AAEFEA70F29D}"/>
            </c:ext>
          </c:extLst>
        </c:ser>
        <c:ser>
          <c:idx val="45"/>
          <c:order val="45"/>
          <c:tx>
            <c:strRef>
              <c:f>'[project 2 workbook sql.xlsx]Reference'!$R$47:$S$47</c:f>
              <c:strCache>
                <c:ptCount val="2"/>
                <c:pt idx="0">
                  <c:v>JC Medical Center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sql.xlsx]Reference'!$T$47</c:f>
              <c:numCache>
                <c:formatCode>General</c:formatCode>
                <c:ptCount val="1"/>
                <c:pt idx="0">
                  <c:v>8975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8CCB-4DB2-965D-AAEFEA70F29D}"/>
            </c:ext>
          </c:extLst>
        </c:ser>
        <c:ser>
          <c:idx val="46"/>
          <c:order val="46"/>
          <c:tx>
            <c:strRef>
              <c:f>'[project 2 workbook sql.xlsx]Reference'!$R$48:$S$48</c:f>
              <c:strCache>
                <c:ptCount val="2"/>
                <c:pt idx="0">
                  <c:v>Essex Light Rail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sql.xlsx]Reference'!$T$48</c:f>
              <c:numCache>
                <c:formatCode>General</c:formatCode>
                <c:ptCount val="1"/>
                <c:pt idx="0">
                  <c:v>8838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8CCB-4DB2-965D-AAEFEA70F29D}"/>
            </c:ext>
          </c:extLst>
        </c:ser>
        <c:ser>
          <c:idx val="47"/>
          <c:order val="47"/>
          <c:tx>
            <c:strRef>
              <c:f>'[project 2 workbook sql.xlsx]Reference'!$R$49:$S$49</c:f>
              <c:strCache>
                <c:ptCount val="2"/>
                <c:pt idx="0">
                  <c:v>Columbus Drive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sql.xlsx]Reference'!$T$49</c:f>
              <c:numCache>
                <c:formatCode>General</c:formatCode>
                <c:ptCount val="1"/>
                <c:pt idx="0">
                  <c:v>8811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8CCB-4DB2-965D-AAEFEA70F29D}"/>
            </c:ext>
          </c:extLst>
        </c:ser>
        <c:ser>
          <c:idx val="48"/>
          <c:order val="48"/>
          <c:tx>
            <c:strRef>
              <c:f>'[project 2 workbook sql.xlsx]Reference'!$R$50:$S$50</c:f>
              <c:strCache>
                <c:ptCount val="2"/>
                <c:pt idx="0">
                  <c:v>Manila &amp; 1st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sql.xlsx]Reference'!$T$50</c:f>
              <c:numCache>
                <c:formatCode>General</c:formatCode>
                <c:ptCount val="1"/>
                <c:pt idx="0">
                  <c:v>8785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8CCB-4DB2-965D-AAEFEA70F29D}"/>
            </c:ext>
          </c:extLst>
        </c:ser>
        <c:ser>
          <c:idx val="49"/>
          <c:order val="49"/>
          <c:tx>
            <c:strRef>
              <c:f>'[project 2 workbook sql.xlsx]Reference'!$R$51:$S$51</c:f>
              <c:strCache>
                <c:ptCount val="2"/>
                <c:pt idx="0">
                  <c:v>Jersey &amp; 3rd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sql.xlsx]Reference'!$T$51</c:f>
              <c:numCache>
                <c:formatCode>General</c:formatCode>
                <c:ptCount val="1"/>
                <c:pt idx="0">
                  <c:v>8686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8CCB-4DB2-965D-AAEFEA70F29D}"/>
            </c:ext>
          </c:extLst>
        </c:ser>
        <c:ser>
          <c:idx val="50"/>
          <c:order val="50"/>
          <c:tx>
            <c:strRef>
              <c:f>'[project 2 workbook sql.xlsx]Reference'!$R$52:$S$52</c:f>
              <c:strCache>
                <c:ptCount val="2"/>
                <c:pt idx="0">
                  <c:v>Harborside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sql.xlsx]Reference'!$T$52</c:f>
              <c:numCache>
                <c:formatCode>General</c:formatCode>
                <c:ptCount val="1"/>
                <c:pt idx="0">
                  <c:v>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8CCB-4DB2-965D-AAEFEA70F29D}"/>
            </c:ext>
          </c:extLst>
        </c:ser>
        <c:ser>
          <c:idx val="51"/>
          <c:order val="51"/>
          <c:tx>
            <c:strRef>
              <c:f>'[project 2 workbook sql.xlsx]Reference'!$R$53:$S$53</c:f>
              <c:strCache>
                <c:ptCount val="2"/>
                <c:pt idx="0">
                  <c:v>Marin Light Rail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sql.xlsx]Reference'!$T$53</c:f>
              <c:numCache>
                <c:formatCode>General</c:formatCode>
                <c:ptCount val="1"/>
                <c:pt idx="0">
                  <c:v>8473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8CCB-4DB2-965D-AAEFEA70F29D}"/>
            </c:ext>
          </c:extLst>
        </c:ser>
        <c:ser>
          <c:idx val="52"/>
          <c:order val="52"/>
          <c:tx>
            <c:strRef>
              <c:f>'[project 2 workbook sql.xlsx]Reference'!$R$54:$S$54</c:f>
              <c:strCache>
                <c:ptCount val="2"/>
                <c:pt idx="0">
                  <c:v>Columbus Drive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sql.xlsx]Reference'!$T$54</c:f>
              <c:numCache>
                <c:formatCode>General</c:formatCode>
                <c:ptCount val="1"/>
                <c:pt idx="0">
                  <c:v>8272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8CCB-4DB2-965D-AAEFEA70F29D}"/>
            </c:ext>
          </c:extLst>
        </c:ser>
        <c:ser>
          <c:idx val="53"/>
          <c:order val="53"/>
          <c:tx>
            <c:strRef>
              <c:f>'[project 2 workbook sql.xlsx]Reference'!$R$55:$S$55</c:f>
              <c:strCache>
                <c:ptCount val="2"/>
                <c:pt idx="0">
                  <c:v>Pershing Field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sql.xlsx]Reference'!$T$55</c:f>
              <c:numCache>
                <c:formatCode>General</c:formatCode>
                <c:ptCount val="1"/>
                <c:pt idx="0">
                  <c:v>8107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8CCB-4DB2-965D-AAEFEA70F29D}"/>
            </c:ext>
          </c:extLst>
        </c:ser>
        <c:ser>
          <c:idx val="54"/>
          <c:order val="54"/>
          <c:tx>
            <c:strRef>
              <c:f>'[project 2 workbook sql.xlsx]Reference'!$R$56:$S$56</c:f>
              <c:strCache>
                <c:ptCount val="2"/>
                <c:pt idx="0">
                  <c:v>Columbus Drive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sql.xlsx]Reference'!$T$56</c:f>
              <c:numCache>
                <c:formatCode>General</c:formatCode>
                <c:ptCount val="1"/>
                <c:pt idx="0">
                  <c:v>7971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8CCB-4DB2-965D-AAEFEA70F29D}"/>
            </c:ext>
          </c:extLst>
        </c:ser>
        <c:ser>
          <c:idx val="55"/>
          <c:order val="55"/>
          <c:tx>
            <c:strRef>
              <c:f>'[project 2 workbook sql.xlsx]Reference'!$R$57:$S$57</c:f>
              <c:strCache>
                <c:ptCount val="2"/>
                <c:pt idx="0">
                  <c:v>Baldwin at Montgomery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sql.xlsx]Reference'!$T$57</c:f>
              <c:numCache>
                <c:formatCode>General</c:formatCode>
                <c:ptCount val="1"/>
                <c:pt idx="0">
                  <c:v>7959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8CCB-4DB2-965D-AAEFEA70F29D}"/>
            </c:ext>
          </c:extLst>
        </c:ser>
        <c:ser>
          <c:idx val="56"/>
          <c:order val="56"/>
          <c:tx>
            <c:strRef>
              <c:f>'[project 2 workbook sql.xlsx]Reference'!$R$58:$S$58</c:f>
              <c:strCache>
                <c:ptCount val="2"/>
                <c:pt idx="0">
                  <c:v>JC Medical Center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sql.xlsx]Reference'!$T$58</c:f>
              <c:numCache>
                <c:formatCode>General</c:formatCode>
                <c:ptCount val="1"/>
                <c:pt idx="0">
                  <c:v>7841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8CCB-4DB2-965D-AAEFEA70F29D}"/>
            </c:ext>
          </c:extLst>
        </c:ser>
        <c:ser>
          <c:idx val="57"/>
          <c:order val="57"/>
          <c:tx>
            <c:strRef>
              <c:f>'[project 2 workbook sql.xlsx]Reference'!$R$59:$S$59</c:f>
              <c:strCache>
                <c:ptCount val="2"/>
                <c:pt idx="0">
                  <c:v>Washington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sql.xlsx]Reference'!$T$59</c:f>
              <c:numCache>
                <c:formatCode>General</c:formatCode>
                <c:ptCount val="1"/>
                <c:pt idx="0">
                  <c:v>7677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8CCB-4DB2-965D-AAEFEA70F29D}"/>
            </c:ext>
          </c:extLst>
        </c:ser>
        <c:ser>
          <c:idx val="58"/>
          <c:order val="58"/>
          <c:tx>
            <c:strRef>
              <c:f>'[project 2 workbook sql.xlsx]Reference'!$R$60:$S$60</c:f>
              <c:strCache>
                <c:ptCount val="2"/>
                <c:pt idx="0">
                  <c:v>City Hall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sql.xlsx]Reference'!$T$60</c:f>
              <c:numCache>
                <c:formatCode>General</c:formatCode>
                <c:ptCount val="1"/>
                <c:pt idx="0">
                  <c:v>7618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8CCB-4DB2-965D-AAEFEA70F29D}"/>
            </c:ext>
          </c:extLst>
        </c:ser>
        <c:ser>
          <c:idx val="59"/>
          <c:order val="59"/>
          <c:tx>
            <c:strRef>
              <c:f>'[project 2 workbook sql.xlsx]Reference'!$R$61:$S$61</c:f>
              <c:strCache>
                <c:ptCount val="2"/>
                <c:pt idx="0">
                  <c:v>Brunswick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sql.xlsx]Reference'!$T$61</c:f>
              <c:numCache>
                <c:formatCode>General</c:formatCode>
                <c:ptCount val="1"/>
                <c:pt idx="0">
                  <c:v>7449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8CCB-4DB2-965D-AAEFEA70F29D}"/>
            </c:ext>
          </c:extLst>
        </c:ser>
        <c:ser>
          <c:idx val="60"/>
          <c:order val="60"/>
          <c:tx>
            <c:strRef>
              <c:f>'[project 2 workbook sql.xlsx]Reference'!$R$62:$S$62</c:f>
              <c:strCache>
                <c:ptCount val="2"/>
                <c:pt idx="0">
                  <c:v>Essex Light Rail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sql.xlsx]Reference'!$T$62</c:f>
              <c:numCache>
                <c:formatCode>General</c:formatCode>
                <c:ptCount val="1"/>
                <c:pt idx="0">
                  <c:v>7330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8CCB-4DB2-965D-AAEFEA70F29D}"/>
            </c:ext>
          </c:extLst>
        </c:ser>
        <c:ser>
          <c:idx val="61"/>
          <c:order val="61"/>
          <c:tx>
            <c:strRef>
              <c:f>'[project 2 workbook sql.xlsx]Reference'!$R$63:$S$63</c:f>
              <c:strCache>
                <c:ptCount val="2"/>
                <c:pt idx="0">
                  <c:v>Van Vorst Park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sql.xlsx]Reference'!$T$63</c:f>
              <c:numCache>
                <c:formatCode>General</c:formatCode>
                <c:ptCount val="1"/>
                <c:pt idx="0">
                  <c:v>6764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8CCB-4DB2-965D-AAEFEA70F29D}"/>
            </c:ext>
          </c:extLst>
        </c:ser>
        <c:ser>
          <c:idx val="62"/>
          <c:order val="62"/>
          <c:tx>
            <c:strRef>
              <c:f>'[project 2 workbook sql.xlsx]Reference'!$R$64:$S$64</c:f>
              <c:strCache>
                <c:ptCount val="2"/>
                <c:pt idx="0">
                  <c:v>Journal Square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sql.xlsx]Reference'!$T$64</c:f>
              <c:numCache>
                <c:formatCode>General</c:formatCode>
                <c:ptCount val="1"/>
                <c:pt idx="0">
                  <c:v>6443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8CCB-4DB2-965D-AAEFEA70F29D}"/>
            </c:ext>
          </c:extLst>
        </c:ser>
        <c:ser>
          <c:idx val="63"/>
          <c:order val="63"/>
          <c:tx>
            <c:strRef>
              <c:f>'[project 2 workbook sql.xlsx]Reference'!$R$65:$S$65</c:f>
              <c:strCache>
                <c:ptCount val="2"/>
                <c:pt idx="0">
                  <c:v>McGinley Square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sql.xlsx]Reference'!$T$65</c:f>
              <c:numCache>
                <c:formatCode>General</c:formatCode>
                <c:ptCount val="1"/>
                <c:pt idx="0">
                  <c:v>6286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8CCB-4DB2-965D-AAEFEA70F29D}"/>
            </c:ext>
          </c:extLst>
        </c:ser>
        <c:ser>
          <c:idx val="64"/>
          <c:order val="64"/>
          <c:tx>
            <c:strRef>
              <c:f>'[project 2 workbook sql.xlsx]Reference'!$R$66:$S$66</c:f>
              <c:strCache>
                <c:ptCount val="2"/>
                <c:pt idx="0">
                  <c:v>Morris Canal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sql.xlsx]Reference'!$T$66</c:f>
              <c:numCache>
                <c:formatCode>General</c:formatCode>
                <c:ptCount val="1"/>
                <c:pt idx="0">
                  <c:v>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8CCB-4DB2-965D-AAEFEA70F29D}"/>
            </c:ext>
          </c:extLst>
        </c:ser>
        <c:ser>
          <c:idx val="65"/>
          <c:order val="65"/>
          <c:tx>
            <c:strRef>
              <c:f>'[project 2 workbook sql.xlsx]Reference'!$R$67:$S$67</c:f>
              <c:strCache>
                <c:ptCount val="2"/>
                <c:pt idx="0">
                  <c:v>Jersey &amp; 6th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sql.xlsx]Reference'!$T$67</c:f>
              <c:numCache>
                <c:formatCode>General</c:formatCode>
                <c:ptCount val="1"/>
                <c:pt idx="0">
                  <c:v>6076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8CCB-4DB2-965D-AAEFEA70F29D}"/>
            </c:ext>
          </c:extLst>
        </c:ser>
        <c:ser>
          <c:idx val="66"/>
          <c:order val="66"/>
          <c:tx>
            <c:strRef>
              <c:f>'[project 2 workbook sql.xlsx]Reference'!$R$68:$S$68</c:f>
              <c:strCache>
                <c:ptCount val="2"/>
                <c:pt idx="0">
                  <c:v>Manila &amp; 1st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sql.xlsx]Reference'!$T$68</c:f>
              <c:numCache>
                <c:formatCode>General</c:formatCode>
                <c:ptCount val="1"/>
                <c:pt idx="0">
                  <c:v>5980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8CCB-4DB2-965D-AAEFEA70F29D}"/>
            </c:ext>
          </c:extLst>
        </c:ser>
        <c:ser>
          <c:idx val="67"/>
          <c:order val="67"/>
          <c:tx>
            <c:strRef>
              <c:f>'[project 2 workbook sql.xlsx]Reference'!$R$69:$S$69</c:f>
              <c:strCache>
                <c:ptCount val="2"/>
                <c:pt idx="0">
                  <c:v>Washington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sql.xlsx]Reference'!$T$69</c:f>
              <c:numCache>
                <c:formatCode>General</c:formatCode>
                <c:ptCount val="1"/>
                <c:pt idx="0">
                  <c:v>5652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8CCB-4DB2-965D-AAEFEA70F29D}"/>
            </c:ext>
          </c:extLst>
        </c:ser>
        <c:ser>
          <c:idx val="68"/>
          <c:order val="68"/>
          <c:tx>
            <c:strRef>
              <c:f>'[project 2 workbook sql.xlsx]Reference'!$R$70:$S$70</c:f>
              <c:strCache>
                <c:ptCount val="2"/>
                <c:pt idx="0">
                  <c:v>Paulus Hook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sql.xlsx]Reference'!$T$70</c:f>
              <c:numCache>
                <c:formatCode>General</c:formatCode>
                <c:ptCount val="1"/>
                <c:pt idx="0">
                  <c:v>5621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8CCB-4DB2-965D-AAEFEA70F29D}"/>
            </c:ext>
          </c:extLst>
        </c:ser>
        <c:ser>
          <c:idx val="69"/>
          <c:order val="69"/>
          <c:tx>
            <c:strRef>
              <c:f>'[project 2 workbook sql.xlsx]Reference'!$R$71:$S$71</c:f>
              <c:strCache>
                <c:ptCount val="2"/>
                <c:pt idx="0">
                  <c:v>Brunswick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sql.xlsx]Reference'!$T$71</c:f>
              <c:numCache>
                <c:formatCode>General</c:formatCode>
                <c:ptCount val="1"/>
                <c:pt idx="0">
                  <c:v>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8CCB-4DB2-965D-AAEFEA70F29D}"/>
            </c:ext>
          </c:extLst>
        </c:ser>
        <c:ser>
          <c:idx val="70"/>
          <c:order val="70"/>
          <c:tx>
            <c:strRef>
              <c:f>'[project 2 workbook sql.xlsx]Reference'!$R$72:$S$72</c:f>
              <c:strCache>
                <c:ptCount val="2"/>
                <c:pt idx="0">
                  <c:v>McGinley Square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sql.xlsx]Reference'!$T$72</c:f>
              <c:numCache>
                <c:formatCode>General</c:formatCode>
                <c:ptCount val="1"/>
                <c:pt idx="0">
                  <c:v>5513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8CCB-4DB2-965D-AAEFEA70F29D}"/>
            </c:ext>
          </c:extLst>
        </c:ser>
        <c:ser>
          <c:idx val="71"/>
          <c:order val="71"/>
          <c:tx>
            <c:strRef>
              <c:f>'[project 2 workbook sql.xlsx]Reference'!$R$73:$S$73</c:f>
              <c:strCache>
                <c:ptCount val="2"/>
                <c:pt idx="0">
                  <c:v>Manila &amp; 1st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sql.xlsx]Reference'!$T$73</c:f>
              <c:numCache>
                <c:formatCode>General</c:formatCode>
                <c:ptCount val="1"/>
                <c:pt idx="0">
                  <c:v>5270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8CCB-4DB2-965D-AAEFEA70F29D}"/>
            </c:ext>
          </c:extLst>
        </c:ser>
        <c:ser>
          <c:idx val="72"/>
          <c:order val="72"/>
          <c:tx>
            <c:strRef>
              <c:f>'[project 2 workbook sql.xlsx]Reference'!$R$74:$S$74</c:f>
              <c:strCache>
                <c:ptCount val="2"/>
                <c:pt idx="0">
                  <c:v>Lincoln Park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sql.xlsx]Reference'!$T$74</c:f>
              <c:numCache>
                <c:formatCode>General</c:formatCode>
                <c:ptCount val="1"/>
                <c:pt idx="0">
                  <c:v>5259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8CCB-4DB2-965D-AAEFEA70F29D}"/>
            </c:ext>
          </c:extLst>
        </c:ser>
        <c:ser>
          <c:idx val="73"/>
          <c:order val="73"/>
          <c:tx>
            <c:strRef>
              <c:f>'[project 2 workbook sql.xlsx]Reference'!$R$75:$S$75</c:f>
              <c:strCache>
                <c:ptCount val="2"/>
                <c:pt idx="0">
                  <c:v>Astor Place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sql.xlsx]Reference'!$T$75</c:f>
              <c:numCache>
                <c:formatCode>General</c:formatCode>
                <c:ptCount val="1"/>
                <c:pt idx="0">
                  <c:v>5111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8CCB-4DB2-965D-AAEFEA70F29D}"/>
            </c:ext>
          </c:extLst>
        </c:ser>
        <c:ser>
          <c:idx val="74"/>
          <c:order val="74"/>
          <c:tx>
            <c:strRef>
              <c:f>'[project 2 workbook sql.xlsx]Reference'!$R$76:$S$76</c:f>
              <c:strCache>
                <c:ptCount val="2"/>
                <c:pt idx="0">
                  <c:v>Christ Hospital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sql.xlsx]Reference'!$T$76</c:f>
              <c:numCache>
                <c:formatCode>General</c:formatCode>
                <c:ptCount val="1"/>
                <c:pt idx="0">
                  <c:v>5107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8CCB-4DB2-965D-AAEFEA70F29D}"/>
            </c:ext>
          </c:extLst>
        </c:ser>
        <c:ser>
          <c:idx val="75"/>
          <c:order val="75"/>
          <c:tx>
            <c:strRef>
              <c:f>'[project 2 workbook sql.xlsx]Reference'!$R$77:$S$77</c:f>
              <c:strCache>
                <c:ptCount val="2"/>
                <c:pt idx="0">
                  <c:v>Liberty Light Rail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sql.xlsx]Reference'!$T$77</c:f>
              <c:numCache>
                <c:formatCode>General</c:formatCode>
                <c:ptCount val="1"/>
                <c:pt idx="0">
                  <c:v>5036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8CCB-4DB2-965D-AAEFEA70F29D}"/>
            </c:ext>
          </c:extLst>
        </c:ser>
        <c:ser>
          <c:idx val="76"/>
          <c:order val="76"/>
          <c:tx>
            <c:strRef>
              <c:f>'[project 2 workbook sql.xlsx]Reference'!$R$78:$S$78</c:f>
              <c:strCache>
                <c:ptCount val="2"/>
                <c:pt idx="0">
                  <c:v>Monmouth and 6th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sql.xlsx]Reference'!$T$78</c:f>
              <c:numCache>
                <c:formatCode>General</c:formatCode>
                <c:ptCount val="1"/>
                <c:pt idx="0">
                  <c:v>4998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8CCB-4DB2-965D-AAEFEA70F29D}"/>
            </c:ext>
          </c:extLst>
        </c:ser>
        <c:ser>
          <c:idx val="77"/>
          <c:order val="77"/>
          <c:tx>
            <c:strRef>
              <c:f>'[project 2 workbook sql.xlsx]Reference'!$R$79:$S$79</c:f>
              <c:strCache>
                <c:ptCount val="2"/>
                <c:pt idx="0">
                  <c:v>Lafayette Park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sql.xlsx]Reference'!$T$79</c:f>
              <c:numCache>
                <c:formatCode>General</c:formatCode>
                <c:ptCount val="1"/>
                <c:pt idx="0">
                  <c:v>4968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8CCB-4DB2-965D-AAEFEA70F29D}"/>
            </c:ext>
          </c:extLst>
        </c:ser>
        <c:ser>
          <c:idx val="78"/>
          <c:order val="78"/>
          <c:tx>
            <c:strRef>
              <c:f>'[project 2 workbook sql.xlsx]Reference'!$R$80:$S$80</c:f>
              <c:strCache>
                <c:ptCount val="2"/>
                <c:pt idx="0">
                  <c:v>Leonard Gordon Park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sql.xlsx]Reference'!$T$80</c:f>
              <c:numCache>
                <c:formatCode>General</c:formatCode>
                <c:ptCount val="1"/>
                <c:pt idx="0">
                  <c:v>4907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8CCB-4DB2-965D-AAEFEA70F29D}"/>
            </c:ext>
          </c:extLst>
        </c:ser>
        <c:ser>
          <c:idx val="79"/>
          <c:order val="79"/>
          <c:tx>
            <c:strRef>
              <c:f>'[project 2 workbook sql.xlsx]Reference'!$R$81:$S$81</c:f>
              <c:strCache>
                <c:ptCount val="2"/>
                <c:pt idx="0">
                  <c:v>JC Medical Center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sql.xlsx]Reference'!$T$81</c:f>
              <c:numCache>
                <c:formatCode>General</c:formatCode>
                <c:ptCount val="1"/>
                <c:pt idx="0">
                  <c:v>4726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8CCB-4DB2-965D-AAEFEA70F29D}"/>
            </c:ext>
          </c:extLst>
        </c:ser>
        <c:ser>
          <c:idx val="80"/>
          <c:order val="80"/>
          <c:tx>
            <c:strRef>
              <c:f>'[project 2 workbook sql.xlsx]Reference'!$R$82:$S$82</c:f>
              <c:strCache>
                <c:ptCount val="2"/>
                <c:pt idx="0">
                  <c:v>Washington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sql.xlsx]Reference'!$T$82</c:f>
              <c:numCache>
                <c:formatCode>General</c:formatCode>
                <c:ptCount val="1"/>
                <c:pt idx="0">
                  <c:v>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8CCB-4DB2-965D-AAEFEA70F29D}"/>
            </c:ext>
          </c:extLst>
        </c:ser>
        <c:ser>
          <c:idx val="81"/>
          <c:order val="81"/>
          <c:tx>
            <c:strRef>
              <c:f>'[project 2 workbook sql.xlsx]Reference'!$R$83:$S$83</c:f>
              <c:strCache>
                <c:ptCount val="2"/>
                <c:pt idx="0">
                  <c:v>Brunswick &amp; 6th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sql.xlsx]Reference'!$T$83</c:f>
              <c:numCache>
                <c:formatCode>General</c:formatCode>
                <c:ptCount val="1"/>
                <c:pt idx="0">
                  <c:v>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8CCB-4DB2-965D-AAEFEA70F29D}"/>
            </c:ext>
          </c:extLst>
        </c:ser>
        <c:ser>
          <c:idx val="82"/>
          <c:order val="82"/>
          <c:tx>
            <c:strRef>
              <c:f>'[project 2 workbook sql.xlsx]Reference'!$R$84:$S$84</c:f>
              <c:strCache>
                <c:ptCount val="2"/>
                <c:pt idx="0">
                  <c:v>5 Corners Library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sql.xlsx]Reference'!$T$84</c:f>
              <c:numCache>
                <c:formatCode>General</c:formatCode>
                <c:ptCount val="1"/>
                <c:pt idx="0">
                  <c:v>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8CCB-4DB2-965D-AAEFEA70F29D}"/>
            </c:ext>
          </c:extLst>
        </c:ser>
        <c:ser>
          <c:idx val="83"/>
          <c:order val="83"/>
          <c:tx>
            <c:strRef>
              <c:f>'[project 2 workbook sql.xlsx]Reference'!$R$85:$S$85</c:f>
              <c:strCache>
                <c:ptCount val="2"/>
                <c:pt idx="0">
                  <c:v>Dixon Mills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sql.xlsx]Reference'!$T$85</c:f>
              <c:numCache>
                <c:formatCode>General</c:formatCode>
                <c:ptCount val="1"/>
                <c:pt idx="0">
                  <c:v>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8CCB-4DB2-965D-AAEFEA70F29D}"/>
            </c:ext>
          </c:extLst>
        </c:ser>
        <c:ser>
          <c:idx val="84"/>
          <c:order val="84"/>
          <c:tx>
            <c:strRef>
              <c:f>'[project 2 workbook sql.xlsx]Reference'!$R$86:$S$86</c:f>
              <c:strCache>
                <c:ptCount val="2"/>
                <c:pt idx="0">
                  <c:v>Journal Square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sql.xlsx]Reference'!$T$86</c:f>
              <c:numCache>
                <c:formatCode>General</c:formatCode>
                <c:ptCount val="1"/>
                <c:pt idx="0">
                  <c:v>4326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8CCB-4DB2-965D-AAEFEA70F29D}"/>
            </c:ext>
          </c:extLst>
        </c:ser>
        <c:ser>
          <c:idx val="85"/>
          <c:order val="85"/>
          <c:tx>
            <c:strRef>
              <c:f>'[project 2 workbook sql.xlsx]Reference'!$R$87:$S$87</c:f>
              <c:strCache>
                <c:ptCount val="2"/>
                <c:pt idx="0">
                  <c:v>Grand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sql.xlsx]Reference'!$T$87</c:f>
              <c:numCache>
                <c:formatCode>General</c:formatCode>
                <c:ptCount val="1"/>
                <c:pt idx="0">
                  <c:v>4176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8CCB-4DB2-965D-AAEFEA70F29D}"/>
            </c:ext>
          </c:extLst>
        </c:ser>
        <c:ser>
          <c:idx val="86"/>
          <c:order val="86"/>
          <c:tx>
            <c:strRef>
              <c:f>'[project 2 workbook sql.xlsx]Reference'!$R$88:$S$88</c:f>
              <c:strCache>
                <c:ptCount val="2"/>
                <c:pt idx="0">
                  <c:v>Columbus Dr at Exchange Pl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sql.xlsx]Reference'!$T$88</c:f>
              <c:numCache>
                <c:formatCode>General</c:formatCode>
                <c:ptCount val="1"/>
                <c:pt idx="0">
                  <c:v>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8CCB-4DB2-965D-AAEFEA70F29D}"/>
            </c:ext>
          </c:extLst>
        </c:ser>
        <c:ser>
          <c:idx val="87"/>
          <c:order val="87"/>
          <c:tx>
            <c:strRef>
              <c:f>'[project 2 workbook sql.xlsx]Reference'!$R$89:$S$89</c:f>
              <c:strCache>
                <c:ptCount val="2"/>
                <c:pt idx="0">
                  <c:v>Baldwin at Montgomery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sql.xlsx]Reference'!$T$89</c:f>
              <c:numCache>
                <c:formatCode>General</c:formatCode>
                <c:ptCount val="1"/>
                <c:pt idx="0">
                  <c:v>4119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8CCB-4DB2-965D-AAEFEA70F29D}"/>
            </c:ext>
          </c:extLst>
        </c:ser>
        <c:ser>
          <c:idx val="88"/>
          <c:order val="88"/>
          <c:tx>
            <c:strRef>
              <c:f>'[project 2 workbook sql.xlsx]Reference'!$R$90:$S$90</c:f>
              <c:strCache>
                <c:ptCount val="2"/>
                <c:pt idx="0">
                  <c:v>Brunswick &amp; 6th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sql.xlsx]Reference'!$T$90</c:f>
              <c:numCache>
                <c:formatCode>General</c:formatCode>
                <c:ptCount val="1"/>
                <c:pt idx="0">
                  <c:v>4115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8CCB-4DB2-965D-AAEFEA70F29D}"/>
            </c:ext>
          </c:extLst>
        </c:ser>
        <c:ser>
          <c:idx val="89"/>
          <c:order val="89"/>
          <c:tx>
            <c:strRef>
              <c:f>'[project 2 workbook sql.xlsx]Reference'!$R$91:$S$91</c:f>
              <c:strCache>
                <c:ptCount val="2"/>
                <c:pt idx="0">
                  <c:v>Jersey &amp; 6th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sql.xlsx]Reference'!$T$91</c:f>
              <c:numCache>
                <c:formatCode>General</c:formatCode>
                <c:ptCount val="1"/>
                <c:pt idx="0">
                  <c:v>4010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8CCB-4DB2-965D-AAEFEA70F29D}"/>
            </c:ext>
          </c:extLst>
        </c:ser>
        <c:ser>
          <c:idx val="90"/>
          <c:order val="90"/>
          <c:tx>
            <c:strRef>
              <c:f>'[project 2 workbook sql.xlsx]Reference'!$R$92:$S$92</c:f>
              <c:strCache>
                <c:ptCount val="2"/>
                <c:pt idx="0">
                  <c:v>Riverview Park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sql.xlsx]Reference'!$T$92</c:f>
              <c:numCache>
                <c:formatCode>General</c:formatCode>
                <c:ptCount val="1"/>
                <c:pt idx="0">
                  <c:v>3910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8CCB-4DB2-965D-AAEFEA70F29D}"/>
            </c:ext>
          </c:extLst>
        </c:ser>
        <c:ser>
          <c:idx val="91"/>
          <c:order val="91"/>
          <c:tx>
            <c:strRef>
              <c:f>'[project 2 workbook sql.xlsx]Reference'!$R$93:$S$93</c:f>
              <c:strCache>
                <c:ptCount val="2"/>
                <c:pt idx="0">
                  <c:v>Hilltop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sql.xlsx]Reference'!$T$93</c:f>
              <c:numCache>
                <c:formatCode>General</c:formatCode>
                <c:ptCount val="1"/>
                <c:pt idx="0">
                  <c:v>3910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8CCB-4DB2-965D-AAEFEA70F29D}"/>
            </c:ext>
          </c:extLst>
        </c:ser>
        <c:ser>
          <c:idx val="92"/>
          <c:order val="92"/>
          <c:tx>
            <c:strRef>
              <c:f>'[project 2 workbook sql.xlsx]Reference'!$R$94:$S$94</c:f>
              <c:strCache>
                <c:ptCount val="2"/>
                <c:pt idx="0">
                  <c:v>Grove St PATH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sql.xlsx]Reference'!$T$94</c:f>
              <c:numCache>
                <c:formatCode>General</c:formatCode>
                <c:ptCount val="1"/>
                <c:pt idx="0">
                  <c:v>3835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8CCB-4DB2-965D-AAEFEA70F29D}"/>
            </c:ext>
          </c:extLst>
        </c:ser>
        <c:ser>
          <c:idx val="93"/>
          <c:order val="93"/>
          <c:tx>
            <c:strRef>
              <c:f>'[project 2 workbook sql.xlsx]Reference'!$R$95:$S$95</c:f>
              <c:strCache>
                <c:ptCount val="2"/>
                <c:pt idx="0">
                  <c:v>Oakland Ave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sql.xlsx]Reference'!$T$95</c:f>
              <c:numCache>
                <c:formatCode>General</c:formatCode>
                <c:ptCount val="1"/>
                <c:pt idx="0">
                  <c:v>3758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8CCB-4DB2-965D-AAEFEA70F29D}"/>
            </c:ext>
          </c:extLst>
        </c:ser>
        <c:ser>
          <c:idx val="94"/>
          <c:order val="94"/>
          <c:tx>
            <c:strRef>
              <c:f>'[project 2 workbook sql.xlsx]Reference'!$R$96:$S$96</c:f>
              <c:strCache>
                <c:ptCount val="2"/>
                <c:pt idx="0">
                  <c:v>Pershing Field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sql.xlsx]Reference'!$T$96</c:f>
              <c:numCache>
                <c:formatCode>General</c:formatCode>
                <c:ptCount val="1"/>
                <c:pt idx="0">
                  <c:v>3572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8CCB-4DB2-965D-AAEFEA70F29D}"/>
            </c:ext>
          </c:extLst>
        </c:ser>
        <c:ser>
          <c:idx val="95"/>
          <c:order val="95"/>
          <c:tx>
            <c:strRef>
              <c:f>'[project 2 workbook sql.xlsx]Reference'!$R$97:$S$97</c:f>
              <c:strCache>
                <c:ptCount val="2"/>
                <c:pt idx="0">
                  <c:v>York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sql.xlsx]Reference'!$T$97</c:f>
              <c:numCache>
                <c:formatCode>General</c:formatCode>
                <c:ptCount val="1"/>
                <c:pt idx="0">
                  <c:v>3456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8CCB-4DB2-965D-AAEFEA70F29D}"/>
            </c:ext>
          </c:extLst>
        </c:ser>
        <c:ser>
          <c:idx val="96"/>
          <c:order val="96"/>
          <c:tx>
            <c:strRef>
              <c:f>'[project 2 workbook sql.xlsx]Reference'!$R$98:$S$98</c:f>
              <c:strCache>
                <c:ptCount val="2"/>
                <c:pt idx="0">
                  <c:v>Heights Elevator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sql.xlsx]Reference'!$T$98</c:f>
              <c:numCache>
                <c:formatCode>General</c:formatCode>
                <c:ptCount val="1"/>
                <c:pt idx="0">
                  <c:v>3453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8CCB-4DB2-965D-AAEFEA70F29D}"/>
            </c:ext>
          </c:extLst>
        </c:ser>
        <c:ser>
          <c:idx val="97"/>
          <c:order val="97"/>
          <c:tx>
            <c:strRef>
              <c:f>'[project 2 workbook sql.xlsx]Reference'!$R$99:$S$99</c:f>
              <c:strCache>
                <c:ptCount val="2"/>
                <c:pt idx="0">
                  <c:v>Columbus Dr at Exchange Pl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sql.xlsx]Reference'!$T$99</c:f>
              <c:numCache>
                <c:formatCode>General</c:formatCode>
                <c:ptCount val="1"/>
                <c:pt idx="0">
                  <c:v>3430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8CCB-4DB2-965D-AAEFEA70F29D}"/>
            </c:ext>
          </c:extLst>
        </c:ser>
        <c:ser>
          <c:idx val="98"/>
          <c:order val="98"/>
          <c:tx>
            <c:strRef>
              <c:f>'[project 2 workbook sql.xlsx]Reference'!$R$100:$S$100</c:f>
              <c:strCache>
                <c:ptCount val="2"/>
                <c:pt idx="0">
                  <c:v>Monmouth and 6th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sql.xlsx]Reference'!$T$100</c:f>
              <c:numCache>
                <c:formatCode>General</c:formatCode>
                <c:ptCount val="1"/>
                <c:pt idx="0">
                  <c:v>3407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8CCB-4DB2-965D-AAEFEA70F29D}"/>
            </c:ext>
          </c:extLst>
        </c:ser>
        <c:ser>
          <c:idx val="99"/>
          <c:order val="99"/>
          <c:tx>
            <c:strRef>
              <c:f>'[project 2 workbook sql.xlsx]Reference'!$R$101:$S$101</c:f>
              <c:strCache>
                <c:ptCount val="2"/>
                <c:pt idx="0">
                  <c:v>Hilltop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sql.xlsx]Reference'!$T$101</c:f>
              <c:numCache>
                <c:formatCode>General</c:formatCode>
                <c:ptCount val="1"/>
                <c:pt idx="0">
                  <c:v>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8CCB-4DB2-965D-AAEFEA70F29D}"/>
            </c:ext>
          </c:extLst>
        </c:ser>
        <c:ser>
          <c:idx val="100"/>
          <c:order val="100"/>
          <c:tx>
            <c:strRef>
              <c:f>'[project 2 workbook sql.xlsx]Reference'!$R$102:$S$102</c:f>
              <c:strCache>
                <c:ptCount val="2"/>
                <c:pt idx="0">
                  <c:v>Pershing Field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sql.xlsx]Reference'!$T$102</c:f>
              <c:numCache>
                <c:formatCode>General</c:formatCode>
                <c:ptCount val="1"/>
                <c:pt idx="0">
                  <c:v>3311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8CCB-4DB2-965D-AAEFEA70F29D}"/>
            </c:ext>
          </c:extLst>
        </c:ser>
        <c:ser>
          <c:idx val="101"/>
          <c:order val="101"/>
          <c:tx>
            <c:strRef>
              <c:f>'[project 2 workbook sql.xlsx]Reference'!$R$103:$S$103</c:f>
              <c:strCache>
                <c:ptCount val="2"/>
                <c:pt idx="0">
                  <c:v>Hilltop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sql.xlsx]Reference'!$T$103</c:f>
              <c:numCache>
                <c:formatCode>General</c:formatCode>
                <c:ptCount val="1"/>
                <c:pt idx="0">
                  <c:v>3279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8CCB-4DB2-965D-AAEFEA70F29D}"/>
            </c:ext>
          </c:extLst>
        </c:ser>
        <c:ser>
          <c:idx val="102"/>
          <c:order val="102"/>
          <c:tx>
            <c:strRef>
              <c:f>'[project 2 workbook sql.xlsx]Reference'!$R$104:$S$104</c:f>
              <c:strCache>
                <c:ptCount val="2"/>
                <c:pt idx="0">
                  <c:v>Grand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sql.xlsx]Reference'!$T$104</c:f>
              <c:numCache>
                <c:formatCode>General</c:formatCode>
                <c:ptCount val="1"/>
                <c:pt idx="0">
                  <c:v>3232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8CCB-4DB2-965D-AAEFEA70F29D}"/>
            </c:ext>
          </c:extLst>
        </c:ser>
        <c:ser>
          <c:idx val="103"/>
          <c:order val="103"/>
          <c:tx>
            <c:strRef>
              <c:f>'[project 2 workbook sql.xlsx]Reference'!$R$105:$S$105</c:f>
              <c:strCache>
                <c:ptCount val="2"/>
                <c:pt idx="0">
                  <c:v>Dixon Mills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sql.xlsx]Reference'!$T$105</c:f>
              <c:numCache>
                <c:formatCode>General</c:formatCode>
                <c:ptCount val="1"/>
                <c:pt idx="0">
                  <c:v>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8CCB-4DB2-965D-AAEFEA70F29D}"/>
            </c:ext>
          </c:extLst>
        </c:ser>
        <c:ser>
          <c:idx val="104"/>
          <c:order val="104"/>
          <c:tx>
            <c:strRef>
              <c:f>'[project 2 workbook sql.xlsx]Reference'!$R$106:$S$106</c:f>
              <c:strCache>
                <c:ptCount val="2"/>
                <c:pt idx="0">
                  <c:v>Fairmount Ave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sql.xlsx]Reference'!$T$106</c:f>
              <c:numCache>
                <c:formatCode>General</c:formatCode>
                <c:ptCount val="1"/>
                <c:pt idx="0">
                  <c:v>3171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8CCB-4DB2-965D-AAEFEA70F29D}"/>
            </c:ext>
          </c:extLst>
        </c:ser>
        <c:ser>
          <c:idx val="105"/>
          <c:order val="105"/>
          <c:tx>
            <c:strRef>
              <c:f>'[project 2 workbook sql.xlsx]Reference'!$R$107:$S$107</c:f>
              <c:strCache>
                <c:ptCount val="2"/>
                <c:pt idx="0">
                  <c:v>Lincoln Park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sql.xlsx]Reference'!$T$107</c:f>
              <c:numCache>
                <c:formatCode>General</c:formatCode>
                <c:ptCount val="1"/>
                <c:pt idx="0">
                  <c:v>2975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8CCB-4DB2-965D-AAEFEA70F29D}"/>
            </c:ext>
          </c:extLst>
        </c:ser>
        <c:ser>
          <c:idx val="106"/>
          <c:order val="106"/>
          <c:tx>
            <c:strRef>
              <c:f>'[project 2 workbook sql.xlsx]Reference'!$R$108:$S$108</c:f>
              <c:strCache>
                <c:ptCount val="2"/>
                <c:pt idx="0">
                  <c:v>Bergen Ave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sql.xlsx]Reference'!$T$108</c:f>
              <c:numCache>
                <c:formatCode>General</c:formatCode>
                <c:ptCount val="1"/>
                <c:pt idx="0">
                  <c:v>2971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8CCB-4DB2-965D-AAEFEA70F29D}"/>
            </c:ext>
          </c:extLst>
        </c:ser>
        <c:ser>
          <c:idx val="107"/>
          <c:order val="107"/>
          <c:tx>
            <c:strRef>
              <c:f>'[project 2 workbook sql.xlsx]Reference'!$R$109:$S$109</c:f>
              <c:strCache>
                <c:ptCount val="2"/>
                <c:pt idx="0">
                  <c:v>Journal Square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sql.xlsx]Reference'!$T$109</c:f>
              <c:numCache>
                <c:formatCode>General</c:formatCode>
                <c:ptCount val="1"/>
                <c:pt idx="0">
                  <c:v>2887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8CCB-4DB2-965D-AAEFEA70F29D}"/>
            </c:ext>
          </c:extLst>
        </c:ser>
        <c:ser>
          <c:idx val="108"/>
          <c:order val="108"/>
          <c:tx>
            <c:strRef>
              <c:f>'[project 2 workbook sql.xlsx]Reference'!$R$110:$S$110</c:f>
              <c:strCache>
                <c:ptCount val="2"/>
                <c:pt idx="0">
                  <c:v>Baldwin at Montgomery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sql.xlsx]Reference'!$T$110</c:f>
              <c:numCache>
                <c:formatCode>General</c:formatCode>
                <c:ptCount val="1"/>
                <c:pt idx="0">
                  <c:v>2878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8CCB-4DB2-965D-AAEFEA70F29D}"/>
            </c:ext>
          </c:extLst>
        </c:ser>
        <c:ser>
          <c:idx val="109"/>
          <c:order val="109"/>
          <c:tx>
            <c:strRef>
              <c:f>'[project 2 workbook sql.xlsx]Reference'!$R$111:$S$111</c:f>
              <c:strCache>
                <c:ptCount val="2"/>
                <c:pt idx="0">
                  <c:v>Grand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sql.xlsx]Reference'!$T$111</c:f>
              <c:numCache>
                <c:formatCode>General</c:formatCode>
                <c:ptCount val="1"/>
                <c:pt idx="0">
                  <c:v>2865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8CCB-4DB2-965D-AAEFEA70F29D}"/>
            </c:ext>
          </c:extLst>
        </c:ser>
        <c:ser>
          <c:idx val="110"/>
          <c:order val="110"/>
          <c:tx>
            <c:strRef>
              <c:f>'[project 2 workbook sql.xlsx]Reference'!$R$112:$S$112</c:f>
              <c:strCache>
                <c:ptCount val="2"/>
                <c:pt idx="0">
                  <c:v>Heights Elevator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sql.xlsx]Reference'!$T$112</c:f>
              <c:numCache>
                <c:formatCode>General</c:formatCode>
                <c:ptCount val="1"/>
                <c:pt idx="0">
                  <c:v>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8CCB-4DB2-965D-AAEFEA70F29D}"/>
            </c:ext>
          </c:extLst>
        </c:ser>
        <c:ser>
          <c:idx val="111"/>
          <c:order val="111"/>
          <c:tx>
            <c:strRef>
              <c:f>'[project 2 workbook sql.xlsx]Reference'!$R$113:$S$113</c:f>
              <c:strCache>
                <c:ptCount val="2"/>
                <c:pt idx="0">
                  <c:v>Christ Hospital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sql.xlsx]Reference'!$T$113</c:f>
              <c:numCache>
                <c:formatCode>General</c:formatCode>
                <c:ptCount val="1"/>
                <c:pt idx="0">
                  <c:v>2616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8CCB-4DB2-965D-AAEFEA70F29D}"/>
            </c:ext>
          </c:extLst>
        </c:ser>
        <c:ser>
          <c:idx val="112"/>
          <c:order val="112"/>
          <c:tx>
            <c:strRef>
              <c:f>'[project 2 workbook sql.xlsx]Reference'!$R$114:$S$114</c:f>
              <c:strCache>
                <c:ptCount val="2"/>
                <c:pt idx="0">
                  <c:v>5 Corners Library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sql.xlsx]Reference'!$T$114</c:f>
              <c:numCache>
                <c:formatCode>General</c:formatCode>
                <c:ptCount val="1"/>
                <c:pt idx="0">
                  <c:v>2611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8CCB-4DB2-965D-AAEFEA70F29D}"/>
            </c:ext>
          </c:extLst>
        </c:ser>
        <c:ser>
          <c:idx val="113"/>
          <c:order val="113"/>
          <c:tx>
            <c:strRef>
              <c:f>'[project 2 workbook sql.xlsx]Reference'!$R$115:$S$115</c:f>
              <c:strCache>
                <c:ptCount val="2"/>
                <c:pt idx="0">
                  <c:v>Montgomery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sql.xlsx]Reference'!$T$115</c:f>
              <c:numCache>
                <c:formatCode>General</c:formatCode>
                <c:ptCount val="1"/>
                <c:pt idx="0">
                  <c:v>2598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8CCB-4DB2-965D-AAEFEA70F29D}"/>
            </c:ext>
          </c:extLst>
        </c:ser>
        <c:ser>
          <c:idx val="114"/>
          <c:order val="114"/>
          <c:tx>
            <c:strRef>
              <c:f>'[project 2 workbook sql.xlsx]Reference'!$R$116:$S$116</c:f>
              <c:strCache>
                <c:ptCount val="2"/>
                <c:pt idx="0">
                  <c:v>Heights Elevator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sql.xlsx]Reference'!$T$116</c:f>
              <c:numCache>
                <c:formatCode>General</c:formatCode>
                <c:ptCount val="1"/>
                <c:pt idx="0">
                  <c:v>2461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8CCB-4DB2-965D-AAEFEA70F29D}"/>
            </c:ext>
          </c:extLst>
        </c:ser>
        <c:ser>
          <c:idx val="115"/>
          <c:order val="115"/>
          <c:tx>
            <c:strRef>
              <c:f>'[project 2 workbook sql.xlsx]Reference'!$R$117:$S$117</c:f>
              <c:strCache>
                <c:ptCount val="2"/>
                <c:pt idx="0">
                  <c:v>Astor Place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sql.xlsx]Reference'!$T$117</c:f>
              <c:numCache>
                <c:formatCode>General</c:formatCode>
                <c:ptCount val="1"/>
                <c:pt idx="0">
                  <c:v>2396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8CCB-4DB2-965D-AAEFEA70F29D}"/>
            </c:ext>
          </c:extLst>
        </c:ser>
        <c:ser>
          <c:idx val="116"/>
          <c:order val="116"/>
          <c:tx>
            <c:strRef>
              <c:f>'[project 2 workbook sql.xlsx]Reference'!$R$118:$S$118</c:f>
              <c:strCache>
                <c:ptCount val="2"/>
                <c:pt idx="0">
                  <c:v>Lincoln Park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sql.xlsx]Reference'!$T$118</c:f>
              <c:numCache>
                <c:formatCode>General</c:formatCode>
                <c:ptCount val="1"/>
                <c:pt idx="0">
                  <c:v>2372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8CCB-4DB2-965D-AAEFEA70F29D}"/>
            </c:ext>
          </c:extLst>
        </c:ser>
        <c:ser>
          <c:idx val="117"/>
          <c:order val="117"/>
          <c:tx>
            <c:strRef>
              <c:f>'[project 2 workbook sql.xlsx]Reference'!$R$119:$S$119</c:f>
              <c:strCache>
                <c:ptCount val="2"/>
                <c:pt idx="0">
                  <c:v>Montgomery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sql.xlsx]Reference'!$T$119</c:f>
              <c:numCache>
                <c:formatCode>General</c:formatCode>
                <c:ptCount val="1"/>
                <c:pt idx="0">
                  <c:v>2339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8CCB-4DB2-965D-AAEFEA70F29D}"/>
            </c:ext>
          </c:extLst>
        </c:ser>
        <c:ser>
          <c:idx val="118"/>
          <c:order val="118"/>
          <c:tx>
            <c:strRef>
              <c:f>'[project 2 workbook sql.xlsx]Reference'!$R$120:$S$120</c:f>
              <c:strCache>
                <c:ptCount val="2"/>
                <c:pt idx="0">
                  <c:v>York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sql.xlsx]Reference'!$T$120</c:f>
              <c:numCache>
                <c:formatCode>General</c:formatCode>
                <c:ptCount val="1"/>
                <c:pt idx="0">
                  <c:v>2296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8CCB-4DB2-965D-AAEFEA70F29D}"/>
            </c:ext>
          </c:extLst>
        </c:ser>
        <c:ser>
          <c:idx val="119"/>
          <c:order val="119"/>
          <c:tx>
            <c:strRef>
              <c:f>'[project 2 workbook sql.xlsx]Reference'!$R$121:$S$121</c:f>
              <c:strCache>
                <c:ptCount val="2"/>
                <c:pt idx="0">
                  <c:v>Dey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sql.xlsx]Reference'!$T$121</c:f>
              <c:numCache>
                <c:formatCode>General</c:formatCode>
                <c:ptCount val="1"/>
                <c:pt idx="0">
                  <c:v>2245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8CCB-4DB2-965D-AAEFEA70F29D}"/>
            </c:ext>
          </c:extLst>
        </c:ser>
        <c:ser>
          <c:idx val="120"/>
          <c:order val="120"/>
          <c:tx>
            <c:strRef>
              <c:f>'[project 2 workbook sql.xlsx]Reference'!$R$122:$S$122</c:f>
              <c:strCache>
                <c:ptCount val="2"/>
                <c:pt idx="0">
                  <c:v>Dey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sql.xlsx]Reference'!$T$122</c:f>
              <c:numCache>
                <c:formatCode>General</c:formatCode>
                <c:ptCount val="1"/>
                <c:pt idx="0">
                  <c:v>2243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8CCB-4DB2-965D-AAEFEA70F29D}"/>
            </c:ext>
          </c:extLst>
        </c:ser>
        <c:ser>
          <c:idx val="121"/>
          <c:order val="121"/>
          <c:tx>
            <c:strRef>
              <c:f>'[project 2 workbook sql.xlsx]Reference'!$R$123:$S$123</c:f>
              <c:strCache>
                <c:ptCount val="2"/>
                <c:pt idx="0">
                  <c:v>Riverview Park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sql.xlsx]Reference'!$T$123</c:f>
              <c:numCache>
                <c:formatCode>General</c:formatCode>
                <c:ptCount val="1"/>
                <c:pt idx="0">
                  <c:v>2241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8CCB-4DB2-965D-AAEFEA70F29D}"/>
            </c:ext>
          </c:extLst>
        </c:ser>
        <c:ser>
          <c:idx val="122"/>
          <c:order val="122"/>
          <c:tx>
            <c:strRef>
              <c:f>'[project 2 workbook sql.xlsx]Reference'!$R$124:$S$124</c:f>
              <c:strCache>
                <c:ptCount val="2"/>
                <c:pt idx="0">
                  <c:v>Sip Ave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sql.xlsx]Reference'!$T$124</c:f>
              <c:numCache>
                <c:formatCode>General</c:formatCode>
                <c:ptCount val="1"/>
                <c:pt idx="0">
                  <c:v>2158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8CCB-4DB2-965D-AAEFEA70F29D}"/>
            </c:ext>
          </c:extLst>
        </c:ser>
        <c:ser>
          <c:idx val="123"/>
          <c:order val="123"/>
          <c:tx>
            <c:strRef>
              <c:f>'[project 2 workbook sql.xlsx]Reference'!$R$125:$S$125</c:f>
              <c:strCache>
                <c:ptCount val="2"/>
                <c:pt idx="0">
                  <c:v>Oakland Ave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sql.xlsx]Reference'!$T$125</c:f>
              <c:numCache>
                <c:formatCode>General</c:formatCode>
                <c:ptCount val="1"/>
                <c:pt idx="0">
                  <c:v>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8CCB-4DB2-965D-AAEFEA70F29D}"/>
            </c:ext>
          </c:extLst>
        </c:ser>
        <c:ser>
          <c:idx val="124"/>
          <c:order val="124"/>
          <c:tx>
            <c:strRef>
              <c:f>'[project 2 workbook sql.xlsx]Reference'!$R$126:$S$126</c:f>
              <c:strCache>
                <c:ptCount val="2"/>
                <c:pt idx="0">
                  <c:v>Lafayette Park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sql.xlsx]Reference'!$T$126</c:f>
              <c:numCache>
                <c:formatCode>General</c:formatCode>
                <c:ptCount val="1"/>
                <c:pt idx="0">
                  <c:v>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8CCB-4DB2-965D-AAEFEA70F29D}"/>
            </c:ext>
          </c:extLst>
        </c:ser>
        <c:ser>
          <c:idx val="125"/>
          <c:order val="125"/>
          <c:tx>
            <c:strRef>
              <c:f>'[project 2 workbook sql.xlsx]Reference'!$R$127:$S$127</c:f>
              <c:strCache>
                <c:ptCount val="2"/>
                <c:pt idx="0">
                  <c:v>Communipaw &amp; Berry Lane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sql.xlsx]Reference'!$T$127</c:f>
              <c:numCache>
                <c:formatCode>General</c:formatCode>
                <c:ptCount val="1"/>
                <c:pt idx="0">
                  <c:v>1940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8CCB-4DB2-965D-AAEFEA70F29D}"/>
            </c:ext>
          </c:extLst>
        </c:ser>
        <c:ser>
          <c:idx val="126"/>
          <c:order val="126"/>
          <c:tx>
            <c:strRef>
              <c:f>'[project 2 workbook sql.xlsx]Reference'!$R$128:$S$128</c:f>
              <c:strCache>
                <c:ptCount val="2"/>
                <c:pt idx="0">
                  <c:v>Montgomery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sql.xlsx]Reference'!$T$128</c:f>
              <c:numCache>
                <c:formatCode>General</c:formatCode>
                <c:ptCount val="1"/>
                <c:pt idx="0">
                  <c:v>1924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8CCB-4DB2-965D-AAEFEA70F29D}"/>
            </c:ext>
          </c:extLst>
        </c:ser>
        <c:ser>
          <c:idx val="127"/>
          <c:order val="127"/>
          <c:tx>
            <c:strRef>
              <c:f>'[project 2 workbook sql.xlsx]Reference'!$R$129:$S$129</c:f>
              <c:strCache>
                <c:ptCount val="2"/>
                <c:pt idx="0">
                  <c:v>Newark Ave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sql.xlsx]Reference'!$T$129</c:f>
              <c:numCache>
                <c:formatCode>General</c:formatCode>
                <c:ptCount val="1"/>
                <c:pt idx="0">
                  <c:v>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8CCB-4DB2-965D-AAEFEA70F29D}"/>
            </c:ext>
          </c:extLst>
        </c:ser>
        <c:ser>
          <c:idx val="128"/>
          <c:order val="128"/>
          <c:tx>
            <c:strRef>
              <c:f>'[project 2 workbook sql.xlsx]Reference'!$R$130:$S$130</c:f>
              <c:strCache>
                <c:ptCount val="2"/>
                <c:pt idx="0">
                  <c:v>York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sql.xlsx]Reference'!$T$130</c:f>
              <c:numCache>
                <c:formatCode>General</c:formatCode>
                <c:ptCount val="1"/>
                <c:pt idx="0">
                  <c:v>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8CCB-4DB2-965D-AAEFEA70F29D}"/>
            </c:ext>
          </c:extLst>
        </c:ser>
        <c:ser>
          <c:idx val="129"/>
          <c:order val="129"/>
          <c:tx>
            <c:strRef>
              <c:f>'[project 2 workbook sql.xlsx]Reference'!$R$131:$S$131</c:f>
              <c:strCache>
                <c:ptCount val="2"/>
                <c:pt idx="0">
                  <c:v>5 Corners Library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sql.xlsx]Reference'!$T$131</c:f>
              <c:numCache>
                <c:formatCode>General</c:formatCode>
                <c:ptCount val="1"/>
                <c:pt idx="0">
                  <c:v>1745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8CCB-4DB2-965D-AAEFEA70F29D}"/>
            </c:ext>
          </c:extLst>
        </c:ser>
        <c:ser>
          <c:idx val="130"/>
          <c:order val="130"/>
          <c:tx>
            <c:strRef>
              <c:f>'[project 2 workbook sql.xlsx]Reference'!$R$132:$S$132</c:f>
              <c:strCache>
                <c:ptCount val="2"/>
                <c:pt idx="0">
                  <c:v>Glenwood Ave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sql.xlsx]Reference'!$T$132</c:f>
              <c:numCache>
                <c:formatCode>General</c:formatCode>
                <c:ptCount val="1"/>
                <c:pt idx="0">
                  <c:v>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8CCB-4DB2-965D-AAEFEA70F29D}"/>
            </c:ext>
          </c:extLst>
        </c:ser>
        <c:ser>
          <c:idx val="131"/>
          <c:order val="131"/>
          <c:tx>
            <c:strRef>
              <c:f>'[project 2 workbook sql.xlsx]Reference'!$R$133:$S$133</c:f>
              <c:strCache>
                <c:ptCount val="2"/>
                <c:pt idx="0">
                  <c:v>Christ Hospital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sql.xlsx]Reference'!$T$133</c:f>
              <c:numCache>
                <c:formatCode>General</c:formatCode>
                <c:ptCount val="1"/>
                <c:pt idx="0">
                  <c:v>1569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8CCB-4DB2-965D-AAEFEA70F29D}"/>
            </c:ext>
          </c:extLst>
        </c:ser>
        <c:ser>
          <c:idx val="132"/>
          <c:order val="132"/>
          <c:tx>
            <c:strRef>
              <c:f>'[project 2 workbook sql.xlsx]Reference'!$R$134:$S$134</c:f>
              <c:strCache>
                <c:ptCount val="2"/>
                <c:pt idx="0">
                  <c:v>McGinley Square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sql.xlsx]Reference'!$T$134</c:f>
              <c:numCache>
                <c:formatCode>General</c:formatCode>
                <c:ptCount val="1"/>
                <c:pt idx="0">
                  <c:v>1519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8CCB-4DB2-965D-AAEFEA70F29D}"/>
            </c:ext>
          </c:extLst>
        </c:ser>
        <c:ser>
          <c:idx val="133"/>
          <c:order val="133"/>
          <c:tx>
            <c:strRef>
              <c:f>'[project 2 workbook sql.xlsx]Reference'!$R$135:$S$135</c:f>
              <c:strCache>
                <c:ptCount val="2"/>
                <c:pt idx="0">
                  <c:v>Riverview Park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sql.xlsx]Reference'!$T$135</c:f>
              <c:numCache>
                <c:formatCode>General</c:formatCode>
                <c:ptCount val="1"/>
                <c:pt idx="0">
                  <c:v>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8CCB-4DB2-965D-AAEFEA70F29D}"/>
            </c:ext>
          </c:extLst>
        </c:ser>
        <c:ser>
          <c:idx val="134"/>
          <c:order val="134"/>
          <c:tx>
            <c:strRef>
              <c:f>'[project 2 workbook sql.xlsx]Reference'!$R$136:$S$136</c:f>
              <c:strCache>
                <c:ptCount val="2"/>
                <c:pt idx="0">
                  <c:v>Bergen Ave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sql.xlsx]Reference'!$T$136</c:f>
              <c:numCache>
                <c:formatCode>General</c:formatCode>
                <c:ptCount val="1"/>
                <c:pt idx="0">
                  <c:v>1465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8CCB-4DB2-965D-AAEFEA70F29D}"/>
            </c:ext>
          </c:extLst>
        </c:ser>
        <c:ser>
          <c:idx val="135"/>
          <c:order val="135"/>
          <c:tx>
            <c:strRef>
              <c:f>'[project 2 workbook sql.xlsx]Reference'!$R$137:$S$137</c:f>
              <c:strCache>
                <c:ptCount val="2"/>
                <c:pt idx="0">
                  <c:v>Fairmount Ave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sql.xlsx]Reference'!$T$137</c:f>
              <c:numCache>
                <c:formatCode>General</c:formatCode>
                <c:ptCount val="1"/>
                <c:pt idx="0">
                  <c:v>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8CCB-4DB2-965D-AAEFEA70F29D}"/>
            </c:ext>
          </c:extLst>
        </c:ser>
        <c:ser>
          <c:idx val="136"/>
          <c:order val="136"/>
          <c:tx>
            <c:strRef>
              <c:f>'[project 2 workbook sql.xlsx]Reference'!$R$138:$S$138</c:f>
              <c:strCache>
                <c:ptCount val="2"/>
                <c:pt idx="0">
                  <c:v>City Hall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sql.xlsx]Reference'!$T$138</c:f>
              <c:numCache>
                <c:formatCode>General</c:formatCode>
                <c:ptCount val="1"/>
                <c:pt idx="0">
                  <c:v>1421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8CCB-4DB2-965D-AAEFEA70F29D}"/>
            </c:ext>
          </c:extLst>
        </c:ser>
        <c:ser>
          <c:idx val="137"/>
          <c:order val="137"/>
          <c:tx>
            <c:strRef>
              <c:f>'[project 2 workbook sql.xlsx]Reference'!$R$139:$S$139</c:f>
              <c:strCache>
                <c:ptCount val="2"/>
                <c:pt idx="0">
                  <c:v>Morris Canal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sql.xlsx]Reference'!$T$139</c:f>
              <c:numCache>
                <c:formatCode>General</c:formatCode>
                <c:ptCount val="1"/>
                <c:pt idx="0">
                  <c:v>1381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8CCB-4DB2-965D-AAEFEA70F29D}"/>
            </c:ext>
          </c:extLst>
        </c:ser>
        <c:ser>
          <c:idx val="138"/>
          <c:order val="138"/>
          <c:tx>
            <c:strRef>
              <c:f>'[project 2 workbook sql.xlsx]Reference'!$R$140:$S$140</c:f>
              <c:strCache>
                <c:ptCount val="2"/>
                <c:pt idx="0">
                  <c:v>Union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sql.xlsx]Reference'!$T$140</c:f>
              <c:numCache>
                <c:formatCode>General</c:formatCode>
                <c:ptCount val="1"/>
                <c:pt idx="0">
                  <c:v>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8CCB-4DB2-965D-AAEFEA70F29D}"/>
            </c:ext>
          </c:extLst>
        </c:ser>
        <c:ser>
          <c:idx val="139"/>
          <c:order val="139"/>
          <c:tx>
            <c:strRef>
              <c:f>'[project 2 workbook sql.xlsx]Reference'!$R$141:$S$141</c:f>
              <c:strCache>
                <c:ptCount val="2"/>
                <c:pt idx="0">
                  <c:v>Baldwin at Montgomery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sql.xlsx]Reference'!$T$141</c:f>
              <c:numCache>
                <c:formatCode>General</c:formatCode>
                <c:ptCount val="1"/>
                <c:pt idx="0">
                  <c:v>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8CCB-4DB2-965D-AAEFEA70F29D}"/>
            </c:ext>
          </c:extLst>
        </c:ser>
        <c:ser>
          <c:idx val="140"/>
          <c:order val="140"/>
          <c:tx>
            <c:strRef>
              <c:f>'[project 2 workbook sql.xlsx]Reference'!$R$142:$S$142</c:f>
              <c:strCache>
                <c:ptCount val="2"/>
                <c:pt idx="0">
                  <c:v>Communipaw &amp; Berry Lane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sql.xlsx]Reference'!$T$142</c:f>
              <c:numCache>
                <c:formatCode>General</c:formatCode>
                <c:ptCount val="1"/>
                <c:pt idx="0">
                  <c:v>1344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8CCB-4DB2-965D-AAEFEA70F29D}"/>
            </c:ext>
          </c:extLst>
        </c:ser>
        <c:ser>
          <c:idx val="141"/>
          <c:order val="141"/>
          <c:tx>
            <c:strRef>
              <c:f>'[project 2 workbook sql.xlsx]Reference'!$R$143:$S$143</c:f>
              <c:strCache>
                <c:ptCount val="2"/>
                <c:pt idx="0">
                  <c:v>Hamilton Park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sql.xlsx]Reference'!$T$143</c:f>
              <c:numCache>
                <c:formatCode>General</c:formatCode>
                <c:ptCount val="1"/>
                <c:pt idx="0">
                  <c:v>1324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8CCB-4DB2-965D-AAEFEA70F29D}"/>
            </c:ext>
          </c:extLst>
        </c:ser>
        <c:ser>
          <c:idx val="142"/>
          <c:order val="142"/>
          <c:tx>
            <c:strRef>
              <c:f>'[project 2 workbook sql.xlsx]Reference'!$R$144:$S$144</c:f>
              <c:strCache>
                <c:ptCount val="2"/>
                <c:pt idx="0">
                  <c:v>Dey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sql.xlsx]Reference'!$T$144</c:f>
              <c:numCache>
                <c:formatCode>General</c:formatCode>
                <c:ptCount val="1"/>
                <c:pt idx="0">
                  <c:v>1309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8CCB-4DB2-965D-AAEFEA70F29D}"/>
            </c:ext>
          </c:extLst>
        </c:ser>
        <c:ser>
          <c:idx val="143"/>
          <c:order val="143"/>
          <c:tx>
            <c:strRef>
              <c:f>'[project 2 workbook sql.xlsx]Reference'!$R$145:$S$145</c:f>
              <c:strCache>
                <c:ptCount val="2"/>
                <c:pt idx="0">
                  <c:v>Columbus Dr at Exchange Pl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sql.xlsx]Reference'!$T$145</c:f>
              <c:numCache>
                <c:formatCode>General</c:formatCode>
                <c:ptCount val="1"/>
                <c:pt idx="0">
                  <c:v>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8CCB-4DB2-965D-AAEFEA70F29D}"/>
            </c:ext>
          </c:extLst>
        </c:ser>
        <c:ser>
          <c:idx val="144"/>
          <c:order val="144"/>
          <c:tx>
            <c:strRef>
              <c:f>'[project 2 workbook sql.xlsx]Reference'!$R$146:$S$146</c:f>
              <c:strCache>
                <c:ptCount val="2"/>
                <c:pt idx="0">
                  <c:v>Leonard Gordon Park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sql.xlsx]Reference'!$T$146</c:f>
              <c:numCache>
                <c:formatCode>General</c:formatCode>
                <c:ptCount val="1"/>
                <c:pt idx="0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8CCB-4DB2-965D-AAEFEA70F29D}"/>
            </c:ext>
          </c:extLst>
        </c:ser>
        <c:ser>
          <c:idx val="145"/>
          <c:order val="145"/>
          <c:tx>
            <c:strRef>
              <c:f>'[project 2 workbook sql.xlsx]Reference'!$R$147:$S$147</c:f>
              <c:strCache>
                <c:ptCount val="2"/>
                <c:pt idx="0">
                  <c:v>Newport Pkwy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sql.xlsx]Reference'!$T$147</c:f>
              <c:numCache>
                <c:formatCode>General</c:formatCode>
                <c:ptCount val="1"/>
                <c:pt idx="0">
                  <c:v>1232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8CCB-4DB2-965D-AAEFEA70F29D}"/>
            </c:ext>
          </c:extLst>
        </c:ser>
        <c:ser>
          <c:idx val="146"/>
          <c:order val="146"/>
          <c:tx>
            <c:strRef>
              <c:f>'[project 2 workbook sql.xlsx]Reference'!$R$148:$S$148</c:f>
              <c:strCache>
                <c:ptCount val="2"/>
                <c:pt idx="0">
                  <c:v>Astor Place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sql.xlsx]Reference'!$T$148</c:f>
              <c:numCache>
                <c:formatCode>General</c:formatCode>
                <c:ptCount val="1"/>
                <c:pt idx="0">
                  <c:v>1191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8CCB-4DB2-965D-AAEFEA70F29D}"/>
            </c:ext>
          </c:extLst>
        </c:ser>
        <c:ser>
          <c:idx val="147"/>
          <c:order val="147"/>
          <c:tx>
            <c:strRef>
              <c:f>'[project 2 workbook sql.xlsx]Reference'!$R$149:$S$149</c:f>
              <c:strCache>
                <c:ptCount val="2"/>
                <c:pt idx="0">
                  <c:v>Newport PATH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sql.xlsx]Reference'!$T$149</c:f>
              <c:numCache>
                <c:formatCode>General</c:formatCode>
                <c:ptCount val="1"/>
                <c:pt idx="0">
                  <c:v>1172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8CCB-4DB2-965D-AAEFEA70F29D}"/>
            </c:ext>
          </c:extLst>
        </c:ser>
        <c:ser>
          <c:idx val="148"/>
          <c:order val="148"/>
          <c:tx>
            <c:strRef>
              <c:f>'[project 2 workbook sql.xlsx]Reference'!$R$150:$S$150</c:f>
              <c:strCache>
                <c:ptCount val="2"/>
                <c:pt idx="0">
                  <c:v>Oakland Ave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sql.xlsx]Reference'!$T$150</c:f>
              <c:numCache>
                <c:formatCode>General</c:formatCode>
                <c:ptCount val="1"/>
                <c:pt idx="0">
                  <c:v>1167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8CCB-4DB2-965D-AAEFEA70F29D}"/>
            </c:ext>
          </c:extLst>
        </c:ser>
        <c:ser>
          <c:idx val="149"/>
          <c:order val="149"/>
          <c:tx>
            <c:strRef>
              <c:f>'[project 2 workbook sql.xlsx]Reference'!$R$151:$S$151</c:f>
              <c:strCache>
                <c:ptCount val="2"/>
                <c:pt idx="0">
                  <c:v>Marin Light Rail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sql.xlsx]Reference'!$T$151</c:f>
              <c:numCache>
                <c:formatCode>General</c:formatCode>
                <c:ptCount val="1"/>
                <c:pt idx="0">
                  <c:v>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8CCB-4DB2-965D-AAEFEA70F29D}"/>
            </c:ext>
          </c:extLst>
        </c:ser>
        <c:ser>
          <c:idx val="150"/>
          <c:order val="150"/>
          <c:tx>
            <c:strRef>
              <c:f>'[project 2 workbook sql.xlsx]Reference'!$R$152:$S$152</c:f>
              <c:strCache>
                <c:ptCount val="2"/>
                <c:pt idx="0">
                  <c:v>Union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sql.xlsx]Reference'!$T$152</c:f>
              <c:numCache>
                <c:formatCode>General</c:formatCode>
                <c:ptCount val="1"/>
                <c:pt idx="0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8CCB-4DB2-965D-AAEFEA70F29D}"/>
            </c:ext>
          </c:extLst>
        </c:ser>
        <c:ser>
          <c:idx val="151"/>
          <c:order val="151"/>
          <c:tx>
            <c:strRef>
              <c:f>'[project 2 workbook sql.xlsx]Reference'!$R$153:$S$153</c:f>
              <c:strCache>
                <c:ptCount val="2"/>
                <c:pt idx="0">
                  <c:v>Fairmount Ave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sql.xlsx]Reference'!$T$153</c:f>
              <c:numCache>
                <c:formatCode>General</c:formatCode>
                <c:ptCount val="1"/>
                <c:pt idx="0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8CCB-4DB2-965D-AAEFEA70F29D}"/>
            </c:ext>
          </c:extLst>
        </c:ser>
        <c:ser>
          <c:idx val="152"/>
          <c:order val="152"/>
          <c:tx>
            <c:strRef>
              <c:f>'[project 2 workbook sql.xlsx]Reference'!$R$154:$S$154</c:f>
              <c:strCache>
                <c:ptCount val="2"/>
                <c:pt idx="0">
                  <c:v>Van Vorst Park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sql.xlsx]Reference'!$T$154</c:f>
              <c:numCache>
                <c:formatCode>General</c:formatCode>
                <c:ptCount val="1"/>
                <c:pt idx="0">
                  <c:v>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8CCB-4DB2-965D-AAEFEA70F29D}"/>
            </c:ext>
          </c:extLst>
        </c:ser>
        <c:ser>
          <c:idx val="153"/>
          <c:order val="153"/>
          <c:tx>
            <c:strRef>
              <c:f>'[project 2 workbook sql.xlsx]Reference'!$R$155:$S$155</c:f>
              <c:strCache>
                <c:ptCount val="2"/>
                <c:pt idx="0">
                  <c:v>Glenwood Ave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sql.xlsx]Reference'!$T$155</c:f>
              <c:numCache>
                <c:formatCode>General</c:formatCode>
                <c:ptCount val="1"/>
                <c:pt idx="0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8CCB-4DB2-965D-AAEFEA70F29D}"/>
            </c:ext>
          </c:extLst>
        </c:ser>
        <c:ser>
          <c:idx val="154"/>
          <c:order val="154"/>
          <c:tx>
            <c:strRef>
              <c:f>'[project 2 workbook sql.xlsx]Reference'!$R$156:$S$156</c:f>
              <c:strCache>
                <c:ptCount val="2"/>
                <c:pt idx="0">
                  <c:v>Bergen Ave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sql.xlsx]Reference'!$T$156</c:f>
              <c:numCache>
                <c:formatCode>General</c:formatCode>
                <c:ptCount val="1"/>
                <c:pt idx="0">
                  <c:v>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8CCB-4DB2-965D-AAEFEA70F29D}"/>
            </c:ext>
          </c:extLst>
        </c:ser>
        <c:ser>
          <c:idx val="155"/>
          <c:order val="155"/>
          <c:tx>
            <c:strRef>
              <c:f>'[project 2 workbook sql.xlsx]Reference'!$R$157:$S$157</c:f>
              <c:strCache>
                <c:ptCount val="2"/>
                <c:pt idx="0">
                  <c:v>Lafayette Park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sql.xlsx]Reference'!$T$157</c:f>
              <c:numCache>
                <c:formatCode>General</c:formatCode>
                <c:ptCount val="1"/>
                <c:pt idx="0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8CCB-4DB2-965D-AAEFEA70F29D}"/>
            </c:ext>
          </c:extLst>
        </c:ser>
        <c:ser>
          <c:idx val="156"/>
          <c:order val="156"/>
          <c:tx>
            <c:strRef>
              <c:f>'[project 2 workbook sql.xlsx]Reference'!$R$158:$S$158</c:f>
              <c:strCache>
                <c:ptCount val="2"/>
                <c:pt idx="0">
                  <c:v>Brunswick &amp; 6th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sql.xlsx]Reference'!$T$158</c:f>
              <c:numCache>
                <c:formatCode>General</c:formatCode>
                <c:ptCount val="1"/>
                <c:pt idx="0">
                  <c:v>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8CCB-4DB2-965D-AAEFEA70F29D}"/>
            </c:ext>
          </c:extLst>
        </c:ser>
        <c:ser>
          <c:idx val="157"/>
          <c:order val="157"/>
          <c:tx>
            <c:strRef>
              <c:f>'[project 2 workbook sql.xlsx]Reference'!$R$159:$S$159</c:f>
              <c:strCache>
                <c:ptCount val="2"/>
                <c:pt idx="0">
                  <c:v>Leonard Gordon Park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sql.xlsx]Reference'!$T$159</c:f>
              <c:numCache>
                <c:formatCode>General</c:formatCode>
                <c:ptCount val="1"/>
                <c:pt idx="0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8CCB-4DB2-965D-AAEFEA70F29D}"/>
            </c:ext>
          </c:extLst>
        </c:ser>
        <c:ser>
          <c:idx val="158"/>
          <c:order val="158"/>
          <c:tx>
            <c:strRef>
              <c:f>'[project 2 workbook sql.xlsx]Reference'!$R$160:$S$160</c:f>
              <c:strCache>
                <c:ptCount val="2"/>
                <c:pt idx="0">
                  <c:v>Jersey &amp; 6th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sql.xlsx]Reference'!$T$160</c:f>
              <c:numCache>
                <c:formatCode>General</c:formatCode>
                <c:ptCount val="1"/>
                <c:pt idx="0">
                  <c:v>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8CCB-4DB2-965D-AAEFEA70F29D}"/>
            </c:ext>
          </c:extLst>
        </c:ser>
        <c:ser>
          <c:idx val="159"/>
          <c:order val="159"/>
          <c:tx>
            <c:strRef>
              <c:f>'[project 2 workbook sql.xlsx]Reference'!$R$161:$S$161</c:f>
              <c:strCache>
                <c:ptCount val="2"/>
                <c:pt idx="0">
                  <c:v>Communipaw &amp; Berry Lane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sql.xlsx]Reference'!$T$161</c:f>
              <c:numCache>
                <c:formatCode>General</c:formatCode>
                <c:ptCount val="1"/>
                <c:pt idx="0">
                  <c:v>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8CCB-4DB2-965D-AAEFEA70F29D}"/>
            </c:ext>
          </c:extLst>
        </c:ser>
        <c:ser>
          <c:idx val="160"/>
          <c:order val="160"/>
          <c:tx>
            <c:strRef>
              <c:f>'[project 2 workbook sql.xlsx]Reference'!$R$162:$S$162</c:f>
              <c:strCache>
                <c:ptCount val="2"/>
                <c:pt idx="0">
                  <c:v>Dixon Mills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sql.xlsx]Reference'!$T$162</c:f>
              <c:numCache>
                <c:formatCode>General</c:formatCode>
                <c:ptCount val="1"/>
                <c:pt idx="0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8CCB-4DB2-965D-AAEFEA70F29D}"/>
            </c:ext>
          </c:extLst>
        </c:ser>
        <c:ser>
          <c:idx val="161"/>
          <c:order val="161"/>
          <c:tx>
            <c:strRef>
              <c:f>'[project 2 workbook sql.xlsx]Reference'!$R$163:$S$163</c:f>
              <c:strCache>
                <c:ptCount val="2"/>
                <c:pt idx="0">
                  <c:v>Brunswick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sql.xlsx]Reference'!$T$163</c:f>
              <c:numCache>
                <c:formatCode>General</c:formatCode>
                <c:ptCount val="1"/>
                <c:pt idx="0">
                  <c:v>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8CCB-4DB2-965D-AAEFEA70F29D}"/>
            </c:ext>
          </c:extLst>
        </c:ser>
        <c:ser>
          <c:idx val="162"/>
          <c:order val="162"/>
          <c:tx>
            <c:strRef>
              <c:f>'[project 2 workbook sql.xlsx]Reference'!$R$164:$S$164</c:f>
              <c:strCache>
                <c:ptCount val="2"/>
                <c:pt idx="0">
                  <c:v>Liberty Light Rail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sql.xlsx]Reference'!$T$164</c:f>
              <c:numCache>
                <c:formatCode>General</c:formatCode>
                <c:ptCount val="1"/>
                <c:pt idx="0">
                  <c:v>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8CCB-4DB2-965D-AAEFEA70F29D}"/>
            </c:ext>
          </c:extLst>
        </c:ser>
        <c:ser>
          <c:idx val="163"/>
          <c:order val="163"/>
          <c:tx>
            <c:strRef>
              <c:f>'[project 2 workbook sql.xlsx]Reference'!$R$165:$S$165</c:f>
              <c:strCache>
                <c:ptCount val="2"/>
                <c:pt idx="0">
                  <c:v>Manila &amp; 1st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sql.xlsx]Reference'!$T$165</c:f>
              <c:numCache>
                <c:formatCode>General</c:formatCode>
                <c:ptCount val="1"/>
                <c:pt idx="0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8CCB-4DB2-965D-AAEFEA70F29D}"/>
            </c:ext>
          </c:extLst>
        </c:ser>
        <c:ser>
          <c:idx val="164"/>
          <c:order val="164"/>
          <c:tx>
            <c:strRef>
              <c:f>'[project 2 workbook sql.xlsx]Reference'!$R$166:$S$166</c:f>
              <c:strCache>
                <c:ptCount val="2"/>
                <c:pt idx="0">
                  <c:v>Jackson Square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sql.xlsx]Reference'!$T$166</c:f>
              <c:numCache>
                <c:formatCode>General</c:formatCode>
                <c:ptCount val="1"/>
                <c:pt idx="0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8CCB-4DB2-965D-AAEFEA70F29D}"/>
            </c:ext>
          </c:extLst>
        </c:ser>
        <c:ser>
          <c:idx val="165"/>
          <c:order val="165"/>
          <c:tx>
            <c:strRef>
              <c:f>'[project 2 workbook sql.xlsx]Reference'!$R$167:$S$167</c:f>
              <c:strCache>
                <c:ptCount val="2"/>
                <c:pt idx="0">
                  <c:v>5 Corners Library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sql.xlsx]Reference'!$T$167</c:f>
              <c:numCache>
                <c:formatCode>General</c:formatCode>
                <c:ptCount val="1"/>
                <c:pt idx="0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8CCB-4DB2-965D-AAEFEA70F29D}"/>
            </c:ext>
          </c:extLst>
        </c:ser>
        <c:ser>
          <c:idx val="166"/>
          <c:order val="166"/>
          <c:tx>
            <c:strRef>
              <c:f>'[project 2 workbook sql.xlsx]Reference'!$R$168:$S$168</c:f>
              <c:strCache>
                <c:ptCount val="2"/>
                <c:pt idx="0">
                  <c:v>Lincoln Park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sql.xlsx]Reference'!$T$168</c:f>
              <c:numCache>
                <c:formatCode>General</c:formatCode>
                <c:ptCount val="1"/>
                <c:pt idx="0">
                  <c:v>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8CCB-4DB2-965D-AAEFEA70F29D}"/>
            </c:ext>
          </c:extLst>
        </c:ser>
        <c:ser>
          <c:idx val="167"/>
          <c:order val="167"/>
          <c:tx>
            <c:strRef>
              <c:f>'[project 2 workbook sql.xlsx]Reference'!$R$169:$S$169</c:f>
              <c:strCache>
                <c:ptCount val="2"/>
                <c:pt idx="0">
                  <c:v>Warren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sql.xlsx]Reference'!$T$169</c:f>
              <c:numCache>
                <c:formatCode>General</c:formatCode>
                <c:ptCount val="1"/>
                <c:pt idx="0">
                  <c:v>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8CCB-4DB2-965D-AAEFEA70F29D}"/>
            </c:ext>
          </c:extLst>
        </c:ser>
        <c:ser>
          <c:idx val="168"/>
          <c:order val="168"/>
          <c:tx>
            <c:strRef>
              <c:f>'[project 2 workbook sql.xlsx]Reference'!$R$170:$S$170</c:f>
              <c:strCache>
                <c:ptCount val="2"/>
                <c:pt idx="0">
                  <c:v>Essex Light Rail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sql.xlsx]Reference'!$T$170</c:f>
              <c:numCache>
                <c:formatCode>General</c:formatCode>
                <c:ptCount val="1"/>
                <c:pt idx="0">
                  <c:v>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8CCB-4DB2-965D-AAEFEA70F29D}"/>
            </c:ext>
          </c:extLst>
        </c:ser>
        <c:ser>
          <c:idx val="169"/>
          <c:order val="169"/>
          <c:tx>
            <c:strRef>
              <c:f>'[project 2 workbook sql.xlsx]Reference'!$R$171:$S$171</c:f>
              <c:strCache>
                <c:ptCount val="2"/>
                <c:pt idx="0">
                  <c:v>Glenwood Ave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sql.xlsx]Reference'!$T$171</c:f>
              <c:numCache>
                <c:formatCode>General</c:formatCode>
                <c:ptCount val="1"/>
                <c:pt idx="0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8CCB-4DB2-965D-AAEFEA70F29D}"/>
            </c:ext>
          </c:extLst>
        </c:ser>
        <c:ser>
          <c:idx val="170"/>
          <c:order val="170"/>
          <c:tx>
            <c:strRef>
              <c:f>'[project 2 workbook sql.xlsx]Reference'!$R$172:$S$172</c:f>
              <c:strCache>
                <c:ptCount val="2"/>
                <c:pt idx="0">
                  <c:v>Hoboken Ave at Monmouth St</c:v>
                </c:pt>
                <c:pt idx="1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sql.xlsx]Reference'!$T$172</c:f>
              <c:numCache>
                <c:formatCode>General</c:formatCode>
                <c:ptCount val="1"/>
                <c:pt idx="0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8CCB-4DB2-965D-AAEFEA70F29D}"/>
            </c:ext>
          </c:extLst>
        </c:ser>
        <c:ser>
          <c:idx val="171"/>
          <c:order val="171"/>
          <c:tx>
            <c:strRef>
              <c:f>'[project 2 workbook sql.xlsx]Reference'!$R$173:$S$173</c:f>
              <c:strCache>
                <c:ptCount val="2"/>
                <c:pt idx="0">
                  <c:v>Hoboken Ave at Monmouth St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sql.xlsx]Reference'!$T$173</c:f>
              <c:numCache>
                <c:formatCode>General</c:formatCode>
                <c:ptCount val="1"/>
                <c:pt idx="0">
                  <c:v>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8CCB-4DB2-965D-AAEFEA70F29D}"/>
            </c:ext>
          </c:extLst>
        </c:ser>
        <c:ser>
          <c:idx val="172"/>
          <c:order val="172"/>
          <c:tx>
            <c:strRef>
              <c:f>'[project 2 workbook sql.xlsx]Reference'!$R$174:$S$174</c:f>
              <c:strCache>
                <c:ptCount val="2"/>
                <c:pt idx="0">
                  <c:v>Monmouth and 6th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sql.xlsx]Reference'!$T$174</c:f>
              <c:numCache>
                <c:formatCode>General</c:formatCode>
                <c:ptCount val="1"/>
                <c:pt idx="0">
                  <c:v>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8CCB-4DB2-965D-AAEFEA70F29D}"/>
            </c:ext>
          </c:extLst>
        </c:ser>
        <c:ser>
          <c:idx val="173"/>
          <c:order val="173"/>
          <c:tx>
            <c:strRef>
              <c:f>'[project 2 workbook sql.xlsx]Reference'!$R$175:$S$175</c:f>
              <c:strCache>
                <c:ptCount val="2"/>
                <c:pt idx="0">
                  <c:v>Harborside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sql.xlsx]Reference'!$T$175</c:f>
              <c:numCache>
                <c:formatCode>General</c:formatCode>
                <c:ptCount val="1"/>
                <c:pt idx="0">
                  <c:v>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8CCB-4DB2-965D-AAEFEA70F29D}"/>
            </c:ext>
          </c:extLst>
        </c:ser>
        <c:ser>
          <c:idx val="174"/>
          <c:order val="174"/>
          <c:tx>
            <c:strRef>
              <c:f>'[project 2 workbook sql.xlsx]Reference'!$R$176:$S$176</c:f>
              <c:strCache>
                <c:ptCount val="2"/>
                <c:pt idx="0">
                  <c:v>Jackson Square</c:v>
                </c:pt>
                <c:pt idx="1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sql.xlsx]Reference'!$T$176</c:f>
              <c:numCache>
                <c:formatCode>General</c:formatCode>
                <c:ptCount val="1"/>
                <c:pt idx="0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8CCB-4DB2-965D-AAEFEA70F29D}"/>
            </c:ext>
          </c:extLst>
        </c:ser>
        <c:ser>
          <c:idx val="175"/>
          <c:order val="175"/>
          <c:tx>
            <c:strRef>
              <c:f>'[project 2 workbook sql.xlsx]Reference'!$R$177:$S$177</c:f>
              <c:strCache>
                <c:ptCount val="2"/>
                <c:pt idx="0">
                  <c:v>Jersey &amp; 3rd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sql.xlsx]Reference'!$T$177</c:f>
              <c:numCache>
                <c:formatCode>General</c:formatCode>
                <c:ptCount val="1"/>
                <c:pt idx="0">
                  <c:v>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8CCB-4DB2-965D-AAEFEA70F29D}"/>
            </c:ext>
          </c:extLst>
        </c:ser>
        <c:ser>
          <c:idx val="176"/>
          <c:order val="176"/>
          <c:tx>
            <c:strRef>
              <c:f>'[project 2 workbook sql.xlsx]Reference'!$R$178:$S$178</c:f>
              <c:strCache>
                <c:ptCount val="2"/>
                <c:pt idx="0">
                  <c:v>Journal Square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sql.xlsx]Reference'!$T$178</c:f>
              <c:numCache>
                <c:formatCode>General</c:formatCode>
                <c:ptCount val="1"/>
                <c:pt idx="0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8CCB-4DB2-965D-AAEFEA70F29D}"/>
            </c:ext>
          </c:extLst>
        </c:ser>
        <c:ser>
          <c:idx val="177"/>
          <c:order val="177"/>
          <c:tx>
            <c:strRef>
              <c:f>'[project 2 workbook sql.xlsx]Reference'!$R$179:$S$179</c:f>
              <c:strCache>
                <c:ptCount val="2"/>
                <c:pt idx="0">
                  <c:v>Union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sql.xlsx]Reference'!$T$179</c:f>
              <c:numCache>
                <c:formatCode>General</c:formatCode>
                <c:ptCount val="1"/>
                <c:pt idx="0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8CCB-4DB2-965D-AAEFEA70F29D}"/>
            </c:ext>
          </c:extLst>
        </c:ser>
        <c:ser>
          <c:idx val="178"/>
          <c:order val="178"/>
          <c:tx>
            <c:strRef>
              <c:f>'[project 2 workbook sql.xlsx]Reference'!$R$180:$S$180</c:f>
              <c:strCache>
                <c:ptCount val="2"/>
                <c:pt idx="0">
                  <c:v>Hilltop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sql.xlsx]Reference'!$T$180</c:f>
              <c:numCache>
                <c:formatCode>General</c:formatCode>
                <c:ptCount val="1"/>
                <c:pt idx="0">
                  <c:v>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8CCB-4DB2-965D-AAEFEA70F29D}"/>
            </c:ext>
          </c:extLst>
        </c:ser>
        <c:ser>
          <c:idx val="179"/>
          <c:order val="179"/>
          <c:tx>
            <c:strRef>
              <c:f>'[project 2 workbook sql.xlsx]Reference'!$R$181:$S$181</c:f>
              <c:strCache>
                <c:ptCount val="2"/>
                <c:pt idx="0">
                  <c:v>Washington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sql.xlsx]Reference'!$T$181</c:f>
              <c:numCache>
                <c:formatCode>General</c:formatCode>
                <c:ptCount val="1"/>
                <c:pt idx="0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8CCB-4DB2-965D-AAEFEA70F29D}"/>
            </c:ext>
          </c:extLst>
        </c:ser>
        <c:ser>
          <c:idx val="180"/>
          <c:order val="180"/>
          <c:tx>
            <c:strRef>
              <c:f>'[project 2 workbook sql.xlsx]Reference'!$R$182:$S$182</c:f>
              <c:strCache>
                <c:ptCount val="2"/>
                <c:pt idx="0">
                  <c:v>Columbus Drive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sql.xlsx]Reference'!$T$182</c:f>
              <c:numCache>
                <c:formatCode>General</c:formatCode>
                <c:ptCount val="1"/>
                <c:pt idx="0">
                  <c:v>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8CCB-4DB2-965D-AAEFEA70F29D}"/>
            </c:ext>
          </c:extLst>
        </c:ser>
        <c:ser>
          <c:idx val="181"/>
          <c:order val="181"/>
          <c:tx>
            <c:strRef>
              <c:f>'[project 2 workbook sql.xlsx]Reference'!$R$183:$S$183</c:f>
              <c:strCache>
                <c:ptCount val="2"/>
                <c:pt idx="0">
                  <c:v>JC Medical Center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sql.xlsx]Reference'!$T$183</c:f>
              <c:numCache>
                <c:formatCode>General</c:formatCode>
                <c:ptCount val="1"/>
                <c:pt idx="0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8CCB-4DB2-965D-AAEFEA70F29D}"/>
            </c:ext>
          </c:extLst>
        </c:ser>
        <c:ser>
          <c:idx val="182"/>
          <c:order val="182"/>
          <c:tx>
            <c:strRef>
              <c:f>'[project 2 workbook sql.xlsx]Reference'!$R$184:$S$184</c:f>
              <c:strCache>
                <c:ptCount val="2"/>
                <c:pt idx="0">
                  <c:v>Hoboken Ave at Monmouth St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sql.xlsx]Reference'!$T$184</c:f>
              <c:numCache>
                <c:formatCode>General</c:formatCode>
                <c:ptCount val="1"/>
                <c:pt idx="0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8CCB-4DB2-965D-AAEFEA70F29D}"/>
            </c:ext>
          </c:extLst>
        </c:ser>
        <c:ser>
          <c:idx val="183"/>
          <c:order val="183"/>
          <c:tx>
            <c:strRef>
              <c:f>'[project 2 workbook sql.xlsx]Reference'!$R$185:$S$185</c:f>
              <c:strCache>
                <c:ptCount val="2"/>
                <c:pt idx="0">
                  <c:v>Fairmount Ave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sql.xlsx]Reference'!$T$185</c:f>
              <c:numCache>
                <c:formatCode>General</c:formatCode>
                <c:ptCount val="1"/>
                <c:pt idx="0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8CCB-4DB2-965D-AAEFEA70F29D}"/>
            </c:ext>
          </c:extLst>
        </c:ser>
        <c:ser>
          <c:idx val="184"/>
          <c:order val="184"/>
          <c:tx>
            <c:strRef>
              <c:f>'[project 2 workbook sql.xlsx]Reference'!$R$186:$S$186</c:f>
              <c:strCache>
                <c:ptCount val="2"/>
                <c:pt idx="0">
                  <c:v>Pershing Field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sql.xlsx]Reference'!$T$186</c:f>
              <c:numCache>
                <c:formatCode>General</c:formatCode>
                <c:ptCount val="1"/>
                <c:pt idx="0">
                  <c:v>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8CCB-4DB2-965D-AAEFEA70F29D}"/>
            </c:ext>
          </c:extLst>
        </c:ser>
        <c:ser>
          <c:idx val="185"/>
          <c:order val="185"/>
          <c:tx>
            <c:strRef>
              <c:f>'[project 2 workbook sql.xlsx]Reference'!$R$187:$S$187</c:f>
              <c:strCache>
                <c:ptCount val="2"/>
                <c:pt idx="0">
                  <c:v>Paulus Hook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sql.xlsx]Reference'!$T$187</c:f>
              <c:numCache>
                <c:formatCode>General</c:formatCode>
                <c:ptCount val="1"/>
                <c:pt idx="0">
                  <c:v>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8CCB-4DB2-965D-AAEFEA70F29D}"/>
            </c:ext>
          </c:extLst>
        </c:ser>
        <c:ser>
          <c:idx val="186"/>
          <c:order val="186"/>
          <c:tx>
            <c:strRef>
              <c:f>'[project 2 workbook sql.xlsx]Reference'!$R$188:$S$188</c:f>
              <c:strCache>
                <c:ptCount val="2"/>
                <c:pt idx="0">
                  <c:v>Christ Hospital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sql.xlsx]Reference'!$T$188</c:f>
              <c:numCache>
                <c:formatCode>General</c:formatCode>
                <c:ptCount val="1"/>
                <c:pt idx="0">
                  <c:v>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8CCB-4DB2-965D-AAEFEA70F29D}"/>
            </c:ext>
          </c:extLst>
        </c:ser>
        <c:ser>
          <c:idx val="187"/>
          <c:order val="187"/>
          <c:tx>
            <c:strRef>
              <c:f>'[project 2 workbook sql.xlsx]Reference'!$R$189:$S$189</c:f>
              <c:strCache>
                <c:ptCount val="2"/>
                <c:pt idx="0">
                  <c:v>Astor Place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sql.xlsx]Reference'!$T$189</c:f>
              <c:numCache>
                <c:formatCode>General</c:formatCode>
                <c:ptCount val="1"/>
                <c:pt idx="0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8CCB-4DB2-965D-AAEFEA70F29D}"/>
            </c:ext>
          </c:extLst>
        </c:ser>
        <c:ser>
          <c:idx val="188"/>
          <c:order val="188"/>
          <c:tx>
            <c:strRef>
              <c:f>'[project 2 workbook sql.xlsx]Reference'!$R$190:$S$190</c:f>
              <c:strCache>
                <c:ptCount val="2"/>
                <c:pt idx="0">
                  <c:v>York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sql.xlsx]Reference'!$T$190</c:f>
              <c:numCache>
                <c:formatCode>General</c:formatCode>
                <c:ptCount val="1"/>
                <c:pt idx="0">
                  <c:v>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8CCB-4DB2-965D-AAEFEA70F29D}"/>
            </c:ext>
          </c:extLst>
        </c:ser>
        <c:ser>
          <c:idx val="189"/>
          <c:order val="189"/>
          <c:tx>
            <c:strRef>
              <c:f>'[project 2 workbook sql.xlsx]Reference'!$R$191:$S$191</c:f>
              <c:strCache>
                <c:ptCount val="2"/>
                <c:pt idx="0">
                  <c:v>Bergen Ave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sql.xlsx]Reference'!$T$191</c:f>
              <c:numCache>
                <c:formatCode>General</c:formatCode>
                <c:ptCount val="1"/>
                <c:pt idx="0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8CCB-4DB2-965D-AAEFEA70F29D}"/>
            </c:ext>
          </c:extLst>
        </c:ser>
        <c:ser>
          <c:idx val="190"/>
          <c:order val="190"/>
          <c:tx>
            <c:strRef>
              <c:f>'[project 2 workbook sql.xlsx]Reference'!$R$192:$S$192</c:f>
              <c:strCache>
                <c:ptCount val="2"/>
                <c:pt idx="0">
                  <c:v>Grand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sql.xlsx]Reference'!$T$192</c:f>
              <c:numCache>
                <c:formatCode>General</c:formatCode>
                <c:ptCount val="1"/>
                <c:pt idx="0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8CCB-4DB2-965D-AAEFEA70F29D}"/>
            </c:ext>
          </c:extLst>
        </c:ser>
        <c:ser>
          <c:idx val="191"/>
          <c:order val="191"/>
          <c:tx>
            <c:strRef>
              <c:f>'[project 2 workbook sql.xlsx]Reference'!$R$193:$S$193</c:f>
              <c:strCache>
                <c:ptCount val="2"/>
                <c:pt idx="0">
                  <c:v>Glenwood Ave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sql.xlsx]Reference'!$T$193</c:f>
              <c:numCache>
                <c:formatCode>General</c:formatCode>
                <c:ptCount val="1"/>
                <c:pt idx="0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8CCB-4DB2-965D-AAEFEA70F29D}"/>
            </c:ext>
          </c:extLst>
        </c:ser>
        <c:ser>
          <c:idx val="192"/>
          <c:order val="192"/>
          <c:tx>
            <c:strRef>
              <c:f>'[project 2 workbook sql.xlsx]Reference'!$R$194:$S$194</c:f>
              <c:strCache>
                <c:ptCount val="2"/>
                <c:pt idx="0">
                  <c:v>Lafayette Park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sql.xlsx]Reference'!$T$194</c:f>
              <c:numCache>
                <c:formatCode>General</c:formatCode>
                <c:ptCount val="1"/>
                <c:pt idx="0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8CCB-4DB2-965D-AAEFEA70F29D}"/>
            </c:ext>
          </c:extLst>
        </c:ser>
        <c:ser>
          <c:idx val="193"/>
          <c:order val="193"/>
          <c:tx>
            <c:strRef>
              <c:f>'[project 2 workbook sql.xlsx]Reference'!$R$195:$S$195</c:f>
              <c:strCache>
                <c:ptCount val="2"/>
                <c:pt idx="0">
                  <c:v>Heights Elevator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sql.xlsx]Reference'!$T$195</c:f>
              <c:numCache>
                <c:formatCode>General</c:formatCode>
                <c:ptCount val="1"/>
                <c:pt idx="0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8CCB-4DB2-965D-AAEFEA70F29D}"/>
            </c:ext>
          </c:extLst>
        </c:ser>
        <c:ser>
          <c:idx val="194"/>
          <c:order val="194"/>
          <c:tx>
            <c:strRef>
              <c:f>'[project 2 workbook sql.xlsx]Reference'!$R$196:$S$196</c:f>
              <c:strCache>
                <c:ptCount val="2"/>
                <c:pt idx="0">
                  <c:v>Jackson Square</c:v>
                </c:pt>
                <c:pt idx="1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sql.xlsx]Reference'!$T$196</c:f>
              <c:numCache>
                <c:formatCode>General</c:formatCode>
                <c:ptCount val="1"/>
                <c:pt idx="0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8CCB-4DB2-965D-AAEFEA70F29D}"/>
            </c:ext>
          </c:extLst>
        </c:ser>
        <c:ser>
          <c:idx val="195"/>
          <c:order val="195"/>
          <c:tx>
            <c:strRef>
              <c:f>'[project 2 workbook sql.xlsx]Reference'!$R$197:$S$197</c:f>
              <c:strCache>
                <c:ptCount val="2"/>
                <c:pt idx="0">
                  <c:v>Communipaw &amp; Berry Lane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sql.xlsx]Reference'!$T$197</c:f>
              <c:numCache>
                <c:formatCode>General</c:formatCode>
                <c:ptCount val="1"/>
                <c:pt idx="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8CCB-4DB2-965D-AAEFEA70F29D}"/>
            </c:ext>
          </c:extLst>
        </c:ser>
        <c:ser>
          <c:idx val="196"/>
          <c:order val="196"/>
          <c:tx>
            <c:strRef>
              <c:f>'[project 2 workbook sql.xlsx]Reference'!$R$198:$S$198</c:f>
              <c:strCache>
                <c:ptCount val="2"/>
                <c:pt idx="0">
                  <c:v>Dey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sql.xlsx]Reference'!$T$198</c:f>
              <c:numCache>
                <c:formatCode>General</c:formatCode>
                <c:ptCount val="1"/>
                <c:pt idx="0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8CCB-4DB2-965D-AAEFEA70F29D}"/>
            </c:ext>
          </c:extLst>
        </c:ser>
        <c:ser>
          <c:idx val="197"/>
          <c:order val="197"/>
          <c:tx>
            <c:strRef>
              <c:f>'[project 2 workbook sql.xlsx]Reference'!$R$199:$S$199</c:f>
              <c:strCache>
                <c:ptCount val="2"/>
                <c:pt idx="0">
                  <c:v>Riverview Park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sql.xlsx]Reference'!$T$199</c:f>
              <c:numCache>
                <c:formatCode>General</c:formatCode>
                <c:ptCount val="1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5-8CCB-4DB2-965D-AAEFEA70F29D}"/>
            </c:ext>
          </c:extLst>
        </c:ser>
        <c:ser>
          <c:idx val="198"/>
          <c:order val="198"/>
          <c:tx>
            <c:strRef>
              <c:f>'[project 2 workbook sql.xlsx]Reference'!$R$200:$S$200</c:f>
              <c:strCache>
                <c:ptCount val="2"/>
                <c:pt idx="0">
                  <c:v>Columbus Dr at Exchange Pl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sql.xlsx]Reference'!$T$200</c:f>
              <c:numCache>
                <c:formatCode>General</c:formatCode>
                <c:ptCount val="1"/>
                <c:pt idx="0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6-8CCB-4DB2-965D-AAEFEA70F29D}"/>
            </c:ext>
          </c:extLst>
        </c:ser>
        <c:ser>
          <c:idx val="199"/>
          <c:order val="199"/>
          <c:tx>
            <c:strRef>
              <c:f>'[project 2 workbook sql.xlsx]Reference'!$R$201:$S$201</c:f>
              <c:strCache>
                <c:ptCount val="2"/>
                <c:pt idx="0">
                  <c:v>Montgomery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sql.xlsx]Reference'!$T$201</c:f>
              <c:numCache>
                <c:formatCode>General</c:formatCode>
                <c:ptCount val="1"/>
                <c:pt idx="0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8CCB-4DB2-965D-AAEFEA70F29D}"/>
            </c:ext>
          </c:extLst>
        </c:ser>
        <c:ser>
          <c:idx val="200"/>
          <c:order val="200"/>
          <c:tx>
            <c:strRef>
              <c:f>'[project 2 workbook sql.xlsx]Reference'!$R$202:$S$202</c:f>
              <c:strCache>
                <c:ptCount val="2"/>
                <c:pt idx="0">
                  <c:v>Leonard Gordon Park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sql.xlsx]Reference'!$T$202</c:f>
              <c:numCache>
                <c:formatCode>General</c:formatCode>
                <c:ptCount val="1"/>
                <c:pt idx="0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8-8CCB-4DB2-965D-AAEFEA70F29D}"/>
            </c:ext>
          </c:extLst>
        </c:ser>
        <c:ser>
          <c:idx val="201"/>
          <c:order val="201"/>
          <c:tx>
            <c:strRef>
              <c:f>'[project 2 workbook sql.xlsx]Reference'!$R$203:$S$203</c:f>
              <c:strCache>
                <c:ptCount val="2"/>
                <c:pt idx="0">
                  <c:v>Union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sql.xlsx]Reference'!$T$203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9-8CCB-4DB2-965D-AAEFEA70F29D}"/>
            </c:ext>
          </c:extLst>
        </c:ser>
        <c:ser>
          <c:idx val="202"/>
          <c:order val="202"/>
          <c:tx>
            <c:strRef>
              <c:f>'[project 2 workbook sql.xlsx]Reference'!$R$204:$S$204</c:f>
              <c:strCache>
                <c:ptCount val="2"/>
                <c:pt idx="0">
                  <c:v>Jackson Square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sql.xlsx]Reference'!$T$204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A-8CCB-4DB2-965D-AAEFEA70F29D}"/>
            </c:ext>
          </c:extLst>
        </c:ser>
        <c:ser>
          <c:idx val="203"/>
          <c:order val="203"/>
          <c:tx>
            <c:strRef>
              <c:f>'[project 2 workbook sql.xlsx]Reference'!$R$205:$S$205</c:f>
              <c:strCache>
                <c:ptCount val="2"/>
                <c:pt idx="0">
                  <c:v>Hoboken Ave at Monmouth St</c:v>
                </c:pt>
                <c:pt idx="1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sql.xlsx]Reference'!$T$1</c:f>
              <c:strCache>
                <c:ptCount val="1"/>
                <c:pt idx="0">
                  <c:v>count_rental</c:v>
                </c:pt>
              </c:strCache>
            </c:strRef>
          </c:cat>
          <c:val>
            <c:numRef>
              <c:f>'[project 2 workbook sql.xlsx]Reference'!$T$205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B-8CCB-4DB2-965D-AAEFEA70F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584464"/>
        <c:axId val="448558064"/>
      </c:barChart>
      <c:catAx>
        <c:axId val="44858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8064"/>
        <c:crosses val="autoZero"/>
        <c:auto val="1"/>
        <c:lblAlgn val="ctr"/>
        <c:lblOffset val="100"/>
        <c:noMultiLvlLbl val="0"/>
      </c:catAx>
      <c:valAx>
        <c:axId val="44855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8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742059416485978E-2"/>
          <c:y val="0.48206621123211713"/>
          <c:w val="0.84116322416219713"/>
          <c:h val="0.49117794531976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Rentals at Different Time of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'[project 2 workbook sql.xlsx]Analysis &amp; Charts'!$B$70</c:f>
              <c:strCache>
                <c:ptCount val="1"/>
                <c:pt idx="0">
                  <c:v>count_rental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A1-4FA5-BED8-2BF9DCF8E0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A1-4FA5-BED8-2BF9DCF8E0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A1-4FA5-BED8-2BF9DCF8E0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A1-4FA5-BED8-2BF9DCF8E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'[project 2 workbook sql.xlsx]Analysis &amp; Charts'!$A$71:$A$74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'[project 2 workbook sql.xlsx]Analysis &amp; Charts'!$B$71:$B$74</c:f>
              <c:numCache>
                <c:formatCode>General</c:formatCode>
                <c:ptCount val="4"/>
                <c:pt idx="0">
                  <c:v>447746</c:v>
                </c:pt>
                <c:pt idx="1">
                  <c:v>384238</c:v>
                </c:pt>
                <c:pt idx="2">
                  <c:v>359729</c:v>
                </c:pt>
                <c:pt idx="3">
                  <c:v>35490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A1-4FA5-BED8-2BF9DCF8E06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2 workbook sql.xlsx]Analysis &amp; Charts!PivotTable6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Ride Length Total Count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65354330708663"/>
          <c:y val="0.25870151647710704"/>
          <c:w val="0.71436001749781275"/>
          <c:h val="0.54796733741615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&amp; Charts'!$F$4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'Analysis &amp; Charts'!$E$5:$E$8</c:f>
              <c:strCache>
                <c:ptCount val="3"/>
                <c:pt idx="0">
                  <c:v>Long Ride</c:v>
                </c:pt>
                <c:pt idx="1">
                  <c:v>Medium_Ride</c:v>
                </c:pt>
                <c:pt idx="2">
                  <c:v>Short_Ride</c:v>
                </c:pt>
              </c:strCache>
            </c:strRef>
          </c:cat>
          <c:val>
            <c:numRef>
              <c:f>'Analysis &amp; Charts'!$F$5:$F$8</c:f>
              <c:numCache>
                <c:formatCode>General</c:formatCode>
                <c:ptCount val="3"/>
                <c:pt idx="0">
                  <c:v>41423</c:v>
                </c:pt>
                <c:pt idx="1">
                  <c:v>271887</c:v>
                </c:pt>
                <c:pt idx="2">
                  <c:v>987544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6-4759-BAB0-A55B5EB86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520624"/>
        <c:axId val="448521104"/>
      </c:barChart>
      <c:catAx>
        <c:axId val="44852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21104"/>
        <c:crosses val="autoZero"/>
        <c:auto val="1"/>
        <c:lblAlgn val="ctr"/>
        <c:lblOffset val="100"/>
        <c:noMultiLvlLbl val="0"/>
      </c:catAx>
      <c:valAx>
        <c:axId val="44852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2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Ride Length for Subscriber VS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'[project 2 workbook sql.xlsx]Analysis &amp; Charts'!$A$5:$B$5</c:f>
              <c:strCache>
                <c:ptCount val="2"/>
                <c:pt idx="0">
                  <c:v>Long Ride</c:v>
                </c:pt>
                <c:pt idx="1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Charts'!$C$4</c:f>
              <c:strCache>
                <c:ptCount val="1"/>
                <c:pt idx="0">
                  <c:v>number_bike_rentals</c:v>
                </c:pt>
              </c:strCache>
            </c:strRef>
          </c:cat>
          <c:val>
            <c:numRef>
              <c:f>'[project 2 workbook sql.xlsx]Analysis &amp; Charts'!$C$5</c:f>
              <c:numCache>
                <c:formatCode>General</c:formatCode>
                <c:ptCount val="1"/>
                <c:pt idx="0">
                  <c:v>14384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8A-458E-9A4E-3CC5D846669A}"/>
            </c:ext>
          </c:extLst>
        </c:ser>
        <c:ser>
          <c:idx val="1"/>
          <c:order val="1"/>
          <c:tx>
            <c:strRef>
              <c:f>'[project 2 workbook sql.xlsx]Analysis &amp; Charts'!$A$6:$B$6</c:f>
              <c:strCache>
                <c:ptCount val="2"/>
                <c:pt idx="0">
                  <c:v>Long Ride</c:v>
                </c:pt>
                <c:pt idx="1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Charts'!$C$4</c:f>
              <c:strCache>
                <c:ptCount val="1"/>
                <c:pt idx="0">
                  <c:v>number_bike_rentals</c:v>
                </c:pt>
              </c:strCache>
            </c:strRef>
          </c:cat>
          <c:val>
            <c:numRef>
              <c:f>'[project 2 workbook sql.xlsx]Analysis &amp; Charts'!$C$6</c:f>
              <c:numCache>
                <c:formatCode>General</c:formatCode>
                <c:ptCount val="1"/>
                <c:pt idx="0">
                  <c:v>27039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8A-458E-9A4E-3CC5D846669A}"/>
            </c:ext>
          </c:extLst>
        </c:ser>
        <c:ser>
          <c:idx val="2"/>
          <c:order val="2"/>
          <c:tx>
            <c:strRef>
              <c:f>'[project 2 workbook sql.xlsx]Analysis &amp; Charts'!$A$7:$B$7</c:f>
              <c:strCache>
                <c:ptCount val="2"/>
                <c:pt idx="0">
                  <c:v>Medium_Ride</c:v>
                </c:pt>
                <c:pt idx="1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Charts'!$C$4</c:f>
              <c:strCache>
                <c:ptCount val="1"/>
                <c:pt idx="0">
                  <c:v>number_bike_rentals</c:v>
                </c:pt>
              </c:strCache>
            </c:strRef>
          </c:cat>
          <c:val>
            <c:numRef>
              <c:f>'[project 2 workbook sql.xlsx]Analysis &amp; Charts'!$C$7</c:f>
              <c:numCache>
                <c:formatCode>General</c:formatCode>
                <c:ptCount val="1"/>
                <c:pt idx="0">
                  <c:v>51551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8A-458E-9A4E-3CC5D846669A}"/>
            </c:ext>
          </c:extLst>
        </c:ser>
        <c:ser>
          <c:idx val="3"/>
          <c:order val="3"/>
          <c:tx>
            <c:strRef>
              <c:f>'[project 2 workbook sql.xlsx]Analysis &amp; Charts'!$A$8:$B$8</c:f>
              <c:strCache>
                <c:ptCount val="2"/>
                <c:pt idx="0">
                  <c:v>Medium_Ride</c:v>
                </c:pt>
                <c:pt idx="1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Charts'!$C$4</c:f>
              <c:strCache>
                <c:ptCount val="1"/>
                <c:pt idx="0">
                  <c:v>number_bike_rentals</c:v>
                </c:pt>
              </c:strCache>
            </c:strRef>
          </c:cat>
          <c:val>
            <c:numRef>
              <c:f>'[project 2 workbook sql.xlsx]Analysis &amp; Charts'!$C$8</c:f>
              <c:numCache>
                <c:formatCode>General</c:formatCode>
                <c:ptCount val="1"/>
                <c:pt idx="0">
                  <c:v>220336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8A-458E-9A4E-3CC5D846669A}"/>
            </c:ext>
          </c:extLst>
        </c:ser>
        <c:ser>
          <c:idx val="4"/>
          <c:order val="4"/>
          <c:tx>
            <c:strRef>
              <c:f>'[project 2 workbook sql.xlsx]Analysis &amp; Charts'!$A$9:$B$9</c:f>
              <c:strCache>
                <c:ptCount val="2"/>
                <c:pt idx="0">
                  <c:v>Short_Ride</c:v>
                </c:pt>
                <c:pt idx="1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Charts'!$C$4</c:f>
              <c:strCache>
                <c:ptCount val="1"/>
                <c:pt idx="0">
                  <c:v>number_bike_rentals</c:v>
                </c:pt>
              </c:strCache>
            </c:strRef>
          </c:cat>
          <c:val>
            <c:numRef>
              <c:f>'[project 2 workbook sql.xlsx]Analysis &amp; Charts'!$C$9</c:f>
              <c:numCache>
                <c:formatCode>General</c:formatCode>
                <c:ptCount val="1"/>
                <c:pt idx="0">
                  <c:v>30809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8A-458E-9A4E-3CC5D846669A}"/>
            </c:ext>
          </c:extLst>
        </c:ser>
        <c:ser>
          <c:idx val="5"/>
          <c:order val="5"/>
          <c:tx>
            <c:strRef>
              <c:f>'[project 2 workbook sql.xlsx]Analysis &amp; Charts'!$A$10:$B$10</c:f>
              <c:strCache>
                <c:ptCount val="2"/>
                <c:pt idx="0">
                  <c:v>Short_Ride</c:v>
                </c:pt>
                <c:pt idx="1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Charts'!$C$4</c:f>
              <c:strCache>
                <c:ptCount val="1"/>
                <c:pt idx="0">
                  <c:v>number_bike_rentals</c:v>
                </c:pt>
              </c:strCache>
            </c:strRef>
          </c:cat>
          <c:val>
            <c:numRef>
              <c:f>'[project 2 workbook sql.xlsx]Analysis &amp; Charts'!$C$10</c:f>
              <c:numCache>
                <c:formatCode>General</c:formatCode>
                <c:ptCount val="1"/>
                <c:pt idx="0">
                  <c:v>956735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8A-458E-9A4E-3CC5D8466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48499024"/>
        <c:axId val="448498544"/>
      </c:barChart>
      <c:catAx>
        <c:axId val="448499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8498544"/>
        <c:crosses val="autoZero"/>
        <c:auto val="1"/>
        <c:lblAlgn val="ctr"/>
        <c:lblOffset val="100"/>
        <c:noMultiLvlLbl val="0"/>
      </c:catAx>
      <c:valAx>
        <c:axId val="448498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9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Rentals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'[project 2 workbook sql.xlsx]Analysis &amp; Charts'!$C$16</c:f>
              <c:strCache>
                <c:ptCount val="1"/>
                <c:pt idx="0">
                  <c:v>num_rentals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Charts'!$A$17:$A$18</c:f>
              <c:strCache>
                <c:ptCount val="2"/>
                <c:pt idx="0">
                  <c:v>Subscriber</c:v>
                </c:pt>
                <c:pt idx="1">
                  <c:v>Customer</c:v>
                </c:pt>
              </c:strCache>
            </c:strRef>
          </c:cat>
          <c:val>
            <c:numRef>
              <c:f>'[project 2 workbook sql.xlsx]Analysis &amp; Charts'!$C$17:$C$18</c:f>
              <c:numCache>
                <c:formatCode>General</c:formatCode>
                <c:ptCount val="2"/>
                <c:pt idx="0">
                  <c:v>1204110</c:v>
                </c:pt>
                <c:pt idx="1">
                  <c:v>96744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3-41D1-AA11-57301C90E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48570544"/>
        <c:axId val="448578704"/>
      </c:barChart>
      <c:catAx>
        <c:axId val="448570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78704"/>
        <c:crosses val="autoZero"/>
        <c:auto val="1"/>
        <c:lblAlgn val="ctr"/>
        <c:lblOffset val="100"/>
        <c:noMultiLvlLbl val="0"/>
      </c:catAx>
      <c:valAx>
        <c:axId val="44857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7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Average Rental Duration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65277080119246"/>
          <c:y val="0.25797532317806071"/>
          <c:w val="0.73270171410853513"/>
          <c:h val="0.60998896166016636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 2 workbook sql.xlsx]Analysis &amp; Charts'!$A$17:$A$18</c:f>
              <c:strCache>
                <c:ptCount val="2"/>
                <c:pt idx="0">
                  <c:v>Subscriber</c:v>
                </c:pt>
                <c:pt idx="1">
                  <c:v>Customer</c:v>
                </c:pt>
              </c:strCache>
            </c:strRef>
          </c:cat>
          <c:val>
            <c:numRef>
              <c:f>'[project 2 workbook sql.xlsx]Analysis &amp; Charts'!$B$17:$B$18</c:f>
              <c:numCache>
                <c:formatCode>General</c:formatCode>
                <c:ptCount val="2"/>
                <c:pt idx="0">
                  <c:v>7.26665420933303</c:v>
                </c:pt>
                <c:pt idx="1">
                  <c:v>17.956834532374099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9-44FF-8691-59C66FE30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48585424"/>
        <c:axId val="448560464"/>
      </c:barChart>
      <c:catAx>
        <c:axId val="44858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60464"/>
        <c:crosses val="autoZero"/>
        <c:auto val="1"/>
        <c:lblAlgn val="ctr"/>
        <c:lblOffset val="100"/>
        <c:noMultiLvlLbl val="0"/>
      </c:catAx>
      <c:valAx>
        <c:axId val="44856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8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Average Ride Time Per Station</a:t>
            </a:r>
          </a:p>
        </c:rich>
      </c:tx>
      <c:layout>
        <c:manualLayout>
          <c:xMode val="edge"/>
          <c:yMode val="edge"/>
          <c:x val="0.42183359472812171"/>
          <c:y val="3.7878776581133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'[project 2 workbook sql.xlsx]Reference'!$M$2</c:f>
              <c:strCache>
                <c:ptCount val="1"/>
                <c:pt idx="0">
                  <c:v>Jackson Square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</c:f>
              <c:numCache>
                <c:formatCode>General</c:formatCode>
                <c:ptCount val="1"/>
                <c:pt idx="0">
                  <c:v>16.633762517882701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A-4B43-9B66-28BC36DC19FF}"/>
            </c:ext>
          </c:extLst>
        </c:ser>
        <c:ser>
          <c:idx val="1"/>
          <c:order val="1"/>
          <c:tx>
            <c:strRef>
              <c:f>'[project 2 workbook sql.xlsx]Reference'!$M$3</c:f>
              <c:strCache>
                <c:ptCount val="1"/>
                <c:pt idx="0">
                  <c:v>Liberty Light Rail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</c:f>
              <c:numCache>
                <c:formatCode>General</c:formatCode>
                <c:ptCount val="1"/>
                <c:pt idx="0">
                  <c:v>15.8439236111111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EA-4B43-9B66-28BC36DC19FF}"/>
            </c:ext>
          </c:extLst>
        </c:ser>
        <c:ser>
          <c:idx val="2"/>
          <c:order val="2"/>
          <c:tx>
            <c:strRef>
              <c:f>'[project 2 workbook sql.xlsx]Reference'!$M$4</c:f>
              <c:strCache>
                <c:ptCount val="1"/>
                <c:pt idx="0">
                  <c:v>Union 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</c:f>
              <c:numCache>
                <c:formatCode>General</c:formatCode>
                <c:ptCount val="1"/>
                <c:pt idx="0">
                  <c:v>15.423218467714999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EA-4B43-9B66-28BC36DC19FF}"/>
            </c:ext>
          </c:extLst>
        </c:ser>
        <c:ser>
          <c:idx val="3"/>
          <c:order val="3"/>
          <c:tx>
            <c:strRef>
              <c:f>'[project 2 workbook sql.xlsx]Reference'!$M$5</c:f>
              <c:strCache>
                <c:ptCount val="1"/>
                <c:pt idx="0">
                  <c:v>Lincoln 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sql.xlsx]Reference'!$P$5</c:f>
              <c:numCache>
                <c:formatCode>General</c:formatCode>
                <c:ptCount val="1"/>
                <c:pt idx="0">
                  <c:v>14.084291187739501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EA-4B43-9B66-28BC36DC19FF}"/>
            </c:ext>
          </c:extLst>
        </c:ser>
        <c:ser>
          <c:idx val="4"/>
          <c:order val="4"/>
          <c:tx>
            <c:strRef>
              <c:f>'[project 2 workbook sql.xlsx]Reference'!$M$6</c:f>
              <c:strCache>
                <c:ptCount val="1"/>
                <c:pt idx="0">
                  <c:v>Communipaw &amp; Berry Lane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sql.xlsx]Reference'!$P$6</c:f>
              <c:numCache>
                <c:formatCode>General</c:formatCode>
                <c:ptCount val="1"/>
                <c:pt idx="0">
                  <c:v>13.871120587538501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EA-4B43-9B66-28BC36DC19FF}"/>
            </c:ext>
          </c:extLst>
        </c:ser>
        <c:ser>
          <c:idx val="5"/>
          <c:order val="5"/>
          <c:tx>
            <c:strRef>
              <c:f>'[project 2 workbook sql.xlsx]Reference'!$M$7</c:f>
              <c:strCache>
                <c:ptCount val="1"/>
                <c:pt idx="0">
                  <c:v>Heights Elevator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sql.xlsx]Reference'!$P$7</c:f>
              <c:numCache>
                <c:formatCode>General</c:formatCode>
                <c:ptCount val="1"/>
                <c:pt idx="0">
                  <c:v>13.456226331031401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EA-4B43-9B66-28BC36DC19FF}"/>
            </c:ext>
          </c:extLst>
        </c:ser>
        <c:ser>
          <c:idx val="6"/>
          <c:order val="6"/>
          <c:tx>
            <c:strRef>
              <c:f>'[project 2 workbook sql.xlsx]Reference'!$M$8</c:f>
              <c:strCache>
                <c:ptCount val="1"/>
                <c:pt idx="0">
                  <c:v>Riverview Park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sql.xlsx]Reference'!$P$8</c:f>
              <c:numCache>
                <c:formatCode>General</c:formatCode>
                <c:ptCount val="1"/>
                <c:pt idx="0">
                  <c:v>13.083311839050801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EA-4B43-9B66-28BC36DC19FF}"/>
            </c:ext>
          </c:extLst>
        </c:ser>
        <c:ser>
          <c:idx val="7"/>
          <c:order val="7"/>
          <c:tx>
            <c:strRef>
              <c:f>'[project 2 workbook sql.xlsx]Reference'!$M$9</c:f>
              <c:strCache>
                <c:ptCount val="1"/>
                <c:pt idx="0">
                  <c:v>Hoboken Ave at Monmouth 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sql.xlsx]Reference'!$P$9</c:f>
              <c:numCache>
                <c:formatCode>General</c:formatCode>
                <c:ptCount val="1"/>
                <c:pt idx="0">
                  <c:v>13.053742802303301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EA-4B43-9B66-28BC36DC19FF}"/>
            </c:ext>
          </c:extLst>
        </c:ser>
        <c:ser>
          <c:idx val="8"/>
          <c:order val="8"/>
          <c:tx>
            <c:strRef>
              <c:f>'[project 2 workbook sql.xlsx]Reference'!$M$10</c:f>
              <c:strCache>
                <c:ptCount val="1"/>
                <c:pt idx="0">
                  <c:v>Newport Pkwy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sql.xlsx]Reference'!$P$10</c:f>
              <c:numCache>
                <c:formatCode>General</c:formatCode>
                <c:ptCount val="1"/>
                <c:pt idx="0">
                  <c:v>12.6199321720364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EA-4B43-9B66-28BC36DC19FF}"/>
            </c:ext>
          </c:extLst>
        </c:ser>
        <c:ser>
          <c:idx val="9"/>
          <c:order val="9"/>
          <c:tx>
            <c:strRef>
              <c:f>'[project 2 workbook sql.xlsx]Reference'!$M$11</c:f>
              <c:strCache>
                <c:ptCount val="1"/>
                <c:pt idx="0">
                  <c:v>Leonard Gordon 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sql.xlsx]Reference'!$P$11</c:f>
              <c:numCache>
                <c:formatCode>General</c:formatCode>
                <c:ptCount val="1"/>
                <c:pt idx="0">
                  <c:v>12.03814980436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3EA-4B43-9B66-28BC36DC19FF}"/>
            </c:ext>
          </c:extLst>
        </c:ser>
        <c:ser>
          <c:idx val="10"/>
          <c:order val="10"/>
          <c:tx>
            <c:strRef>
              <c:f>'[project 2 workbook sql.xlsx]Reference'!$M$12</c:f>
              <c:strCache>
                <c:ptCount val="1"/>
                <c:pt idx="0">
                  <c:v>Pershing Field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sql.xlsx]Reference'!$P$12</c:f>
              <c:numCache>
                <c:formatCode>General</c:formatCode>
                <c:ptCount val="1"/>
                <c:pt idx="0">
                  <c:v>11.192536047497899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EA-4B43-9B66-28BC36DC19FF}"/>
            </c:ext>
          </c:extLst>
        </c:ser>
        <c:ser>
          <c:idx val="11"/>
          <c:order val="11"/>
          <c:tx>
            <c:strRef>
              <c:f>'[project 2 workbook sql.xlsx]Reference'!$M$13</c:f>
              <c:strCache>
                <c:ptCount val="1"/>
                <c:pt idx="0">
                  <c:v>Lafayette Park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sql.xlsx]Reference'!$P$13</c:f>
              <c:numCache>
                <c:formatCode>General</c:formatCode>
                <c:ptCount val="1"/>
                <c:pt idx="0">
                  <c:v>10.9215418939018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3EA-4B43-9B66-28BC36DC19FF}"/>
            </c:ext>
          </c:extLst>
        </c:ser>
        <c:ser>
          <c:idx val="12"/>
          <c:order val="12"/>
          <c:tx>
            <c:strRef>
              <c:f>'[project 2 workbook sql.xlsx]Reference'!$M$14</c:f>
              <c:strCache>
                <c:ptCount val="1"/>
                <c:pt idx="0">
                  <c:v>JC Medical Center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sql.xlsx]Reference'!$P$14</c:f>
              <c:numCache>
                <c:formatCode>General</c:formatCode>
                <c:ptCount val="1"/>
                <c:pt idx="0">
                  <c:v>10.8745958745048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3EA-4B43-9B66-28BC36DC19FF}"/>
            </c:ext>
          </c:extLst>
        </c:ser>
        <c:ser>
          <c:idx val="13"/>
          <c:order val="13"/>
          <c:tx>
            <c:strRef>
              <c:f>'[project 2 workbook sql.xlsx]Reference'!$M$15</c:f>
              <c:strCache>
                <c:ptCount val="1"/>
                <c:pt idx="0">
                  <c:v>Dey 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sql.xlsx]Reference'!$P$15</c:f>
              <c:numCache>
                <c:formatCode>General</c:formatCode>
                <c:ptCount val="1"/>
                <c:pt idx="0">
                  <c:v>10.4473817140933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3EA-4B43-9B66-28BC36DC19FF}"/>
            </c:ext>
          </c:extLst>
        </c:ser>
        <c:ser>
          <c:idx val="14"/>
          <c:order val="14"/>
          <c:tx>
            <c:strRef>
              <c:f>'[project 2 workbook sql.xlsx]Reference'!$M$16</c:f>
              <c:strCache>
                <c:ptCount val="1"/>
                <c:pt idx="0">
                  <c:v>5 Corners Library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sql.xlsx]Reference'!$P$16</c:f>
              <c:numCache>
                <c:formatCode>General</c:formatCode>
                <c:ptCount val="1"/>
                <c:pt idx="0">
                  <c:v>10.2488372093023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3EA-4B43-9B66-28BC36DC19FF}"/>
            </c:ext>
          </c:extLst>
        </c:ser>
        <c:ser>
          <c:idx val="15"/>
          <c:order val="15"/>
          <c:tx>
            <c:strRef>
              <c:f>'[project 2 workbook sql.xlsx]Reference'!$M$17</c:f>
              <c:strCache>
                <c:ptCount val="1"/>
                <c:pt idx="0">
                  <c:v>Hilltop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sql.xlsx]Reference'!$P$17</c:f>
              <c:numCache>
                <c:formatCode>General</c:formatCode>
                <c:ptCount val="1"/>
                <c:pt idx="0">
                  <c:v>9.7278849654168198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3EA-4B43-9B66-28BC36DC19FF}"/>
            </c:ext>
          </c:extLst>
        </c:ser>
        <c:ser>
          <c:idx val="16"/>
          <c:order val="16"/>
          <c:tx>
            <c:strRef>
              <c:f>'[project 2 workbook sql.xlsx]Reference'!$M$18</c:f>
              <c:strCache>
                <c:ptCount val="1"/>
                <c:pt idx="0">
                  <c:v>Glenwood Ave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sql.xlsx]Reference'!$P$18</c:f>
              <c:numCache>
                <c:formatCode>General</c:formatCode>
                <c:ptCount val="1"/>
                <c:pt idx="0">
                  <c:v>9.6435089785104502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3EA-4B43-9B66-28BC36DC19FF}"/>
            </c:ext>
          </c:extLst>
        </c:ser>
        <c:ser>
          <c:idx val="17"/>
          <c:order val="17"/>
          <c:tx>
            <c:strRef>
              <c:f>'[project 2 workbook sql.xlsx]Reference'!$M$19</c:f>
              <c:strCache>
                <c:ptCount val="1"/>
                <c:pt idx="0">
                  <c:v>Baldwin at Montgomery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sql.xlsx]Reference'!$P$19</c:f>
              <c:numCache>
                <c:formatCode>General</c:formatCode>
                <c:ptCount val="1"/>
                <c:pt idx="0">
                  <c:v>9.4191906805640695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3EA-4B43-9B66-28BC36DC19FF}"/>
            </c:ext>
          </c:extLst>
        </c:ser>
        <c:ser>
          <c:idx val="18"/>
          <c:order val="18"/>
          <c:tx>
            <c:strRef>
              <c:f>'[project 2 workbook sql.xlsx]Reference'!$M$20</c:f>
              <c:strCache>
                <c:ptCount val="1"/>
                <c:pt idx="0">
                  <c:v>Paulus Hook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sql.xlsx]Reference'!$P$20</c:f>
              <c:numCache>
                <c:formatCode>General</c:formatCode>
                <c:ptCount val="1"/>
                <c:pt idx="0">
                  <c:v>9.3855475363093603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3EA-4B43-9B66-28BC36DC19FF}"/>
            </c:ext>
          </c:extLst>
        </c:ser>
        <c:ser>
          <c:idx val="19"/>
          <c:order val="19"/>
          <c:tx>
            <c:strRef>
              <c:f>'[project 2 workbook sql.xlsx]Reference'!$M$21</c:f>
              <c:strCache>
                <c:ptCount val="1"/>
                <c:pt idx="0">
                  <c:v>Astor Place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sql.xlsx]Reference'!$P$21</c:f>
              <c:numCache>
                <c:formatCode>General</c:formatCode>
                <c:ptCount val="1"/>
                <c:pt idx="0">
                  <c:v>9.3360328378078492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3EA-4B43-9B66-28BC36DC19FF}"/>
            </c:ext>
          </c:extLst>
        </c:ser>
        <c:ser>
          <c:idx val="20"/>
          <c:order val="20"/>
          <c:tx>
            <c:strRef>
              <c:f>'[project 2 workbook sql.xlsx]Reference'!$M$22</c:f>
              <c:strCache>
                <c:ptCount val="1"/>
                <c:pt idx="0">
                  <c:v>Christ Hospital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sql.xlsx]Reference'!$P$22</c:f>
              <c:numCache>
                <c:formatCode>General</c:formatCode>
                <c:ptCount val="1"/>
                <c:pt idx="0">
                  <c:v>9.2946623660389101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EA-4B43-9B66-28BC36DC19FF}"/>
            </c:ext>
          </c:extLst>
        </c:ser>
        <c:ser>
          <c:idx val="21"/>
          <c:order val="21"/>
          <c:tx>
            <c:strRef>
              <c:f>'[project 2 workbook sql.xlsx]Reference'!$M$23</c:f>
              <c:strCache>
                <c:ptCount val="1"/>
                <c:pt idx="0">
                  <c:v>Newport PATH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sql.xlsx]Reference'!$P$23</c:f>
              <c:numCache>
                <c:formatCode>General</c:formatCode>
                <c:ptCount val="1"/>
                <c:pt idx="0">
                  <c:v>9.2101511214442002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3EA-4B43-9B66-28BC36DC19FF}"/>
            </c:ext>
          </c:extLst>
        </c:ser>
        <c:ser>
          <c:idx val="22"/>
          <c:order val="22"/>
          <c:tx>
            <c:strRef>
              <c:f>'[project 2 workbook sql.xlsx]Reference'!$M$24</c:f>
              <c:strCache>
                <c:ptCount val="1"/>
                <c:pt idx="0">
                  <c:v>Washington 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sql.xlsx]Reference'!$P$24</c:f>
              <c:numCache>
                <c:formatCode>General</c:formatCode>
                <c:ptCount val="1"/>
                <c:pt idx="0">
                  <c:v>8.5868788567716798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3EA-4B43-9B66-28BC36DC19FF}"/>
            </c:ext>
          </c:extLst>
        </c:ser>
        <c:ser>
          <c:idx val="23"/>
          <c:order val="23"/>
          <c:tx>
            <c:strRef>
              <c:f>'[project 2 workbook sql.xlsx]Reference'!$M$25</c:f>
              <c:strCache>
                <c:ptCount val="1"/>
                <c:pt idx="0">
                  <c:v>Bergen Ave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sql.xlsx]Reference'!$P$25</c:f>
              <c:numCache>
                <c:formatCode>General</c:formatCode>
                <c:ptCount val="1"/>
                <c:pt idx="0">
                  <c:v>8.3656769176387407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3EA-4B43-9B66-28BC36DC19FF}"/>
            </c:ext>
          </c:extLst>
        </c:ser>
        <c:ser>
          <c:idx val="24"/>
          <c:order val="24"/>
          <c:tx>
            <c:strRef>
              <c:f>'[project 2 workbook sql.xlsx]Reference'!$M$26</c:f>
              <c:strCache>
                <c:ptCount val="1"/>
                <c:pt idx="0">
                  <c:v>Oakland Ave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sql.xlsx]Reference'!$P$26</c:f>
              <c:numCache>
                <c:formatCode>General</c:formatCode>
                <c:ptCount val="1"/>
                <c:pt idx="0">
                  <c:v>8.3105064167421094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3EA-4B43-9B66-28BC36DC19FF}"/>
            </c:ext>
          </c:extLst>
        </c:ser>
        <c:ser>
          <c:idx val="25"/>
          <c:order val="25"/>
          <c:tx>
            <c:strRef>
              <c:f>'[project 2 workbook sql.xlsx]Reference'!$M$27</c:f>
              <c:strCache>
                <c:ptCount val="1"/>
                <c:pt idx="0">
                  <c:v>Journal Square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sql.xlsx]Reference'!$P$27</c:f>
              <c:numCache>
                <c:formatCode>General</c:formatCode>
                <c:ptCount val="1"/>
                <c:pt idx="0">
                  <c:v>8.2540052226692104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3EA-4B43-9B66-28BC36DC19FF}"/>
            </c:ext>
          </c:extLst>
        </c:ser>
        <c:ser>
          <c:idx val="26"/>
          <c:order val="26"/>
          <c:tx>
            <c:strRef>
              <c:f>'[project 2 workbook sql.xlsx]Reference'!$M$28</c:f>
              <c:strCache>
                <c:ptCount val="1"/>
                <c:pt idx="0">
                  <c:v>Columbus Dr at Exchange Pl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sql.xlsx]Reference'!$P$28</c:f>
              <c:numCache>
                <c:formatCode>General</c:formatCode>
                <c:ptCount val="1"/>
                <c:pt idx="0">
                  <c:v>8.1694915254237301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3EA-4B43-9B66-28BC36DC19FF}"/>
            </c:ext>
          </c:extLst>
        </c:ser>
        <c:ser>
          <c:idx val="27"/>
          <c:order val="27"/>
          <c:tx>
            <c:strRef>
              <c:f>'[project 2 workbook sql.xlsx]Reference'!$M$29</c:f>
              <c:strCache>
                <c:ptCount val="1"/>
                <c:pt idx="0">
                  <c:v>City Hall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sql.xlsx]Reference'!$P$29</c:f>
              <c:numCache>
                <c:formatCode>General</c:formatCode>
                <c:ptCount val="1"/>
                <c:pt idx="0">
                  <c:v>8.1562393550584797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83EA-4B43-9B66-28BC36DC19FF}"/>
            </c:ext>
          </c:extLst>
        </c:ser>
        <c:ser>
          <c:idx val="28"/>
          <c:order val="28"/>
          <c:tx>
            <c:strRef>
              <c:f>'[project 2 workbook sql.xlsx]Reference'!$M$30</c:f>
              <c:strCache>
                <c:ptCount val="1"/>
                <c:pt idx="0">
                  <c:v>Sip Ave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sql.xlsx]Reference'!$P$30</c:f>
              <c:numCache>
                <c:formatCode>General</c:formatCode>
                <c:ptCount val="1"/>
                <c:pt idx="0">
                  <c:v>7.8870207416718996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3EA-4B43-9B66-28BC36DC19FF}"/>
            </c:ext>
          </c:extLst>
        </c:ser>
        <c:ser>
          <c:idx val="29"/>
          <c:order val="29"/>
          <c:tx>
            <c:strRef>
              <c:f>'[project 2 workbook sql.xlsx]Reference'!$M$31</c:f>
              <c:strCache>
                <c:ptCount val="1"/>
                <c:pt idx="0">
                  <c:v>Marin Light Rail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sql.xlsx]Reference'!$P$31</c:f>
              <c:numCache>
                <c:formatCode>General</c:formatCode>
                <c:ptCount val="1"/>
                <c:pt idx="0">
                  <c:v>7.8797751582623903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3EA-4B43-9B66-28BC36DC19FF}"/>
            </c:ext>
          </c:extLst>
        </c:ser>
        <c:ser>
          <c:idx val="30"/>
          <c:order val="30"/>
          <c:tx>
            <c:strRef>
              <c:f>'[project 2 workbook sql.xlsx]Reference'!$M$32</c:f>
              <c:strCache>
                <c:ptCount val="1"/>
                <c:pt idx="0">
                  <c:v>Essex Light Rail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sql.xlsx]Reference'!$P$32</c:f>
              <c:numCache>
                <c:formatCode>General</c:formatCode>
                <c:ptCount val="1"/>
                <c:pt idx="0">
                  <c:v>7.8617431803060498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83EA-4B43-9B66-28BC36DC19FF}"/>
            </c:ext>
          </c:extLst>
        </c:ser>
        <c:ser>
          <c:idx val="31"/>
          <c:order val="31"/>
          <c:tx>
            <c:strRef>
              <c:f>'[project 2 workbook sql.xlsx]Reference'!$M$33</c:f>
              <c:strCache>
                <c:ptCount val="1"/>
                <c:pt idx="0">
                  <c:v>Montgomery 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sql.xlsx]Reference'!$P$33</c:f>
              <c:numCache>
                <c:formatCode>General</c:formatCode>
                <c:ptCount val="1"/>
                <c:pt idx="0">
                  <c:v>7.8142530051516896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83EA-4B43-9B66-28BC36DC19FF}"/>
            </c:ext>
          </c:extLst>
        </c:ser>
        <c:ser>
          <c:idx val="32"/>
          <c:order val="32"/>
          <c:tx>
            <c:strRef>
              <c:f>'[project 2 workbook sql.xlsx]Reference'!$M$34</c:f>
              <c:strCache>
                <c:ptCount val="1"/>
                <c:pt idx="0">
                  <c:v>Fairmount Ave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sql.xlsx]Reference'!$P$34</c:f>
              <c:numCache>
                <c:formatCode>General</c:formatCode>
                <c:ptCount val="1"/>
                <c:pt idx="0">
                  <c:v>7.75514644351464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3EA-4B43-9B66-28BC36DC19FF}"/>
            </c:ext>
          </c:extLst>
        </c:ser>
        <c:ser>
          <c:idx val="33"/>
          <c:order val="33"/>
          <c:tx>
            <c:strRef>
              <c:f>'[project 2 workbook sql.xlsx]Reference'!$M$35</c:f>
              <c:strCache>
                <c:ptCount val="1"/>
                <c:pt idx="0">
                  <c:v>Harborside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sql.xlsx]Reference'!$P$35</c:f>
              <c:numCache>
                <c:formatCode>General</c:formatCode>
                <c:ptCount val="1"/>
                <c:pt idx="0">
                  <c:v>7.6060265768294997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3EA-4B43-9B66-28BC36DC19FF}"/>
            </c:ext>
          </c:extLst>
        </c:ser>
        <c:ser>
          <c:idx val="34"/>
          <c:order val="34"/>
          <c:tx>
            <c:strRef>
              <c:f>'[project 2 workbook sql.xlsx]Reference'!$M$36</c:f>
              <c:strCache>
                <c:ptCount val="1"/>
                <c:pt idx="0">
                  <c:v>Warren 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sql.xlsx]Reference'!$P$36</c:f>
              <c:numCache>
                <c:formatCode>General</c:formatCode>
                <c:ptCount val="1"/>
                <c:pt idx="0">
                  <c:v>7.3902193982839099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83EA-4B43-9B66-28BC36DC19FF}"/>
            </c:ext>
          </c:extLst>
        </c:ser>
        <c:ser>
          <c:idx val="35"/>
          <c:order val="35"/>
          <c:tx>
            <c:strRef>
              <c:f>'[project 2 workbook sql.xlsx]Reference'!$M$37</c:f>
              <c:strCache>
                <c:ptCount val="1"/>
                <c:pt idx="0">
                  <c:v>Morris Canal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sql.xlsx]Reference'!$P$37</c:f>
              <c:numCache>
                <c:formatCode>General</c:formatCode>
                <c:ptCount val="1"/>
                <c:pt idx="0">
                  <c:v>7.21595009794824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83EA-4B43-9B66-28BC36DC19FF}"/>
            </c:ext>
          </c:extLst>
        </c:ser>
        <c:ser>
          <c:idx val="36"/>
          <c:order val="36"/>
          <c:tx>
            <c:strRef>
              <c:f>'[project 2 workbook sql.xlsx]Reference'!$M$38</c:f>
              <c:strCache>
                <c:ptCount val="1"/>
                <c:pt idx="0">
                  <c:v>Grand 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sql.xlsx]Reference'!$P$38</c:f>
              <c:numCache>
                <c:formatCode>General</c:formatCode>
                <c:ptCount val="1"/>
                <c:pt idx="0">
                  <c:v>7.2122165046693301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83EA-4B43-9B66-28BC36DC19FF}"/>
            </c:ext>
          </c:extLst>
        </c:ser>
        <c:ser>
          <c:idx val="37"/>
          <c:order val="37"/>
          <c:tx>
            <c:strRef>
              <c:f>'[project 2 workbook sql.xlsx]Reference'!$M$39</c:f>
              <c:strCache>
                <c:ptCount val="1"/>
                <c:pt idx="0">
                  <c:v>Columbus Drive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sql.xlsx]Reference'!$P$39</c:f>
              <c:numCache>
                <c:formatCode>General</c:formatCode>
                <c:ptCount val="1"/>
                <c:pt idx="0">
                  <c:v>7.1353395243133102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83EA-4B43-9B66-28BC36DC19FF}"/>
            </c:ext>
          </c:extLst>
        </c:ser>
        <c:ser>
          <c:idx val="38"/>
          <c:order val="38"/>
          <c:tx>
            <c:strRef>
              <c:f>'[project 2 workbook sql.xlsx]Reference'!$M$40</c:f>
              <c:strCache>
                <c:ptCount val="1"/>
                <c:pt idx="0">
                  <c:v>Van Vorst 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sql.xlsx]Reference'!$P$40</c:f>
              <c:numCache>
                <c:formatCode>General</c:formatCode>
                <c:ptCount val="1"/>
                <c:pt idx="0">
                  <c:v>7.0251107411900797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83EA-4B43-9B66-28BC36DC19FF}"/>
            </c:ext>
          </c:extLst>
        </c:ser>
        <c:ser>
          <c:idx val="39"/>
          <c:order val="39"/>
          <c:tx>
            <c:strRef>
              <c:f>'[project 2 workbook sql.xlsx]Reference'!$M$41</c:f>
              <c:strCache>
                <c:ptCount val="1"/>
                <c:pt idx="0">
                  <c:v>Hamilton 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sql.xlsx]Reference'!$P$41</c:f>
              <c:numCache>
                <c:formatCode>General</c:formatCode>
                <c:ptCount val="1"/>
                <c:pt idx="0">
                  <c:v>6.9200704269320603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83EA-4B43-9B66-28BC36DC19FF}"/>
            </c:ext>
          </c:extLst>
        </c:ser>
        <c:ser>
          <c:idx val="40"/>
          <c:order val="40"/>
          <c:tx>
            <c:strRef>
              <c:f>'[project 2 workbook sql.xlsx]Reference'!$M$42</c:f>
              <c:strCache>
                <c:ptCount val="1"/>
                <c:pt idx="0">
                  <c:v>York 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sql.xlsx]Reference'!$P$42</c:f>
              <c:numCache>
                <c:formatCode>General</c:formatCode>
                <c:ptCount val="1"/>
                <c:pt idx="0">
                  <c:v>6.8935108153078204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83EA-4B43-9B66-28BC36DC19FF}"/>
            </c:ext>
          </c:extLst>
        </c:ser>
        <c:ser>
          <c:idx val="41"/>
          <c:order val="41"/>
          <c:tx>
            <c:strRef>
              <c:f>'[project 2 workbook sql.xlsx]Reference'!$M$43</c:f>
              <c:strCache>
                <c:ptCount val="1"/>
                <c:pt idx="0">
                  <c:v>Newark Ave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sql.xlsx]Reference'!$P$43</c:f>
              <c:numCache>
                <c:formatCode>General</c:formatCode>
                <c:ptCount val="1"/>
                <c:pt idx="0">
                  <c:v>6.6869201620279597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3EA-4B43-9B66-28BC36DC19FF}"/>
            </c:ext>
          </c:extLst>
        </c:ser>
        <c:ser>
          <c:idx val="42"/>
          <c:order val="42"/>
          <c:tx>
            <c:strRef>
              <c:f>'[project 2 workbook sql.xlsx]Reference'!$M$44</c:f>
              <c:strCache>
                <c:ptCount val="1"/>
                <c:pt idx="0">
                  <c:v>McGinley Square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sql.xlsx]Reference'!$P$44</c:f>
              <c:numCache>
                <c:formatCode>General</c:formatCode>
                <c:ptCount val="1"/>
                <c:pt idx="0">
                  <c:v>6.4429698018849804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83EA-4B43-9B66-28BC36DC19FF}"/>
            </c:ext>
          </c:extLst>
        </c:ser>
        <c:ser>
          <c:idx val="43"/>
          <c:order val="43"/>
          <c:tx>
            <c:strRef>
              <c:f>'[project 2 workbook sql.xlsx]Reference'!$M$45</c:f>
              <c:strCache>
                <c:ptCount val="1"/>
                <c:pt idx="0">
                  <c:v>Brunswick &amp; 6th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sql.xlsx]Reference'!$P$45</c:f>
              <c:numCache>
                <c:formatCode>General</c:formatCode>
                <c:ptCount val="1"/>
                <c:pt idx="0">
                  <c:v>6.4138990898930199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83EA-4B43-9B66-28BC36DC19FF}"/>
            </c:ext>
          </c:extLst>
        </c:ser>
        <c:ser>
          <c:idx val="44"/>
          <c:order val="44"/>
          <c:tx>
            <c:strRef>
              <c:f>'[project 2 workbook sql.xlsx]Reference'!$M$46</c:f>
              <c:strCache>
                <c:ptCount val="1"/>
                <c:pt idx="0">
                  <c:v>Brunswick 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sql.xlsx]Reference'!$P$46</c:f>
              <c:numCache>
                <c:formatCode>General</c:formatCode>
                <c:ptCount val="1"/>
                <c:pt idx="0">
                  <c:v>6.2187005236877404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83EA-4B43-9B66-28BC36DC19FF}"/>
            </c:ext>
          </c:extLst>
        </c:ser>
        <c:ser>
          <c:idx val="45"/>
          <c:order val="45"/>
          <c:tx>
            <c:strRef>
              <c:f>'[project 2 workbook sql.xlsx]Reference'!$M$47</c:f>
              <c:strCache>
                <c:ptCount val="1"/>
                <c:pt idx="0">
                  <c:v>Grove St PATH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sql.xlsx]Reference'!$P$47</c:f>
              <c:numCache>
                <c:formatCode>General</c:formatCode>
                <c:ptCount val="1"/>
                <c:pt idx="0">
                  <c:v>5.9505733153727398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83EA-4B43-9B66-28BC36DC19FF}"/>
            </c:ext>
          </c:extLst>
        </c:ser>
        <c:ser>
          <c:idx val="46"/>
          <c:order val="46"/>
          <c:tx>
            <c:strRef>
              <c:f>'[project 2 workbook sql.xlsx]Reference'!$M$48</c:f>
              <c:strCache>
                <c:ptCount val="1"/>
                <c:pt idx="0">
                  <c:v>Manila &amp; 1st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sql.xlsx]Reference'!$P$48</c:f>
              <c:numCache>
                <c:formatCode>General</c:formatCode>
                <c:ptCount val="1"/>
                <c:pt idx="0">
                  <c:v>5.9188159861158001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83EA-4B43-9B66-28BC36DC19FF}"/>
            </c:ext>
          </c:extLst>
        </c:ser>
        <c:ser>
          <c:idx val="47"/>
          <c:order val="47"/>
          <c:tx>
            <c:strRef>
              <c:f>'[project 2 workbook sql.xlsx]Reference'!$M$49</c:f>
              <c:strCache>
                <c:ptCount val="1"/>
                <c:pt idx="0">
                  <c:v>Monmouth and 6th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sql.xlsx]Reference'!$P$49</c:f>
              <c:numCache>
                <c:formatCode>General</c:formatCode>
                <c:ptCount val="1"/>
                <c:pt idx="0">
                  <c:v>5.8613534232090903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83EA-4B43-9B66-28BC36DC19FF}"/>
            </c:ext>
          </c:extLst>
        </c:ser>
        <c:ser>
          <c:idx val="48"/>
          <c:order val="48"/>
          <c:tx>
            <c:strRef>
              <c:f>'[project 2 workbook sql.xlsx]Reference'!$M$50</c:f>
              <c:strCache>
                <c:ptCount val="1"/>
                <c:pt idx="0">
                  <c:v>Jersey &amp; 6th 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sql.xlsx]Reference'!$P$50</c:f>
              <c:numCache>
                <c:formatCode>General</c:formatCode>
                <c:ptCount val="1"/>
                <c:pt idx="0">
                  <c:v>5.0938963752972501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83EA-4B43-9B66-28BC36DC19FF}"/>
            </c:ext>
          </c:extLst>
        </c:ser>
        <c:ser>
          <c:idx val="49"/>
          <c:order val="49"/>
          <c:tx>
            <c:strRef>
              <c:f>'[project 2 workbook sql.xlsx]Reference'!$M$51</c:f>
              <c:strCache>
                <c:ptCount val="1"/>
                <c:pt idx="0">
                  <c:v>Jersey &amp; 3rd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sql.xlsx]Reference'!$P$51</c:f>
              <c:numCache>
                <c:formatCode>General</c:formatCode>
                <c:ptCount val="1"/>
                <c:pt idx="0">
                  <c:v>4.8942846872753396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83EA-4B43-9B66-28BC36DC19FF}"/>
            </c:ext>
          </c:extLst>
        </c:ser>
        <c:ser>
          <c:idx val="50"/>
          <c:order val="50"/>
          <c:tx>
            <c:strRef>
              <c:f>'[project 2 workbook sql.xlsx]Reference'!$M$52</c:f>
              <c:strCache>
                <c:ptCount val="1"/>
                <c:pt idx="0">
                  <c:v>Dixon Mills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'[project 2 workbook sql.xlsx]Reference'!$P$1</c:f>
              <c:strCache>
                <c:ptCount val="1"/>
                <c:pt idx="0">
                  <c:v>avg_ride_time</c:v>
                </c:pt>
              </c:strCache>
            </c:strRef>
          </c:cat>
          <c:val>
            <c:numRef>
              <c:f>'[project 2 workbook sql.xlsx]Reference'!$P$52</c:f>
              <c:numCache>
                <c:formatCode>General</c:formatCode>
                <c:ptCount val="1"/>
                <c:pt idx="0">
                  <c:v>4.89419662402101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83EA-4B43-9B66-28BC36DC1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8548464"/>
        <c:axId val="448525424"/>
        <c:axId val="0"/>
        <c:extLst>
          <c:ext xmlns:c15="http://schemas.microsoft.com/office/drawing/2012/chart" uri="{02D57815-91ED-43cb-92C2-25804820EDAC}">
            <c15:filteredBarSeries>
              <c15:ser>
                <c:idx val="51"/>
                <c:order val="51"/>
                <c:tx>
                  <c:strRef>
                    <c:extLst>
                      <c:ext uri="{02D57815-91ED-43cb-92C2-25804820EDAC}">
                        <c15:formulaRef>
                          <c15:sqref>'[project 2 workbook sql.xlsx]Reference'!$M$53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'[project 2 workbook sql.xlsx]Reference'!$P$53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3-83EA-4B43-9B66-28BC36DC19FF}"/>
                  </c:ext>
                </c:extLst>
              </c15:ser>
            </c15:filteredBarSeries>
            <c15:filteredBa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sql.xlsx]Reference'!$M$54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sql.xlsx]Reference'!$P$54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83EA-4B43-9B66-28BC36DC19FF}"/>
                  </c:ext>
                </c:extLst>
              </c15:ser>
            </c15:filteredBarSeries>
            <c15:filteredBa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sql.xlsx]Reference'!$M$55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sql.xlsx]Reference'!$P$55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83EA-4B43-9B66-28BC36DC19FF}"/>
                  </c:ext>
                </c:extLst>
              </c15:ser>
            </c15:filteredBarSeries>
            <c15:filteredBa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sql.xlsx]Reference'!$M$56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sql.xlsx]Reference'!$P$56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83EA-4B43-9B66-28BC36DC19FF}"/>
                  </c:ext>
                </c:extLst>
              </c15:ser>
            </c15:filteredBarSeries>
            <c15:filteredBa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sql.xlsx]Reference'!$P$57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83EA-4B43-9B66-28BC36DC19FF}"/>
                  </c:ext>
                </c:extLst>
              </c15:ser>
            </c15:filteredBarSeries>
            <c15:filteredBa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sql.xlsx]Reference'!$M$58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sql.xlsx]Reference'!$P$58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83EA-4B43-9B66-28BC36DC19FF}"/>
                  </c:ext>
                </c:extLst>
              </c15:ser>
            </c15:filteredBarSeries>
            <c15:filteredBa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sql.xlsx]Reference'!$P$59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83EA-4B43-9B66-28BC36DC19FF}"/>
                  </c:ext>
                </c:extLst>
              </c15:ser>
            </c15:filteredBarSeries>
            <c15:filteredBa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83EA-4B43-9B66-28BC36DC19FF}"/>
                  </c:ext>
                </c:extLst>
              </c15:ser>
            </c15:filteredBarSeries>
            <c15:filteredBa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83EA-4B43-9B66-28BC36DC19FF}"/>
                  </c:ext>
                </c:extLst>
              </c15:ser>
            </c15:filteredBarSeries>
            <c15:filteredBa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83EA-4B43-9B66-28BC36DC19FF}"/>
                  </c:ext>
                </c:extLst>
              </c15:ser>
            </c15:filteredBarSeries>
            <c15:filteredBa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83EA-4B43-9B66-28BC36DC19FF}"/>
                  </c:ext>
                </c:extLst>
              </c15:ser>
            </c15:filteredBarSeries>
            <c15:filteredBa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83EA-4B43-9B66-28BC36DC19FF}"/>
                  </c:ext>
                </c:extLst>
              </c15:ser>
            </c15:filteredBarSeries>
            <c15:filteredBa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83EA-4B43-9B66-28BC36DC19FF}"/>
                  </c:ext>
                </c:extLst>
              </c15:ser>
            </c15:filteredBarSeries>
            <c15:filteredBa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83EA-4B43-9B66-28BC36DC19FF}"/>
                  </c:ext>
                </c:extLst>
              </c15:ser>
            </c15:filteredBarSeries>
            <c15:filteredBa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83EA-4B43-9B66-28BC36DC19FF}"/>
                  </c:ext>
                </c:extLst>
              </c15:ser>
            </c15:filteredBarSeries>
            <c15:filteredBa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83EA-4B43-9B66-28BC36DC19FF}"/>
                  </c:ext>
                </c:extLst>
              </c15:ser>
            </c15:filteredBarSeries>
            <c15:filteredBa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sql.xlsx]Reference'!$M$69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sql.xlsx]Reference'!$P$69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83EA-4B43-9B66-28BC36DC19FF}"/>
                  </c:ext>
                </c:extLst>
              </c15:ser>
            </c15:filteredBarSeries>
            <c15:filteredBa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83EA-4B43-9B66-28BC36DC19FF}"/>
                  </c:ext>
                </c:extLst>
              </c15:ser>
            </c15:filteredBarSeries>
            <c15:filteredBa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83EA-4B43-9B66-28BC36DC19FF}"/>
                  </c:ext>
                </c:extLst>
              </c15:ser>
            </c15:filteredBarSeries>
            <c15:filteredBa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83EA-4B43-9B66-28BC36DC19FF}"/>
                  </c:ext>
                </c:extLst>
              </c15:ser>
            </c15:filteredBarSeries>
            <c15:filteredBarSeries>
              <c15:ser>
                <c:idx val="71"/>
                <c:order val="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83EA-4B43-9B66-28BC36DC19FF}"/>
                  </c:ext>
                </c:extLst>
              </c15:ser>
            </c15:filteredBarSeries>
            <c15:filteredBarSeries>
              <c15:ser>
                <c:idx val="72"/>
                <c:order val="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83EA-4B43-9B66-28BC36DC19FF}"/>
                  </c:ext>
                </c:extLst>
              </c15:ser>
            </c15:filteredBarSeries>
            <c15:filteredBarSeries>
              <c15:ser>
                <c:idx val="73"/>
                <c:order val="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9-83EA-4B43-9B66-28BC36DC19FF}"/>
                  </c:ext>
                </c:extLst>
              </c15:ser>
            </c15:filteredBarSeries>
            <c15:filteredBarSeries>
              <c15:ser>
                <c:idx val="74"/>
                <c:order val="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A-83EA-4B43-9B66-28BC36DC19FF}"/>
                  </c:ext>
                </c:extLst>
              </c15:ser>
            </c15:filteredBarSeries>
            <c15:filteredBarSeries>
              <c15:ser>
                <c:idx val="75"/>
                <c:order val="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B-83EA-4B43-9B66-28BC36DC19FF}"/>
                  </c:ext>
                </c:extLst>
              </c15:ser>
            </c15:filteredBarSeries>
            <c15:filteredBarSeries>
              <c15:ser>
                <c:idx val="76"/>
                <c:order val="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C-83EA-4B43-9B66-28BC36DC19FF}"/>
                  </c:ext>
                </c:extLst>
              </c15:ser>
            </c15:filteredBarSeries>
            <c15:filteredBarSeries>
              <c15:ser>
                <c:idx val="77"/>
                <c:order val="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sql.xlsx]Reference'!$M$79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sql.xlsx]Reference'!$P$79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83EA-4B43-9B66-28BC36DC19FF}"/>
                  </c:ext>
                </c:extLst>
              </c15:ser>
            </c15:filteredBarSeries>
            <c15:filteredBarSeries>
              <c15:ser>
                <c:idx val="78"/>
                <c:order val="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E-83EA-4B43-9B66-28BC36DC19FF}"/>
                  </c:ext>
                </c:extLst>
              </c15:ser>
            </c15:filteredBarSeries>
            <c15:filteredBarSeries>
              <c15:ser>
                <c:idx val="79"/>
                <c:order val="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F-83EA-4B43-9B66-28BC36DC19FF}"/>
                  </c:ext>
                </c:extLst>
              </c15:ser>
            </c15:filteredBarSeries>
            <c15:filteredBarSeries>
              <c15:ser>
                <c:idx val="80"/>
                <c:order val="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83EA-4B43-9B66-28BC36DC19FF}"/>
                  </c:ext>
                </c:extLst>
              </c15:ser>
            </c15:filteredBarSeries>
            <c15:filteredBarSeries>
              <c15:ser>
                <c:idx val="81"/>
                <c:order val="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1-83EA-4B43-9B66-28BC36DC19FF}"/>
                  </c:ext>
                </c:extLst>
              </c15:ser>
            </c15:filteredBarSeries>
            <c15:filteredBarSeries>
              <c15:ser>
                <c:idx val="82"/>
                <c:order val="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2-83EA-4B43-9B66-28BC36DC19FF}"/>
                  </c:ext>
                </c:extLst>
              </c15:ser>
            </c15:filteredBarSeries>
            <c15:filteredBarSeries>
              <c15:ser>
                <c:idx val="83"/>
                <c:order val="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3-83EA-4B43-9B66-28BC36DC19FF}"/>
                  </c:ext>
                </c:extLst>
              </c15:ser>
            </c15:filteredBarSeries>
            <c15:filteredBarSeries>
              <c15:ser>
                <c:idx val="84"/>
                <c:order val="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4-83EA-4B43-9B66-28BC36DC19FF}"/>
                  </c:ext>
                </c:extLst>
              </c15:ser>
            </c15:filteredBarSeries>
            <c15:filteredBarSeries>
              <c15:ser>
                <c:idx val="85"/>
                <c:order val="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5-83EA-4B43-9B66-28BC36DC19FF}"/>
                  </c:ext>
                </c:extLst>
              </c15:ser>
            </c15:filteredBarSeries>
            <c15:filteredBarSeries>
              <c15:ser>
                <c:idx val="86"/>
                <c:order val="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6-83EA-4B43-9B66-28BC36DC19FF}"/>
                  </c:ext>
                </c:extLst>
              </c15:ser>
            </c15:filteredBarSeries>
            <c15:filteredBarSeries>
              <c15:ser>
                <c:idx val="87"/>
                <c:order val="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sql.xlsx]Reference'!$M$89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sql.xlsx]Reference'!$P$89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7-83EA-4B43-9B66-28BC36DC19FF}"/>
                  </c:ext>
                </c:extLst>
              </c15:ser>
            </c15:filteredBarSeries>
            <c15:filteredBarSeries>
              <c15:ser>
                <c:idx val="88"/>
                <c:order val="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8-83EA-4B43-9B66-28BC36DC19FF}"/>
                  </c:ext>
                </c:extLst>
              </c15:ser>
            </c15:filteredBarSeries>
            <c15:filteredBarSeries>
              <c15:ser>
                <c:idx val="89"/>
                <c:order val="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83EA-4B43-9B66-28BC36DC19FF}"/>
                  </c:ext>
                </c:extLst>
              </c15:ser>
            </c15:filteredBarSeries>
            <c15:filteredBarSeries>
              <c15:ser>
                <c:idx val="90"/>
                <c:order val="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A-83EA-4B43-9B66-28BC36DC19FF}"/>
                  </c:ext>
                </c:extLst>
              </c15:ser>
            </c15:filteredBarSeries>
            <c15:filteredBarSeries>
              <c15:ser>
                <c:idx val="91"/>
                <c:order val="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B-83EA-4B43-9B66-28BC36DC19FF}"/>
                  </c:ext>
                </c:extLst>
              </c15:ser>
            </c15:filteredBarSeries>
            <c15:filteredBarSeries>
              <c15:ser>
                <c:idx val="92"/>
                <c:order val="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C-83EA-4B43-9B66-28BC36DC19FF}"/>
                  </c:ext>
                </c:extLst>
              </c15:ser>
            </c15:filteredBarSeries>
            <c15:filteredBarSeries>
              <c15:ser>
                <c:idx val="93"/>
                <c:order val="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D-83EA-4B43-9B66-28BC36DC19FF}"/>
                  </c:ext>
                </c:extLst>
              </c15:ser>
            </c15:filteredBarSeries>
            <c15:filteredBarSeries>
              <c15:ser>
                <c:idx val="94"/>
                <c:order val="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E-83EA-4B43-9B66-28BC36DC19FF}"/>
                  </c:ext>
                </c:extLst>
              </c15:ser>
            </c15:filteredBarSeries>
            <c15:filteredBarSeries>
              <c15:ser>
                <c:idx val="95"/>
                <c:order val="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F-83EA-4B43-9B66-28BC36DC19FF}"/>
                  </c:ext>
                </c:extLst>
              </c15:ser>
            </c15:filteredBarSeries>
            <c15:filteredBarSeries>
              <c15:ser>
                <c:idx val="96"/>
                <c:order val="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0-83EA-4B43-9B66-28BC36DC19FF}"/>
                  </c:ext>
                </c:extLst>
              </c15:ser>
            </c15:filteredBarSeries>
            <c15:filteredBarSeries>
              <c15:ser>
                <c:idx val="97"/>
                <c:order val="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sql.xlsx]Reference'!$M$99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sql.xlsx]Reference'!$P$99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1-83EA-4B43-9B66-28BC36DC19FF}"/>
                  </c:ext>
                </c:extLst>
              </c15:ser>
            </c15:filteredBarSeries>
            <c15:filteredBarSeries>
              <c15:ser>
                <c:idx val="98"/>
                <c:order val="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83EA-4B43-9B66-28BC36DC19FF}"/>
                  </c:ext>
                </c:extLst>
              </c15:ser>
            </c15:filteredBarSeries>
            <c15:filteredBarSeries>
              <c15:ser>
                <c:idx val="99"/>
                <c:order val="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3-83EA-4B43-9B66-28BC36DC19FF}"/>
                  </c:ext>
                </c:extLst>
              </c15:ser>
            </c15:filteredBarSeries>
            <c15:filteredBarSeries>
              <c15:ser>
                <c:idx val="100"/>
                <c:order val="1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4-83EA-4B43-9B66-28BC36DC19FF}"/>
                  </c:ext>
                </c:extLst>
              </c15:ser>
            </c15:filteredBarSeries>
            <c15:filteredBarSeries>
              <c15:ser>
                <c:idx val="101"/>
                <c:order val="1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5-83EA-4B43-9B66-28BC36DC19FF}"/>
                  </c:ext>
                </c:extLst>
              </c15:ser>
            </c15:filteredBarSeries>
            <c15:filteredBarSeries>
              <c15:ser>
                <c:idx val="102"/>
                <c:order val="1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6-83EA-4B43-9B66-28BC36DC19FF}"/>
                  </c:ext>
                </c:extLst>
              </c15:ser>
            </c15:filteredBarSeries>
            <c15:filteredBarSeries>
              <c15:ser>
                <c:idx val="103"/>
                <c:order val="1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7-83EA-4B43-9B66-28BC36DC19FF}"/>
                  </c:ext>
                </c:extLst>
              </c15:ser>
            </c15:filteredBarSeries>
            <c15:filteredBarSeries>
              <c15:ser>
                <c:idx val="104"/>
                <c:order val="1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8-83EA-4B43-9B66-28BC36DC19FF}"/>
                  </c:ext>
                </c:extLst>
              </c15:ser>
            </c15:filteredBarSeries>
            <c15:filteredBarSeries>
              <c15:ser>
                <c:idx val="105"/>
                <c:order val="1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9-83EA-4B43-9B66-28BC36DC19FF}"/>
                  </c:ext>
                </c:extLst>
              </c15:ser>
            </c15:filteredBarSeries>
            <c15:filteredBarSeries>
              <c15:ser>
                <c:idx val="106"/>
                <c:order val="1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A-83EA-4B43-9B66-28BC36DC19FF}"/>
                  </c:ext>
                </c:extLst>
              </c15:ser>
            </c15:filteredBarSeries>
            <c15:filteredBarSeries>
              <c15:ser>
                <c:idx val="107"/>
                <c:order val="1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sql.xlsx]Reference'!$M$109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sql.xlsx]Reference'!$P$109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83EA-4B43-9B66-28BC36DC19FF}"/>
                  </c:ext>
                </c:extLst>
              </c15:ser>
            </c15:filteredBarSeries>
            <c15:filteredBarSeries>
              <c15:ser>
                <c:idx val="108"/>
                <c:order val="1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C-83EA-4B43-9B66-28BC36DC19FF}"/>
                  </c:ext>
                </c:extLst>
              </c15:ser>
            </c15:filteredBarSeries>
            <c15:filteredBarSeries>
              <c15:ser>
                <c:idx val="109"/>
                <c:order val="1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D-83EA-4B43-9B66-28BC36DC19FF}"/>
                  </c:ext>
                </c:extLst>
              </c15:ser>
            </c15:filteredBarSeries>
            <c15:filteredBarSeries>
              <c15:ser>
                <c:idx val="110"/>
                <c:order val="1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E-83EA-4B43-9B66-28BC36DC19FF}"/>
                  </c:ext>
                </c:extLst>
              </c15:ser>
            </c15:filteredBarSeries>
            <c15:filteredBarSeries>
              <c15:ser>
                <c:idx val="111"/>
                <c:order val="1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F-83EA-4B43-9B66-28BC36DC19FF}"/>
                  </c:ext>
                </c:extLst>
              </c15:ser>
            </c15:filteredBarSeries>
            <c15:filteredBarSeries>
              <c15:ser>
                <c:idx val="112"/>
                <c:order val="1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0-83EA-4B43-9B66-28BC36DC19FF}"/>
                  </c:ext>
                </c:extLst>
              </c15:ser>
            </c15:filteredBarSeries>
            <c15:filteredBarSeries>
              <c15:ser>
                <c:idx val="113"/>
                <c:order val="1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1-83EA-4B43-9B66-28BC36DC19FF}"/>
                  </c:ext>
                </c:extLst>
              </c15:ser>
            </c15:filteredBarSeries>
            <c15:filteredBarSeries>
              <c15:ser>
                <c:idx val="114"/>
                <c:order val="1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2-83EA-4B43-9B66-28BC36DC19FF}"/>
                  </c:ext>
                </c:extLst>
              </c15:ser>
            </c15:filteredBarSeries>
            <c15:filteredBarSeries>
              <c15:ser>
                <c:idx val="115"/>
                <c:order val="1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3-83EA-4B43-9B66-28BC36DC19FF}"/>
                  </c:ext>
                </c:extLst>
              </c15:ser>
            </c15:filteredBarSeries>
            <c15:filteredBarSeries>
              <c15:ser>
                <c:idx val="116"/>
                <c:order val="1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83EA-4B43-9B66-28BC36DC19FF}"/>
                  </c:ext>
                </c:extLst>
              </c15:ser>
            </c15:filteredBarSeries>
            <c15:filteredBarSeries>
              <c15:ser>
                <c:idx val="117"/>
                <c:order val="1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sql.xlsx]Reference'!$M$119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sql.xlsx]Reference'!$P$119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5-83EA-4B43-9B66-28BC36DC19FF}"/>
                  </c:ext>
                </c:extLst>
              </c15:ser>
            </c15:filteredBarSeries>
            <c15:filteredBarSeries>
              <c15:ser>
                <c:idx val="118"/>
                <c:order val="1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6-83EA-4B43-9B66-28BC36DC19FF}"/>
                  </c:ext>
                </c:extLst>
              </c15:ser>
            </c15:filteredBarSeries>
            <c15:filteredBarSeries>
              <c15:ser>
                <c:idx val="119"/>
                <c:order val="1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7-83EA-4B43-9B66-28BC36DC19FF}"/>
                  </c:ext>
                </c:extLst>
              </c15:ser>
            </c15:filteredBarSeries>
            <c15:filteredBarSeries>
              <c15:ser>
                <c:idx val="120"/>
                <c:order val="1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8-83EA-4B43-9B66-28BC36DC19FF}"/>
                  </c:ext>
                </c:extLst>
              </c15:ser>
            </c15:filteredBarSeries>
            <c15:filteredBarSeries>
              <c15:ser>
                <c:idx val="121"/>
                <c:order val="1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9-83EA-4B43-9B66-28BC36DC19FF}"/>
                  </c:ext>
                </c:extLst>
              </c15:ser>
            </c15:filteredBarSeries>
            <c15:filteredBarSeries>
              <c15:ser>
                <c:idx val="122"/>
                <c:order val="1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A-83EA-4B43-9B66-28BC36DC19FF}"/>
                  </c:ext>
                </c:extLst>
              </c15:ser>
            </c15:filteredBarSeries>
            <c15:filteredBarSeries>
              <c15:ser>
                <c:idx val="123"/>
                <c:order val="1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B-83EA-4B43-9B66-28BC36DC19FF}"/>
                  </c:ext>
                </c:extLst>
              </c15:ser>
            </c15:filteredBarSeries>
            <c15:filteredBarSeries>
              <c15:ser>
                <c:idx val="124"/>
                <c:order val="1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C-83EA-4B43-9B66-28BC36DC19FF}"/>
                  </c:ext>
                </c:extLst>
              </c15:ser>
            </c15:filteredBarSeries>
            <c15:filteredBarSeries>
              <c15:ser>
                <c:idx val="125"/>
                <c:order val="1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D-83EA-4B43-9B66-28BC36DC19FF}"/>
                  </c:ext>
                </c:extLst>
              </c15:ser>
            </c15:filteredBarSeries>
            <c15:filteredBarSeries>
              <c15:ser>
                <c:idx val="126"/>
                <c:order val="1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E-83EA-4B43-9B66-28BC36DC19FF}"/>
                  </c:ext>
                </c:extLst>
              </c15:ser>
            </c15:filteredBarSeries>
            <c15:filteredBarSeries>
              <c15:ser>
                <c:idx val="127"/>
                <c:order val="1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sql.xlsx]Reference'!$P$129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F-83EA-4B43-9B66-28BC36DC19FF}"/>
                  </c:ext>
                </c:extLst>
              </c15:ser>
            </c15:filteredBarSeries>
            <c15:filteredBarSeries>
              <c15:ser>
                <c:idx val="128"/>
                <c:order val="1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0-83EA-4B43-9B66-28BC36DC19FF}"/>
                  </c:ext>
                </c:extLst>
              </c15:ser>
            </c15:filteredBarSeries>
            <c15:filteredBarSeries>
              <c15:ser>
                <c:idx val="129"/>
                <c:order val="1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1-83EA-4B43-9B66-28BC36DC19FF}"/>
                  </c:ext>
                </c:extLst>
              </c15:ser>
            </c15:filteredBarSeries>
            <c15:filteredBarSeries>
              <c15:ser>
                <c:idx val="130"/>
                <c:order val="1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2-83EA-4B43-9B66-28BC36DC19FF}"/>
                  </c:ext>
                </c:extLst>
              </c15:ser>
            </c15:filteredBarSeries>
            <c15:filteredBarSeries>
              <c15:ser>
                <c:idx val="131"/>
                <c:order val="1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3-83EA-4B43-9B66-28BC36DC19FF}"/>
                  </c:ext>
                </c:extLst>
              </c15:ser>
            </c15:filteredBarSeries>
            <c15:filteredBarSeries>
              <c15:ser>
                <c:idx val="132"/>
                <c:order val="1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4-83EA-4B43-9B66-28BC36DC19FF}"/>
                  </c:ext>
                </c:extLst>
              </c15:ser>
            </c15:filteredBarSeries>
            <c15:filteredBarSeries>
              <c15:ser>
                <c:idx val="133"/>
                <c:order val="1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5-83EA-4B43-9B66-28BC36DC19FF}"/>
                  </c:ext>
                </c:extLst>
              </c15:ser>
            </c15:filteredBarSeries>
            <c15:filteredBarSeries>
              <c15:ser>
                <c:idx val="134"/>
                <c:order val="1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6-83EA-4B43-9B66-28BC36DC19FF}"/>
                  </c:ext>
                </c:extLst>
              </c15:ser>
            </c15:filteredBarSeries>
            <c15:filteredBarSeries>
              <c15:ser>
                <c:idx val="135"/>
                <c:order val="1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7-83EA-4B43-9B66-28BC36DC19FF}"/>
                  </c:ext>
                </c:extLst>
              </c15:ser>
            </c15:filteredBarSeries>
            <c15:filteredBarSeries>
              <c15:ser>
                <c:idx val="136"/>
                <c:order val="1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8-83EA-4B43-9B66-28BC36DC19FF}"/>
                  </c:ext>
                </c:extLst>
              </c15:ser>
            </c15:filteredBarSeries>
            <c15:filteredBarSeries>
              <c15:ser>
                <c:idx val="137"/>
                <c:order val="1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sql.xlsx]Reference'!$M$139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sql.xlsx]Reference'!$P$139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9-83EA-4B43-9B66-28BC36DC19FF}"/>
                  </c:ext>
                </c:extLst>
              </c15:ser>
            </c15:filteredBarSeries>
            <c15:filteredBarSeries>
              <c15:ser>
                <c:idx val="138"/>
                <c:order val="1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A-83EA-4B43-9B66-28BC36DC19FF}"/>
                  </c:ext>
                </c:extLst>
              </c15:ser>
            </c15:filteredBarSeries>
            <c15:filteredBarSeries>
              <c15:ser>
                <c:idx val="139"/>
                <c:order val="1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B-83EA-4B43-9B66-28BC36DC19FF}"/>
                  </c:ext>
                </c:extLst>
              </c15:ser>
            </c15:filteredBarSeries>
            <c15:filteredBarSeries>
              <c15:ser>
                <c:idx val="140"/>
                <c:order val="1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C-83EA-4B43-9B66-28BC36DC19FF}"/>
                  </c:ext>
                </c:extLst>
              </c15:ser>
            </c15:filteredBarSeries>
            <c15:filteredBarSeries>
              <c15:ser>
                <c:idx val="141"/>
                <c:order val="1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D-83EA-4B43-9B66-28BC36DC19FF}"/>
                  </c:ext>
                </c:extLst>
              </c15:ser>
            </c15:filteredBarSeries>
            <c15:filteredBarSeries>
              <c15:ser>
                <c:idx val="142"/>
                <c:order val="1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E-83EA-4B43-9B66-28BC36DC19FF}"/>
                  </c:ext>
                </c:extLst>
              </c15:ser>
            </c15:filteredBarSeries>
            <c15:filteredBarSeries>
              <c15:ser>
                <c:idx val="143"/>
                <c:order val="1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F-83EA-4B43-9B66-28BC36DC19FF}"/>
                  </c:ext>
                </c:extLst>
              </c15:ser>
            </c15:filteredBarSeries>
            <c15:filteredBarSeries>
              <c15:ser>
                <c:idx val="144"/>
                <c:order val="1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0-83EA-4B43-9B66-28BC36DC19FF}"/>
                  </c:ext>
                </c:extLst>
              </c15:ser>
            </c15:filteredBarSeries>
            <c15:filteredBarSeries>
              <c15:ser>
                <c:idx val="145"/>
                <c:order val="1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1-83EA-4B43-9B66-28BC36DC19FF}"/>
                  </c:ext>
                </c:extLst>
              </c15:ser>
            </c15:filteredBarSeries>
            <c15:filteredBarSeries>
              <c15:ser>
                <c:idx val="146"/>
                <c:order val="1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2-83EA-4B43-9B66-28BC36DC19FF}"/>
                  </c:ext>
                </c:extLst>
              </c15:ser>
            </c15:filteredBarSeries>
            <c15:filteredBarSeries>
              <c15:ser>
                <c:idx val="147"/>
                <c:order val="1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sql.xlsx]Reference'!$M$149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sql.xlsx]Reference'!$P$149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3-83EA-4B43-9B66-28BC36DC19FF}"/>
                  </c:ext>
                </c:extLst>
              </c15:ser>
            </c15:filteredBarSeries>
            <c15:filteredBarSeries>
              <c15:ser>
                <c:idx val="148"/>
                <c:order val="1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4-83EA-4B43-9B66-28BC36DC19FF}"/>
                  </c:ext>
                </c:extLst>
              </c15:ser>
            </c15:filteredBarSeries>
            <c15:filteredBarSeries>
              <c15:ser>
                <c:idx val="149"/>
                <c:order val="1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5-83EA-4B43-9B66-28BC36DC19FF}"/>
                  </c:ext>
                </c:extLst>
              </c15:ser>
            </c15:filteredBarSeries>
            <c15:filteredBarSeries>
              <c15:ser>
                <c:idx val="150"/>
                <c:order val="1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6-83EA-4B43-9B66-28BC36DC19FF}"/>
                  </c:ext>
                </c:extLst>
              </c15:ser>
            </c15:filteredBarSeries>
            <c15:filteredBarSeries>
              <c15:ser>
                <c:idx val="151"/>
                <c:order val="1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7-83EA-4B43-9B66-28BC36DC19FF}"/>
                  </c:ext>
                </c:extLst>
              </c15:ser>
            </c15:filteredBarSeries>
            <c15:filteredBarSeries>
              <c15:ser>
                <c:idx val="152"/>
                <c:order val="1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8-83EA-4B43-9B66-28BC36DC19FF}"/>
                  </c:ext>
                </c:extLst>
              </c15:ser>
            </c15:filteredBarSeries>
            <c15:filteredBarSeries>
              <c15:ser>
                <c:idx val="153"/>
                <c:order val="1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9-83EA-4B43-9B66-28BC36DC19FF}"/>
                  </c:ext>
                </c:extLst>
              </c15:ser>
            </c15:filteredBarSeries>
            <c15:filteredBarSeries>
              <c15:ser>
                <c:idx val="154"/>
                <c:order val="1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A-83EA-4B43-9B66-28BC36DC19FF}"/>
                  </c:ext>
                </c:extLst>
              </c15:ser>
            </c15:filteredBarSeries>
            <c15:filteredBarSeries>
              <c15:ser>
                <c:idx val="155"/>
                <c:order val="1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B-83EA-4B43-9B66-28BC36DC19FF}"/>
                  </c:ext>
                </c:extLst>
              </c15:ser>
            </c15:filteredBarSeries>
            <c15:filteredBarSeries>
              <c15:ser>
                <c:idx val="156"/>
                <c:order val="1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C-83EA-4B43-9B66-28BC36DC19FF}"/>
                  </c:ext>
                </c:extLst>
              </c15:ser>
            </c15:filteredBarSeries>
            <c15:filteredBarSeries>
              <c15:ser>
                <c:idx val="157"/>
                <c:order val="1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sql.xlsx]Reference'!$P$159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D-83EA-4B43-9B66-28BC36DC19FF}"/>
                  </c:ext>
                </c:extLst>
              </c15:ser>
            </c15:filteredBarSeries>
            <c15:filteredBarSeries>
              <c15:ser>
                <c:idx val="158"/>
                <c:order val="1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E-83EA-4B43-9B66-28BC36DC19FF}"/>
                  </c:ext>
                </c:extLst>
              </c15:ser>
            </c15:filteredBarSeries>
            <c15:filteredBarSeries>
              <c15:ser>
                <c:idx val="159"/>
                <c:order val="1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F-83EA-4B43-9B66-28BC36DC19FF}"/>
                  </c:ext>
                </c:extLst>
              </c15:ser>
            </c15:filteredBarSeries>
            <c15:filteredBarSeries>
              <c15:ser>
                <c:idx val="160"/>
                <c:order val="1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0-83EA-4B43-9B66-28BC36DC19FF}"/>
                  </c:ext>
                </c:extLst>
              </c15:ser>
            </c15:filteredBarSeries>
            <c15:filteredBarSeries>
              <c15:ser>
                <c:idx val="161"/>
                <c:order val="1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lumOff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lumOff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Off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1-83EA-4B43-9B66-28BC36DC19FF}"/>
                  </c:ext>
                </c:extLst>
              </c15:ser>
            </c15:filteredBarSeries>
            <c15:filteredBarSeries>
              <c15:ser>
                <c:idx val="162"/>
                <c:order val="1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2-83EA-4B43-9B66-28BC36DC19FF}"/>
                  </c:ext>
                </c:extLst>
              </c15:ser>
            </c15:filteredBarSeries>
            <c15:filteredBarSeries>
              <c15:ser>
                <c:idx val="163"/>
                <c:order val="1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3-83EA-4B43-9B66-28BC36DC19FF}"/>
                  </c:ext>
                </c:extLst>
              </c15:ser>
            </c15:filteredBarSeries>
            <c15:filteredBarSeries>
              <c15:ser>
                <c:idx val="164"/>
                <c:order val="1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4-83EA-4B43-9B66-28BC36DC19FF}"/>
                  </c:ext>
                </c:extLst>
              </c15:ser>
            </c15:filteredBarSeries>
            <c15:filteredBarSeries>
              <c15:ser>
                <c:idx val="165"/>
                <c:order val="1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5-83EA-4B43-9B66-28BC36DC19FF}"/>
                  </c:ext>
                </c:extLst>
              </c15:ser>
            </c15:filteredBarSeries>
            <c15:filteredBarSeries>
              <c15:ser>
                <c:idx val="166"/>
                <c:order val="1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6-83EA-4B43-9B66-28BC36DC19FF}"/>
                  </c:ext>
                </c:extLst>
              </c15:ser>
            </c15:filteredBarSeries>
            <c15:filteredBarSeries>
              <c15:ser>
                <c:idx val="167"/>
                <c:order val="1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sql.xlsx]Reference'!$M$169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sql.xlsx]Reference'!$P$169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7-83EA-4B43-9B66-28BC36DC19FF}"/>
                  </c:ext>
                </c:extLst>
              </c15:ser>
            </c15:filteredBarSeries>
            <c15:filteredBarSeries>
              <c15:ser>
                <c:idx val="168"/>
                <c:order val="1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8-83EA-4B43-9B66-28BC36DC19FF}"/>
                  </c:ext>
                </c:extLst>
              </c15:ser>
            </c15:filteredBarSeries>
            <c15:filteredBarSeries>
              <c15:ser>
                <c:idx val="169"/>
                <c:order val="1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9-83EA-4B43-9B66-28BC36DC19FF}"/>
                  </c:ext>
                </c:extLst>
              </c15:ser>
            </c15:filteredBarSeries>
            <c15:filteredBarSeries>
              <c15:ser>
                <c:idx val="170"/>
                <c:order val="1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A-83EA-4B43-9B66-28BC36DC19FF}"/>
                  </c:ext>
                </c:extLst>
              </c15:ser>
            </c15:filteredBarSeries>
            <c15:filteredBarSeries>
              <c15:ser>
                <c:idx val="171"/>
                <c:order val="1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B-83EA-4B43-9B66-28BC36DC19FF}"/>
                  </c:ext>
                </c:extLst>
              </c15:ser>
            </c15:filteredBarSeries>
            <c15:filteredBarSeries>
              <c15:ser>
                <c:idx val="172"/>
                <c:order val="1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C-83EA-4B43-9B66-28BC36DC19FF}"/>
                  </c:ext>
                </c:extLst>
              </c15:ser>
            </c15:filteredBarSeries>
            <c15:filteredBarSeries>
              <c15:ser>
                <c:idx val="173"/>
                <c:order val="1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D-83EA-4B43-9B66-28BC36DC19FF}"/>
                  </c:ext>
                </c:extLst>
              </c15:ser>
            </c15:filteredBarSeries>
            <c15:filteredBarSeries>
              <c15:ser>
                <c:idx val="174"/>
                <c:order val="1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E-83EA-4B43-9B66-28BC36DC19FF}"/>
                  </c:ext>
                </c:extLst>
              </c15:ser>
            </c15:filteredBarSeries>
            <c15:filteredBarSeries>
              <c15:ser>
                <c:idx val="175"/>
                <c:order val="1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F-83EA-4B43-9B66-28BC36DC19FF}"/>
                  </c:ext>
                </c:extLst>
              </c15:ser>
            </c15:filteredBarSeries>
            <c15:filteredBarSeries>
              <c15:ser>
                <c:idx val="176"/>
                <c:order val="1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0-83EA-4B43-9B66-28BC36DC19FF}"/>
                  </c:ext>
                </c:extLst>
              </c15:ser>
            </c15:filteredBarSeries>
            <c15:filteredBarSeries>
              <c15:ser>
                <c:idx val="177"/>
                <c:order val="1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sql.xlsx]Reference'!$M$179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sql.xlsx]Reference'!$P$179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1-83EA-4B43-9B66-28BC36DC19FF}"/>
                  </c:ext>
                </c:extLst>
              </c15:ser>
            </c15:filteredBarSeries>
            <c15:filteredBarSeries>
              <c15:ser>
                <c:idx val="178"/>
                <c:order val="1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2-83EA-4B43-9B66-28BC36DC19FF}"/>
                  </c:ext>
                </c:extLst>
              </c15:ser>
            </c15:filteredBarSeries>
            <c15:filteredBar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3-83EA-4B43-9B66-28BC36DC19FF}"/>
                  </c:ext>
                </c:extLst>
              </c15:ser>
            </c15:filteredBarSeries>
            <c15:filteredBar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4-83EA-4B43-9B66-28BC36DC19FF}"/>
                  </c:ext>
                </c:extLst>
              </c15:ser>
            </c15:filteredBarSeries>
            <c15:filteredBar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5-83EA-4B43-9B66-28BC36DC19FF}"/>
                  </c:ext>
                </c:extLst>
              </c15:ser>
            </c15:filteredBarSeries>
            <c15:filteredBar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6-83EA-4B43-9B66-28BC36DC19FF}"/>
                  </c:ext>
                </c:extLst>
              </c15:ser>
            </c15:filteredBarSeries>
            <c15:filteredBar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7-83EA-4B43-9B66-28BC36DC19FF}"/>
                  </c:ext>
                </c:extLst>
              </c15:ser>
            </c15:filteredBarSeries>
            <c15:filteredBar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8-83EA-4B43-9B66-28BC36DC19FF}"/>
                  </c:ext>
                </c:extLst>
              </c15:ser>
            </c15:filteredBarSeries>
            <c15:filteredBar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9-83EA-4B43-9B66-28BC36DC19FF}"/>
                  </c:ext>
                </c:extLst>
              </c15:ser>
            </c15:filteredBarSeries>
            <c15:filteredBar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A-83EA-4B43-9B66-28BC36DC19FF}"/>
                  </c:ext>
                </c:extLst>
              </c15:ser>
            </c15:filteredBarSeries>
            <c15:filteredBar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sql.xlsx]Reference'!$M$189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sql.xlsx]Reference'!$P$189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B-83EA-4B43-9B66-28BC36DC19FF}"/>
                  </c:ext>
                </c:extLst>
              </c15:ser>
            </c15:filteredBarSeries>
            <c15:filteredBarSeries>
              <c15:ser>
                <c:idx val="188"/>
                <c:order val="1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C-83EA-4B43-9B66-28BC36DC19FF}"/>
                  </c:ext>
                </c:extLst>
              </c15:ser>
            </c15:filteredBarSeries>
            <c15:filteredBarSeries>
              <c15:ser>
                <c:idx val="189"/>
                <c:order val="1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D-83EA-4B43-9B66-28BC36DC19FF}"/>
                  </c:ext>
                </c:extLst>
              </c15:ser>
            </c15:filteredBarSeries>
            <c15:filteredBarSeries>
              <c15:ser>
                <c:idx val="190"/>
                <c:order val="1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E-83EA-4B43-9B66-28BC36DC19FF}"/>
                  </c:ext>
                </c:extLst>
              </c15:ser>
            </c15:filteredBarSeries>
            <c15:filteredBarSeries>
              <c15:ser>
                <c:idx val="191"/>
                <c:order val="1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F-83EA-4B43-9B66-28BC36DC19FF}"/>
                  </c:ext>
                </c:extLst>
              </c15:ser>
            </c15:filteredBarSeries>
            <c15:filteredBarSeries>
              <c15:ser>
                <c:idx val="192"/>
                <c:order val="1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0-83EA-4B43-9B66-28BC36DC19FF}"/>
                  </c:ext>
                </c:extLst>
              </c15:ser>
            </c15:filteredBarSeries>
            <c15:filteredBarSeries>
              <c15:ser>
                <c:idx val="193"/>
                <c:order val="1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1-83EA-4B43-9B66-28BC36DC19FF}"/>
                  </c:ext>
                </c:extLst>
              </c15:ser>
            </c15:filteredBarSeries>
            <c15:filteredBarSeries>
              <c15:ser>
                <c:idx val="194"/>
                <c:order val="1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2-83EA-4B43-9B66-28BC36DC19FF}"/>
                  </c:ext>
                </c:extLst>
              </c15:ser>
            </c15:filteredBarSeries>
            <c15:filteredBarSeries>
              <c15:ser>
                <c:idx val="195"/>
                <c:order val="1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3-83EA-4B43-9B66-28BC36DC19FF}"/>
                  </c:ext>
                </c:extLst>
              </c15:ser>
            </c15:filteredBarSeries>
            <c15:filteredBarSeries>
              <c15:ser>
                <c:idx val="196"/>
                <c:order val="1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4-83EA-4B43-9B66-28BC36DC19FF}"/>
                  </c:ext>
                </c:extLst>
              </c15:ser>
            </c15:filteredBarSeries>
            <c15:filteredBarSeries>
              <c15:ser>
                <c:idx val="197"/>
                <c:order val="1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sql.xlsx]Reference'!$M$199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5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5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5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sql.xlsx]Reference'!$P$199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5-83EA-4B43-9B66-28BC36DC19FF}"/>
                  </c:ext>
                </c:extLst>
              </c15:ser>
            </c15:filteredBarSeries>
            <c15:filteredBarSeries>
              <c15:ser>
                <c:idx val="198"/>
                <c:order val="1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sql.xlsx]Reference'!$M$200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sql.xlsx]Reference'!$P$200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6-83EA-4B43-9B66-28BC36DC19FF}"/>
                  </c:ext>
                </c:extLst>
              </c15:ser>
            </c15:filteredBarSeries>
            <c15:filteredBarSeries>
              <c15:ser>
                <c:idx val="199"/>
                <c:order val="1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sql.xlsx]Reference'!$M$201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sql.xlsx]Reference'!$P$201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7-83EA-4B43-9B66-28BC36DC19FF}"/>
                  </c:ext>
                </c:extLst>
              </c15:ser>
            </c15:filteredBarSeries>
            <c15:filteredBarSeries>
              <c15:ser>
                <c:idx val="200"/>
                <c:order val="2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sql.xlsx]Reference'!$M$202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sql.xlsx]Reference'!$P$202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8-83EA-4B43-9B66-28BC36DC19FF}"/>
                  </c:ext>
                </c:extLst>
              </c15:ser>
            </c15:filteredBarSeries>
            <c15:filteredBarSeries>
              <c15:ser>
                <c:idx val="201"/>
                <c:order val="2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sql.xlsx]Reference'!$M$203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sql.xlsx]Reference'!$P$203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9-83EA-4B43-9B66-28BC36DC19FF}"/>
                  </c:ext>
                </c:extLst>
              </c15:ser>
            </c15:filteredBarSeries>
            <c15:filteredBarSeries>
              <c15:ser>
                <c:idx val="202"/>
                <c:order val="2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sql.xlsx]Reference'!$M$204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sql.xlsx]Reference'!$P$204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A-83EA-4B43-9B66-28BC36DC19FF}"/>
                  </c:ext>
                </c:extLst>
              </c15:ser>
            </c15:filteredBarSeries>
            <c15:filteredBarSeries>
              <c15:ser>
                <c:idx val="203"/>
                <c:order val="2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sql.xlsx]Reference'!$M$205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70000"/>
                          <a:lumOff val="3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70000"/>
                          <a:lumOff val="3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70000"/>
                          <a:lumOff val="3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sql.xlsx]Reference'!$P$1</c15:sqref>
                        </c15:formulaRef>
                      </c:ext>
                    </c:extLst>
                    <c:strCache>
                      <c:ptCount val="1"/>
                      <c:pt idx="0">
                        <c:v>avg_ride_time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'[project 2 workbook sql.xlsx]Reference'!$P$205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83EA-4B43-9B66-28BC36DC19FF}"/>
                  </c:ext>
                </c:extLst>
              </c15:ser>
            </c15:filteredBarSeries>
          </c:ext>
        </c:extLst>
      </c:bar3DChart>
      <c:catAx>
        <c:axId val="4485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25424"/>
        <c:crosses val="autoZero"/>
        <c:auto val="1"/>
        <c:lblAlgn val="ctr"/>
        <c:lblOffset val="100"/>
        <c:noMultiLvlLbl val="0"/>
      </c:catAx>
      <c:valAx>
        <c:axId val="44852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 2 workbook sql.xlsx]Reference'!$G$2:$G$205</cx:f>
        <cx:lvl ptCount="204">
          <cx:pt idx="0">Grove St PATH</cx:pt>
          <cx:pt idx="1">Hamilton Park</cx:pt>
          <cx:pt idx="2">Sip Ave</cx:pt>
          <cx:pt idx="3">Newport PATH</cx:pt>
          <cx:pt idx="4">Newport Pkwy</cx:pt>
          <cx:pt idx="5">Morris Canal</cx:pt>
          <cx:pt idx="6">Newark Ave</cx:pt>
          <cx:pt idx="7">Warren St</cx:pt>
          <cx:pt idx="8">Marin Light Rail</cx:pt>
          <cx:pt idx="9">Van Vorst Park</cx:pt>
          <cx:pt idx="10">City Hall</cx:pt>
          <cx:pt idx="11">Paulus Hook</cx:pt>
          <cx:pt idx="12">Brunswick St</cx:pt>
          <cx:pt idx="13">Harborside</cx:pt>
          <cx:pt idx="14">Essex Light Rail</cx:pt>
          <cx:pt idx="15">Liberty Light Rail</cx:pt>
          <cx:pt idx="16">Jersey &amp; 3rd</cx:pt>
          <cx:pt idx="17">Jersey &amp; 6th St</cx:pt>
          <cx:pt idx="18">McGinley Square</cx:pt>
          <cx:pt idx="19">Columbus Drive</cx:pt>
          <cx:pt idx="20">Brunswick &amp; 6th</cx:pt>
          <cx:pt idx="21">Monmouth and 6th</cx:pt>
          <cx:pt idx="22">JC Medical Center</cx:pt>
          <cx:pt idx="23">Manila &amp; 1st</cx:pt>
          <cx:pt idx="24">Dixon Mills</cx:pt>
          <cx:pt idx="25">Oakland Ave</cx:pt>
          <cx:pt idx="26">Washington St</cx:pt>
          <cx:pt idx="27">Baldwin at Montgomery</cx:pt>
          <cx:pt idx="28">Pershing Field</cx:pt>
          <cx:pt idx="29">Journal Square</cx:pt>
          <cx:pt idx="30">Lincoln Park</cx:pt>
          <cx:pt idx="31">Hilltop</cx:pt>
          <cx:pt idx="32">Grand St</cx:pt>
          <cx:pt idx="33">Christ Hospital</cx:pt>
          <cx:pt idx="34">5 Corners Library</cx:pt>
          <cx:pt idx="35">Columbus Dr at Exchange Pl</cx:pt>
          <cx:pt idx="36">Astor Place</cx:pt>
          <cx:pt idx="37">Heights Elevator</cx:pt>
          <cx:pt idx="38">Lafayette Park</cx:pt>
          <cx:pt idx="39">York St</cx:pt>
          <cx:pt idx="40">Riverview Park</cx:pt>
          <cx:pt idx="41">Leonard Gordon Park</cx:pt>
          <cx:pt idx="42">Montgomery St</cx:pt>
          <cx:pt idx="43">Fairmount Ave</cx:pt>
          <cx:pt idx="44">Dey St</cx:pt>
          <cx:pt idx="45">Bergen Ave</cx:pt>
          <cx:pt idx="46">Communipaw &amp; Berry Lane</cx:pt>
          <cx:pt idx="47">Glenwood Ave</cx:pt>
          <cx:pt idx="48">Union St</cx:pt>
          <cx:pt idx="49">Hoboken Ave at Monmouth St</cx:pt>
          <cx:pt idx="50">Jackson Square</cx:pt>
        </cx:lvl>
      </cx:strDim>
      <cx:numDim type="val">
        <cx:f>'[project 2 workbook sql.xlsx]Reference'!$I$2:$I$205</cx:f>
        <cx:lvl ptCount="204" formatCode="General">
          <cx:pt idx="0">152185</cx:pt>
          <cx:pt idx="1">80083</cx:pt>
          <cx:pt idx="2">70004</cx:pt>
          <cx:pt idx="3">58496</cx:pt>
          <cx:pt idx="4">38922</cx:pt>
          <cx:pt idx="5">38796</cx:pt>
          <cx:pt idx="6">38265</cx:pt>
          <cx:pt idx="7">36828</cx:pt>
          <cx:pt idx="8">36648</cx:pt>
          <cx:pt idx="9">35443</cx:pt>
          <cx:pt idx="10">35228</cx:pt>
          <cx:pt idx="11">33669</cx:pt>
          <cx:pt idx="12">32844</cx:pt>
          <cx:pt idx="13">32058</cx:pt>
          <cx:pt idx="14">30060</cx:pt>
          <cx:pt idx="15">28800</cx:pt>
          <cx:pt idx="16">27820</cx:pt>
          <cx:pt idx="17">27754</cx:pt>
          <cx:pt idx="18">25995</cx:pt>
          <cx:pt idx="19">25521</cx:pt>
          <cx:pt idx="20">25052</cx:pt>
          <cx:pt idx="21">22698</cx:pt>
          <cx:pt idx="22">21961</cx:pt>
          <cx:pt idx="23">20743</cx:pt>
          <cx:pt idx="24">20557</cx:pt>
          <cx:pt idx="25">18779</cx:pt>
          <cx:pt idx="26">18474</cx:pt>
          <cx:pt idx="27">16310</cx:pt>
          <cx:pt idx="28">15327</cx:pt>
          <cx:pt idx="29">14169</cx:pt>
          <cx:pt idx="30">11223</cx:pt>
          <cx:pt idx="31">10988</cx:pt>
          <cx:pt idx="32">10494</cx:pt>
          <cx:pt idx="33">9611</cx:pt>
          <cx:pt idx="34">9460</cx:pt>
          <cx:pt idx="35">9027</cx:pt>
          <cx:pt idx="36">9014</cx:pt>
          <cx:pt idx="37">8978</cx:pt>
          <cx:pt idx="38">8068</cx:pt>
          <cx:pt idx="39">7813</cx:pt>
          <cx:pt idx="40">7754</cx:pt>
          <cx:pt idx="41">7156</cx:pt>
          <cx:pt idx="42">6988</cx:pt>
          <cx:pt idx="43">5975</cx:pt>
          <cx:pt idx="44">5939</cx:pt>
          <cx:pt idx="45">5658</cx:pt>
          <cx:pt idx="46">4221</cx:pt>
          <cx:pt idx="47">3397</cx:pt>
          <cx:pt idx="48">2989</cx:pt>
          <cx:pt idx="49">1563</cx:pt>
          <cx:pt idx="50">1398</cx:pt>
        </cx:lvl>
      </cx:numDim>
    </cx:data>
    <cx:data id="1">
      <cx:strDim type="cat">
        <cx:f>'[project 2 workbook sql.xlsx]Reference'!$G$2:$G$205</cx:f>
        <cx:lvl ptCount="204">
          <cx:pt idx="0">Grove St PATH</cx:pt>
          <cx:pt idx="1">Hamilton Park</cx:pt>
          <cx:pt idx="2">Sip Ave</cx:pt>
          <cx:pt idx="3">Newport PATH</cx:pt>
          <cx:pt idx="4">Newport Pkwy</cx:pt>
          <cx:pt idx="5">Morris Canal</cx:pt>
          <cx:pt idx="6">Newark Ave</cx:pt>
          <cx:pt idx="7">Warren St</cx:pt>
          <cx:pt idx="8">Marin Light Rail</cx:pt>
          <cx:pt idx="9">Van Vorst Park</cx:pt>
          <cx:pt idx="10">City Hall</cx:pt>
          <cx:pt idx="11">Paulus Hook</cx:pt>
          <cx:pt idx="12">Brunswick St</cx:pt>
          <cx:pt idx="13">Harborside</cx:pt>
          <cx:pt idx="14">Essex Light Rail</cx:pt>
          <cx:pt idx="15">Liberty Light Rail</cx:pt>
          <cx:pt idx="16">Jersey &amp; 3rd</cx:pt>
          <cx:pt idx="17">Jersey &amp; 6th St</cx:pt>
          <cx:pt idx="18">McGinley Square</cx:pt>
          <cx:pt idx="19">Columbus Drive</cx:pt>
          <cx:pt idx="20">Brunswick &amp; 6th</cx:pt>
          <cx:pt idx="21">Monmouth and 6th</cx:pt>
          <cx:pt idx="22">JC Medical Center</cx:pt>
          <cx:pt idx="23">Manila &amp; 1st</cx:pt>
          <cx:pt idx="24">Dixon Mills</cx:pt>
          <cx:pt idx="25">Oakland Ave</cx:pt>
          <cx:pt idx="26">Washington St</cx:pt>
          <cx:pt idx="27">Baldwin at Montgomery</cx:pt>
          <cx:pt idx="28">Pershing Field</cx:pt>
          <cx:pt idx="29">Journal Square</cx:pt>
          <cx:pt idx="30">Lincoln Park</cx:pt>
          <cx:pt idx="31">Hilltop</cx:pt>
          <cx:pt idx="32">Grand St</cx:pt>
          <cx:pt idx="33">Christ Hospital</cx:pt>
          <cx:pt idx="34">5 Corners Library</cx:pt>
          <cx:pt idx="35">Columbus Dr at Exchange Pl</cx:pt>
          <cx:pt idx="36">Astor Place</cx:pt>
          <cx:pt idx="37">Heights Elevator</cx:pt>
          <cx:pt idx="38">Lafayette Park</cx:pt>
          <cx:pt idx="39">York St</cx:pt>
          <cx:pt idx="40">Riverview Park</cx:pt>
          <cx:pt idx="41">Leonard Gordon Park</cx:pt>
          <cx:pt idx="42">Montgomery St</cx:pt>
          <cx:pt idx="43">Fairmount Ave</cx:pt>
          <cx:pt idx="44">Dey St</cx:pt>
          <cx:pt idx="45">Bergen Ave</cx:pt>
          <cx:pt idx="46">Communipaw &amp; Berry Lane</cx:pt>
          <cx:pt idx="47">Glenwood Ave</cx:pt>
          <cx:pt idx="48">Union St</cx:pt>
          <cx:pt idx="49">Hoboken Ave at Monmouth St</cx:pt>
          <cx:pt idx="50">Jackson Square</cx:pt>
        </cx:lvl>
      </cx:strDim>
      <cx:numDim type="val">
        <cx:f>'[project 2 workbook sql.xlsx]Reference'!$R$2:$R$205</cx:f>
        <cx:lvl ptCount="204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</cx:lvl>
      </cx:numDim>
    </cx:data>
    <cx:data id="2">
      <cx:strDim type="cat">
        <cx:f>'[project 2 workbook sql.xlsx]Reference'!$G$2:$G$205</cx:f>
        <cx:lvl ptCount="204">
          <cx:pt idx="0">Grove St PATH</cx:pt>
          <cx:pt idx="1">Hamilton Park</cx:pt>
          <cx:pt idx="2">Sip Ave</cx:pt>
          <cx:pt idx="3">Newport PATH</cx:pt>
          <cx:pt idx="4">Newport Pkwy</cx:pt>
          <cx:pt idx="5">Morris Canal</cx:pt>
          <cx:pt idx="6">Newark Ave</cx:pt>
          <cx:pt idx="7">Warren St</cx:pt>
          <cx:pt idx="8">Marin Light Rail</cx:pt>
          <cx:pt idx="9">Van Vorst Park</cx:pt>
          <cx:pt idx="10">City Hall</cx:pt>
          <cx:pt idx="11">Paulus Hook</cx:pt>
          <cx:pt idx="12">Brunswick St</cx:pt>
          <cx:pt idx="13">Harborside</cx:pt>
          <cx:pt idx="14">Essex Light Rail</cx:pt>
          <cx:pt idx="15">Liberty Light Rail</cx:pt>
          <cx:pt idx="16">Jersey &amp; 3rd</cx:pt>
          <cx:pt idx="17">Jersey &amp; 6th St</cx:pt>
          <cx:pt idx="18">McGinley Square</cx:pt>
          <cx:pt idx="19">Columbus Drive</cx:pt>
          <cx:pt idx="20">Brunswick &amp; 6th</cx:pt>
          <cx:pt idx="21">Monmouth and 6th</cx:pt>
          <cx:pt idx="22">JC Medical Center</cx:pt>
          <cx:pt idx="23">Manila &amp; 1st</cx:pt>
          <cx:pt idx="24">Dixon Mills</cx:pt>
          <cx:pt idx="25">Oakland Ave</cx:pt>
          <cx:pt idx="26">Washington St</cx:pt>
          <cx:pt idx="27">Baldwin at Montgomery</cx:pt>
          <cx:pt idx="28">Pershing Field</cx:pt>
          <cx:pt idx="29">Journal Square</cx:pt>
          <cx:pt idx="30">Lincoln Park</cx:pt>
          <cx:pt idx="31">Hilltop</cx:pt>
          <cx:pt idx="32">Grand St</cx:pt>
          <cx:pt idx="33">Christ Hospital</cx:pt>
          <cx:pt idx="34">5 Corners Library</cx:pt>
          <cx:pt idx="35">Columbus Dr at Exchange Pl</cx:pt>
          <cx:pt idx="36">Astor Place</cx:pt>
          <cx:pt idx="37">Heights Elevator</cx:pt>
          <cx:pt idx="38">Lafayette Park</cx:pt>
          <cx:pt idx="39">York St</cx:pt>
          <cx:pt idx="40">Riverview Park</cx:pt>
          <cx:pt idx="41">Leonard Gordon Park</cx:pt>
          <cx:pt idx="42">Montgomery St</cx:pt>
          <cx:pt idx="43">Fairmount Ave</cx:pt>
          <cx:pt idx="44">Dey St</cx:pt>
          <cx:pt idx="45">Bergen Ave</cx:pt>
          <cx:pt idx="46">Communipaw &amp; Berry Lane</cx:pt>
          <cx:pt idx="47">Glenwood Ave</cx:pt>
          <cx:pt idx="48">Union St</cx:pt>
          <cx:pt idx="49">Hoboken Ave at Monmouth St</cx:pt>
          <cx:pt idx="50">Jackson Square</cx:pt>
        </cx:lvl>
      </cx:strDim>
      <cx:numDim type="val">
        <cx:f>'[project 2 workbook sql.xlsx]Reference'!$S$2:$S$205</cx:f>
        <cx:lvl ptCount="204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</cx:lvl>
      </cx:numDim>
    </cx:data>
    <cx:data id="3">
      <cx:strDim type="cat">
        <cx:f>'[project 2 workbook sql.xlsx]Reference'!$G$2:$G$205</cx:f>
        <cx:lvl ptCount="204">
          <cx:pt idx="0">Grove St PATH</cx:pt>
          <cx:pt idx="1">Hamilton Park</cx:pt>
          <cx:pt idx="2">Sip Ave</cx:pt>
          <cx:pt idx="3">Newport PATH</cx:pt>
          <cx:pt idx="4">Newport Pkwy</cx:pt>
          <cx:pt idx="5">Morris Canal</cx:pt>
          <cx:pt idx="6">Newark Ave</cx:pt>
          <cx:pt idx="7">Warren St</cx:pt>
          <cx:pt idx="8">Marin Light Rail</cx:pt>
          <cx:pt idx="9">Van Vorst Park</cx:pt>
          <cx:pt idx="10">City Hall</cx:pt>
          <cx:pt idx="11">Paulus Hook</cx:pt>
          <cx:pt idx="12">Brunswick St</cx:pt>
          <cx:pt idx="13">Harborside</cx:pt>
          <cx:pt idx="14">Essex Light Rail</cx:pt>
          <cx:pt idx="15">Liberty Light Rail</cx:pt>
          <cx:pt idx="16">Jersey &amp; 3rd</cx:pt>
          <cx:pt idx="17">Jersey &amp; 6th St</cx:pt>
          <cx:pt idx="18">McGinley Square</cx:pt>
          <cx:pt idx="19">Columbus Drive</cx:pt>
          <cx:pt idx="20">Brunswick &amp; 6th</cx:pt>
          <cx:pt idx="21">Monmouth and 6th</cx:pt>
          <cx:pt idx="22">JC Medical Center</cx:pt>
          <cx:pt idx="23">Manila &amp; 1st</cx:pt>
          <cx:pt idx="24">Dixon Mills</cx:pt>
          <cx:pt idx="25">Oakland Ave</cx:pt>
          <cx:pt idx="26">Washington St</cx:pt>
          <cx:pt idx="27">Baldwin at Montgomery</cx:pt>
          <cx:pt idx="28">Pershing Field</cx:pt>
          <cx:pt idx="29">Journal Square</cx:pt>
          <cx:pt idx="30">Lincoln Park</cx:pt>
          <cx:pt idx="31">Hilltop</cx:pt>
          <cx:pt idx="32">Grand St</cx:pt>
          <cx:pt idx="33">Christ Hospital</cx:pt>
          <cx:pt idx="34">5 Corners Library</cx:pt>
          <cx:pt idx="35">Columbus Dr at Exchange Pl</cx:pt>
          <cx:pt idx="36">Astor Place</cx:pt>
          <cx:pt idx="37">Heights Elevator</cx:pt>
          <cx:pt idx="38">Lafayette Park</cx:pt>
          <cx:pt idx="39">York St</cx:pt>
          <cx:pt idx="40">Riverview Park</cx:pt>
          <cx:pt idx="41">Leonard Gordon Park</cx:pt>
          <cx:pt idx="42">Montgomery St</cx:pt>
          <cx:pt idx="43">Fairmount Ave</cx:pt>
          <cx:pt idx="44">Dey St</cx:pt>
          <cx:pt idx="45">Bergen Ave</cx:pt>
          <cx:pt idx="46">Communipaw &amp; Berry Lane</cx:pt>
          <cx:pt idx="47">Glenwood Ave</cx:pt>
          <cx:pt idx="48">Union St</cx:pt>
          <cx:pt idx="49">Hoboken Ave at Monmouth St</cx:pt>
          <cx:pt idx="50">Jackson Square</cx:pt>
        </cx:lvl>
      </cx:strDim>
      <cx:numDim type="val">
        <cx:f>'[project 2 workbook sql.xlsx]Reference'!$T$2:$T$205</cx:f>
        <cx:lvl ptCount="204" formatCode="General">
          <cx:pt idx="0">75722</cx:pt>
          <cx:pt idx="1">54052</cx:pt>
          <cx:pt idx="2">49431</cx:pt>
          <cx:pt idx="3">34008</cx:pt>
          <cx:pt idx="4">25819</cx:pt>
          <cx:pt idx="5">24000</cx:pt>
          <cx:pt idx="6">21865</cx:pt>
          <cx:pt idx="7">21734</cx:pt>
          <cx:pt idx="8">19013</cx:pt>
          <cx:pt idx="9">18576</cx:pt>
          <cx:pt idx="10">18257</cx:pt>
          <cx:pt idx="11">17775</cx:pt>
          <cx:pt idx="12">17612</cx:pt>
          <cx:pt idx="13">16832</cx:pt>
          <cx:pt idx="14">16745</cx:pt>
          <cx:pt idx="15">15371</cx:pt>
          <cx:pt idx="16">14480</cx:pt>
          <cx:pt idx="17">13826</cx:pt>
          <cx:pt idx="18">13751</cx:pt>
          <cx:pt idx="19">13737</cx:pt>
          <cx:pt idx="20">13351</cx:pt>
          <cx:pt idx="21">13313</cx:pt>
          <cx:pt idx="22">13309</cx:pt>
          <cx:pt idx="23">12943</cx:pt>
          <cx:pt idx="24">12689</cx:pt>
          <cx:pt idx="25">12677</cx:pt>
          <cx:pt idx="26">12363</cx:pt>
          <cx:pt idx="27">12166</cx:pt>
          <cx:pt idx="28">12058</cx:pt>
          <cx:pt idx="29">11781</cx:pt>
          <cx:pt idx="30">11709</cx:pt>
          <cx:pt idx="31">11553</cx:pt>
          <cx:pt idx="32">11463</cx:pt>
          <cx:pt idx="33">11458</cx:pt>
          <cx:pt idx="34">10412</cx:pt>
          <cx:pt idx="35">10277</cx:pt>
          <cx:pt idx="36">10085</cx:pt>
          <cx:pt idx="37">9838</cx:pt>
          <cx:pt idx="38">9771</cx:pt>
          <cx:pt idx="39">9695</cx:pt>
          <cx:pt idx="40">9499</cx:pt>
          <cx:pt idx="41">9454</cx:pt>
          <cx:pt idx="42">9394</cx:pt>
          <cx:pt idx="43">9165</cx:pt>
          <cx:pt idx="44">9119</cx:pt>
          <cx:pt idx="45">8975</cx:pt>
          <cx:pt idx="46">8838</cx:pt>
          <cx:pt idx="47">8811</cx:pt>
          <cx:pt idx="48">8785</cx:pt>
          <cx:pt idx="49">8686</cx:pt>
          <cx:pt idx="50">8615</cx:pt>
          <cx:pt idx="51">8473</cx:pt>
          <cx:pt idx="52">8272</cx:pt>
          <cx:pt idx="53">8107</cx:pt>
          <cx:pt idx="54">7971</cx:pt>
          <cx:pt idx="55">7959</cx:pt>
          <cx:pt idx="56">7841</cx:pt>
          <cx:pt idx="57">7677</cx:pt>
          <cx:pt idx="58">7618</cx:pt>
          <cx:pt idx="59">7449</cx:pt>
          <cx:pt idx="60">7330</cx:pt>
          <cx:pt idx="61">6764</cx:pt>
          <cx:pt idx="62">6443</cx:pt>
          <cx:pt idx="63">6286</cx:pt>
          <cx:pt idx="64">6156</cx:pt>
          <cx:pt idx="65">6076</cx:pt>
          <cx:pt idx="66">5980</cx:pt>
          <cx:pt idx="67">5652</cx:pt>
          <cx:pt idx="68">5621</cx:pt>
          <cx:pt idx="69">5616</cx:pt>
          <cx:pt idx="70">5513</cx:pt>
          <cx:pt idx="71">5270</cx:pt>
          <cx:pt idx="72">5259</cx:pt>
          <cx:pt idx="73">5111</cx:pt>
          <cx:pt idx="74">5107</cx:pt>
          <cx:pt idx="75">5036</cx:pt>
          <cx:pt idx="76">4998</cx:pt>
          <cx:pt idx="77">4968</cx:pt>
          <cx:pt idx="78">4907</cx:pt>
          <cx:pt idx="79">4726</cx:pt>
          <cx:pt idx="80">4674</cx:pt>
          <cx:pt idx="81">4658</cx:pt>
          <cx:pt idx="82">4462</cx:pt>
          <cx:pt idx="83">4417</cx:pt>
          <cx:pt idx="84">4326</cx:pt>
          <cx:pt idx="85">4176</cx:pt>
          <cx:pt idx="86">4163</cx:pt>
          <cx:pt idx="87">4119</cx:pt>
          <cx:pt idx="88">4115</cx:pt>
          <cx:pt idx="89">4010</cx:pt>
          <cx:pt idx="90">3910</cx:pt>
          <cx:pt idx="91">3910</cx:pt>
          <cx:pt idx="92">3835</cx:pt>
          <cx:pt idx="93">3758</cx:pt>
          <cx:pt idx="94">3572</cx:pt>
          <cx:pt idx="95">3456</cx:pt>
          <cx:pt idx="96">3453</cx:pt>
          <cx:pt idx="97">3430</cx:pt>
          <cx:pt idx="98">3407</cx:pt>
          <cx:pt idx="99">3317</cx:pt>
          <cx:pt idx="100">3311</cx:pt>
          <cx:pt idx="101">3279</cx:pt>
          <cx:pt idx="102">3232</cx:pt>
          <cx:pt idx="103">3202</cx:pt>
          <cx:pt idx="104">3171</cx:pt>
          <cx:pt idx="105">2975</cx:pt>
          <cx:pt idx="106">2971</cx:pt>
          <cx:pt idx="107">2887</cx:pt>
          <cx:pt idx="108">2878</cx:pt>
          <cx:pt idx="109">2865</cx:pt>
          <cx:pt idx="110">2858</cx:pt>
          <cx:pt idx="111">2616</cx:pt>
          <cx:pt idx="112">2611</cx:pt>
          <cx:pt idx="113">2598</cx:pt>
          <cx:pt idx="114">2461</cx:pt>
          <cx:pt idx="115">2396</cx:pt>
          <cx:pt idx="116">2372</cx:pt>
          <cx:pt idx="117">2339</cx:pt>
          <cx:pt idx="118">2296</cx:pt>
          <cx:pt idx="119">2245</cx:pt>
          <cx:pt idx="120">2243</cx:pt>
          <cx:pt idx="121">2241</cx:pt>
          <cx:pt idx="122">2158</cx:pt>
          <cx:pt idx="123">2073</cx:pt>
          <cx:pt idx="124">1973</cx:pt>
          <cx:pt idx="125">1940</cx:pt>
          <cx:pt idx="126">1924</cx:pt>
          <cx:pt idx="127">1799</cx:pt>
          <cx:pt idx="128">1799</cx:pt>
          <cx:pt idx="129">1745</cx:pt>
          <cx:pt idx="130">1622</cx:pt>
          <cx:pt idx="131">1569</cx:pt>
          <cx:pt idx="132">1519</cx:pt>
          <cx:pt idx="133">1467</cx:pt>
          <cx:pt idx="134">1465</cx:pt>
          <cx:pt idx="135">1436</cx:pt>
          <cx:pt idx="136">1421</cx:pt>
          <cx:pt idx="137">1381</cx:pt>
          <cx:pt idx="138">1371</cx:pt>
          <cx:pt idx="139">1354</cx:pt>
          <cx:pt idx="140">1344</cx:pt>
          <cx:pt idx="141">1324</cx:pt>
          <cx:pt idx="142">1309</cx:pt>
          <cx:pt idx="143">1303</cx:pt>
          <cx:pt idx="144">1290</cx:pt>
          <cx:pt idx="145">1232</cx:pt>
          <cx:pt idx="146">1191</cx:pt>
          <cx:pt idx="147">1172</cx:pt>
          <cx:pt idx="148">1167</cx:pt>
          <cx:pt idx="149">1018</cx:pt>
          <cx:pt idx="150">995</cx:pt>
          <cx:pt idx="151">994</cx:pt>
          <cx:pt idx="152">982</cx:pt>
          <cx:pt idx="153">980</cx:pt>
          <cx:pt idx="154">968</cx:pt>
          <cx:pt idx="155">916</cx:pt>
          <cx:pt idx="156">908</cx:pt>
          <cx:pt idx="157">843</cx:pt>
          <cx:pt idx="158">836</cx:pt>
          <cx:pt idx="159">779</cx:pt>
          <cx:pt idx="160">772</cx:pt>
          <cx:pt idx="161">766</cx:pt>
          <cx:pt idx="162">718</cx:pt>
          <cx:pt idx="163">708</cx:pt>
          <cx:pt idx="164">642</cx:pt>
          <cx:pt idx="165">642</cx:pt>
          <cx:pt idx="166">617</cx:pt>
          <cx:pt idx="167">594</cx:pt>
          <cx:pt idx="168">583</cx:pt>
          <cx:pt idx="169">580</cx:pt>
          <cx:pt idx="170">571</cx:pt>
          <cx:pt idx="171">564</cx:pt>
          <cx:pt idx="172">542</cx:pt>
          <cx:pt idx="173">541</cx:pt>
          <cx:pt idx="174">520</cx:pt>
          <cx:pt idx="175">516</cx:pt>
          <cx:pt idx="176">513</cx:pt>
          <cx:pt idx="177">508</cx:pt>
          <cx:pt idx="178">482</cx:pt>
          <cx:pt idx="179">471</cx:pt>
          <cx:pt idx="180">467</cx:pt>
          <cx:pt idx="181">419</cx:pt>
          <cx:pt idx="182">410</cx:pt>
          <cx:pt idx="183">374</cx:pt>
          <cx:pt idx="184">337</cx:pt>
          <cx:pt idx="185">337</cx:pt>
          <cx:pt idx="186">319</cx:pt>
          <cx:pt idx="187">316</cx:pt>
          <cx:pt idx="188">262</cx:pt>
          <cx:pt idx="189">254</cx:pt>
          <cx:pt idx="190">221</cx:pt>
          <cx:pt idx="191">215</cx:pt>
          <cx:pt idx="192">211</cx:pt>
          <cx:pt idx="193">206</cx:pt>
          <cx:pt idx="194">198</cx:pt>
          <cx:pt idx="195">158</cx:pt>
          <cx:pt idx="196">142</cx:pt>
          <cx:pt idx="197">136</cx:pt>
          <cx:pt idx="198">131</cx:pt>
          <cx:pt idx="199">127</cx:pt>
          <cx:pt idx="200">116</cx:pt>
          <cx:pt idx="201">115</cx:pt>
          <cx:pt idx="202">38</cx:pt>
          <cx:pt idx="203">18</cx:pt>
        </cx:lvl>
      </cx:numDim>
    </cx:data>
  </cx:chartData>
  <cx:chart>
    <cx:title pos="t" align="ctr" overlay="0">
      <cx:tx>
        <cx:txData>
          <cx:v>Count of Rentals by Station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r>
            <a:rPr lang="en-US" sz="1400" b="0" i="0" u="none" strike="noStrike" baseline="0">
              <a:solidFill>
                <a:schemeClr val="bg1"/>
              </a:solidFill>
              <a:latin typeface="Arial"/>
              <a:cs typeface="Arial"/>
            </a:rPr>
            <a:t>Count of Rentals by Station</a:t>
          </a:r>
        </a:p>
      </cx:txPr>
    </cx:title>
    <cx:plotArea>
      <cx:plotAreaRegion>
        <cx:series layoutId="clusteredColumn" uniqueId="{51DE5F6B-5CD4-4F10-A2EC-D1D7A1DEB154}" formatIdx="0">
          <cx:tx>
            <cx:txData>
              <cx:f>'[project 2 workbook sql.xlsx]Reference'!$I$1</cx:f>
              <cx:v>num_rentals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EE433B38-EEF2-4DDD-A60F-B966F527C235}" formatIdx="1">
          <cx:axisId val="2"/>
        </cx:series>
        <cx:series layoutId="clusteredColumn" hidden="1" uniqueId="{E2AB8A60-5450-44BC-B318-B759E6E77FAE}" formatIdx="2">
          <cx:tx>
            <cx:txData>
              <cx:v>name</cx:v>
            </cx:txData>
          </cx:tx>
          <cx:dataId val="1"/>
          <cx:layoutPr>
            <cx:aggregation/>
          </cx:layoutPr>
          <cx:axisId val="1"/>
        </cx:series>
        <cx:series layoutId="paretoLine" ownerIdx="2" uniqueId="{1D98D7D4-3767-4D47-8C23-40EE325E5290}" formatIdx="3">
          <cx:axisId val="2"/>
        </cx:series>
        <cx:series layoutId="clusteredColumn" hidden="1" uniqueId="{7A754F39-5780-43E7-A207-3F1645822F3F}" formatIdx="4">
          <cx:tx>
            <cx:txData>
              <cx:v>time_of_day</cx:v>
            </cx:txData>
          </cx:tx>
          <cx:dataId val="2"/>
          <cx:layoutPr>
            <cx:aggregation/>
          </cx:layoutPr>
          <cx:axisId val="1"/>
        </cx:series>
        <cx:series layoutId="paretoLine" ownerIdx="4" uniqueId="{1FE8B387-9873-4D6D-82FC-6C18828D6F2A}" formatIdx="5">
          <cx:axisId val="2"/>
        </cx:series>
        <cx:series layoutId="clusteredColumn" hidden="1" uniqueId="{4A281788-6174-450A-90E6-497BB29C7315}" formatIdx="6">
          <cx:tx>
            <cx:txData>
              <cx:v>count_rental</cx:v>
            </cx:txData>
          </cx:tx>
          <cx:dataId val="3"/>
          <cx:layoutPr>
            <cx:aggregation/>
          </cx:layoutPr>
          <cx:axisId val="1"/>
        </cx:series>
        <cx:series layoutId="paretoLine" ownerIdx="6" uniqueId="{368A4BE9-E299-4431-8ED7-A6A9921E4338}" formatIdx="7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C482B-F736-4CB8-AFF5-0CEC5AE9B2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1CC587-7DA4-48D1-B203-300806BC3619}">
      <dgm:prSet/>
      <dgm:spPr/>
      <dgm:t>
        <a:bodyPr/>
        <a:lstStyle/>
        <a:p>
          <a:r>
            <a:rPr lang="en-US"/>
            <a:t>Collection of bike rental data from 2016 to 2019 in NYC </a:t>
          </a:r>
        </a:p>
      </dgm:t>
    </dgm:pt>
    <dgm:pt modelId="{50922EA7-6684-44D1-B45D-042422EA77E7}" type="parTrans" cxnId="{3CDAF360-9A7C-4B5C-A7C9-B7C52D9A5460}">
      <dgm:prSet/>
      <dgm:spPr/>
      <dgm:t>
        <a:bodyPr/>
        <a:lstStyle/>
        <a:p>
          <a:endParaRPr lang="en-US"/>
        </a:p>
      </dgm:t>
    </dgm:pt>
    <dgm:pt modelId="{40EB2AA7-1D94-4030-8F12-B525FCB08344}" type="sibTrans" cxnId="{3CDAF360-9A7C-4B5C-A7C9-B7C52D9A5460}">
      <dgm:prSet/>
      <dgm:spPr/>
      <dgm:t>
        <a:bodyPr/>
        <a:lstStyle/>
        <a:p>
          <a:endParaRPr lang="en-US"/>
        </a:p>
      </dgm:t>
    </dgm:pt>
    <dgm:pt modelId="{6FB5DA69-5EDD-4E9B-86F9-7BBB99F77D57}">
      <dgm:prSet/>
      <dgm:spPr/>
      <dgm:t>
        <a:bodyPr/>
        <a:lstStyle/>
        <a:p>
          <a:r>
            <a:rPr lang="en-US"/>
            <a:t>5 Tables were used in this analysis including yearly data of bike rentals from 2016 to 2019 and a reference table of the bike rental station including the number of bike docks.</a:t>
          </a:r>
        </a:p>
      </dgm:t>
    </dgm:pt>
    <dgm:pt modelId="{503C28AE-664D-418D-B9E8-8ABE9F341701}" type="parTrans" cxnId="{1839C213-37FA-48E9-820B-5512F0CEE108}">
      <dgm:prSet/>
      <dgm:spPr/>
      <dgm:t>
        <a:bodyPr/>
        <a:lstStyle/>
        <a:p>
          <a:endParaRPr lang="en-US"/>
        </a:p>
      </dgm:t>
    </dgm:pt>
    <dgm:pt modelId="{48BA4B86-59B5-421E-B3F5-A825E07C5DBB}" type="sibTrans" cxnId="{1839C213-37FA-48E9-820B-5512F0CEE108}">
      <dgm:prSet/>
      <dgm:spPr/>
      <dgm:t>
        <a:bodyPr/>
        <a:lstStyle/>
        <a:p>
          <a:endParaRPr lang="en-US"/>
        </a:p>
      </dgm:t>
    </dgm:pt>
    <dgm:pt modelId="{77E4038E-BEF5-4AF2-BEC5-64C8A14F8BF2}" type="pres">
      <dgm:prSet presAssocID="{DD4C482B-F736-4CB8-AFF5-0CEC5AE9B2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3EA22-C2B2-48BC-A6B3-C634E6F3BCE3}" type="pres">
      <dgm:prSet presAssocID="{931CC587-7DA4-48D1-B203-300806BC3619}" presName="hierRoot1" presStyleCnt="0"/>
      <dgm:spPr/>
    </dgm:pt>
    <dgm:pt modelId="{4E50EE6A-F4A9-406B-990D-A69393ACF741}" type="pres">
      <dgm:prSet presAssocID="{931CC587-7DA4-48D1-B203-300806BC3619}" presName="composite" presStyleCnt="0"/>
      <dgm:spPr/>
    </dgm:pt>
    <dgm:pt modelId="{49E21D95-C16D-48CC-87BD-33BAB2E085C3}" type="pres">
      <dgm:prSet presAssocID="{931CC587-7DA4-48D1-B203-300806BC3619}" presName="background" presStyleLbl="node0" presStyleIdx="0" presStyleCnt="2"/>
      <dgm:spPr/>
    </dgm:pt>
    <dgm:pt modelId="{F167705E-8313-4696-99AD-EC9A5F10B6D1}" type="pres">
      <dgm:prSet presAssocID="{931CC587-7DA4-48D1-B203-300806BC3619}" presName="text" presStyleLbl="fgAcc0" presStyleIdx="0" presStyleCnt="2">
        <dgm:presLayoutVars>
          <dgm:chPref val="3"/>
        </dgm:presLayoutVars>
      </dgm:prSet>
      <dgm:spPr/>
    </dgm:pt>
    <dgm:pt modelId="{6138D495-817C-45D6-A23B-7C37D2A7BBAC}" type="pres">
      <dgm:prSet presAssocID="{931CC587-7DA4-48D1-B203-300806BC3619}" presName="hierChild2" presStyleCnt="0"/>
      <dgm:spPr/>
    </dgm:pt>
    <dgm:pt modelId="{B74E4823-39DE-4EA2-BF4B-49EC7ABB54B1}" type="pres">
      <dgm:prSet presAssocID="{6FB5DA69-5EDD-4E9B-86F9-7BBB99F77D57}" presName="hierRoot1" presStyleCnt="0"/>
      <dgm:spPr/>
    </dgm:pt>
    <dgm:pt modelId="{70B6F47D-88D8-49BF-9C82-CBFFE2A05FDB}" type="pres">
      <dgm:prSet presAssocID="{6FB5DA69-5EDD-4E9B-86F9-7BBB99F77D57}" presName="composite" presStyleCnt="0"/>
      <dgm:spPr/>
    </dgm:pt>
    <dgm:pt modelId="{42D65C5F-92A4-47AE-BA5C-21F74737E5E4}" type="pres">
      <dgm:prSet presAssocID="{6FB5DA69-5EDD-4E9B-86F9-7BBB99F77D57}" presName="background" presStyleLbl="node0" presStyleIdx="1" presStyleCnt="2"/>
      <dgm:spPr/>
    </dgm:pt>
    <dgm:pt modelId="{7CA6BA28-6553-43BC-B786-08985BBDF0C2}" type="pres">
      <dgm:prSet presAssocID="{6FB5DA69-5EDD-4E9B-86F9-7BBB99F77D57}" presName="text" presStyleLbl="fgAcc0" presStyleIdx="1" presStyleCnt="2">
        <dgm:presLayoutVars>
          <dgm:chPref val="3"/>
        </dgm:presLayoutVars>
      </dgm:prSet>
      <dgm:spPr/>
    </dgm:pt>
    <dgm:pt modelId="{25B11073-A40F-4389-988E-95E0A89665BD}" type="pres">
      <dgm:prSet presAssocID="{6FB5DA69-5EDD-4E9B-86F9-7BBB99F77D57}" presName="hierChild2" presStyleCnt="0"/>
      <dgm:spPr/>
    </dgm:pt>
  </dgm:ptLst>
  <dgm:cxnLst>
    <dgm:cxn modelId="{1839C213-37FA-48E9-820B-5512F0CEE108}" srcId="{DD4C482B-F736-4CB8-AFF5-0CEC5AE9B211}" destId="{6FB5DA69-5EDD-4E9B-86F9-7BBB99F77D57}" srcOrd="1" destOrd="0" parTransId="{503C28AE-664D-418D-B9E8-8ABE9F341701}" sibTransId="{48BA4B86-59B5-421E-B3F5-A825E07C5DBB}"/>
    <dgm:cxn modelId="{BA31AE17-763C-4DBB-9FE6-C8C812CBA0C7}" type="presOf" srcId="{6FB5DA69-5EDD-4E9B-86F9-7BBB99F77D57}" destId="{7CA6BA28-6553-43BC-B786-08985BBDF0C2}" srcOrd="0" destOrd="0" presId="urn:microsoft.com/office/officeart/2005/8/layout/hierarchy1"/>
    <dgm:cxn modelId="{3CDAF360-9A7C-4B5C-A7C9-B7C52D9A5460}" srcId="{DD4C482B-F736-4CB8-AFF5-0CEC5AE9B211}" destId="{931CC587-7DA4-48D1-B203-300806BC3619}" srcOrd="0" destOrd="0" parTransId="{50922EA7-6684-44D1-B45D-042422EA77E7}" sibTransId="{40EB2AA7-1D94-4030-8F12-B525FCB08344}"/>
    <dgm:cxn modelId="{3C01B36B-86EA-4088-A5FE-9BF9A3429658}" type="presOf" srcId="{931CC587-7DA4-48D1-B203-300806BC3619}" destId="{F167705E-8313-4696-99AD-EC9A5F10B6D1}" srcOrd="0" destOrd="0" presId="urn:microsoft.com/office/officeart/2005/8/layout/hierarchy1"/>
    <dgm:cxn modelId="{C97C6EB1-8E0B-45BD-AE22-05E30A8D38E4}" type="presOf" srcId="{DD4C482B-F736-4CB8-AFF5-0CEC5AE9B211}" destId="{77E4038E-BEF5-4AF2-BEC5-64C8A14F8BF2}" srcOrd="0" destOrd="0" presId="urn:microsoft.com/office/officeart/2005/8/layout/hierarchy1"/>
    <dgm:cxn modelId="{A2FA995A-6BCB-4B5F-B93B-FE30606AB431}" type="presParOf" srcId="{77E4038E-BEF5-4AF2-BEC5-64C8A14F8BF2}" destId="{AC23EA22-C2B2-48BC-A6B3-C634E6F3BCE3}" srcOrd="0" destOrd="0" presId="urn:microsoft.com/office/officeart/2005/8/layout/hierarchy1"/>
    <dgm:cxn modelId="{D733E2D6-478C-4C14-BFCC-45A0880F7D6E}" type="presParOf" srcId="{AC23EA22-C2B2-48BC-A6B3-C634E6F3BCE3}" destId="{4E50EE6A-F4A9-406B-990D-A69393ACF741}" srcOrd="0" destOrd="0" presId="urn:microsoft.com/office/officeart/2005/8/layout/hierarchy1"/>
    <dgm:cxn modelId="{E36C25FE-3C5C-473B-ADDD-8A43104043D3}" type="presParOf" srcId="{4E50EE6A-F4A9-406B-990D-A69393ACF741}" destId="{49E21D95-C16D-48CC-87BD-33BAB2E085C3}" srcOrd="0" destOrd="0" presId="urn:microsoft.com/office/officeart/2005/8/layout/hierarchy1"/>
    <dgm:cxn modelId="{FE437244-249E-42D0-A658-615686DF6AD3}" type="presParOf" srcId="{4E50EE6A-F4A9-406B-990D-A69393ACF741}" destId="{F167705E-8313-4696-99AD-EC9A5F10B6D1}" srcOrd="1" destOrd="0" presId="urn:microsoft.com/office/officeart/2005/8/layout/hierarchy1"/>
    <dgm:cxn modelId="{2F8CB4A3-F430-4C9E-823A-DC3F3DB82CD5}" type="presParOf" srcId="{AC23EA22-C2B2-48BC-A6B3-C634E6F3BCE3}" destId="{6138D495-817C-45D6-A23B-7C37D2A7BBAC}" srcOrd="1" destOrd="0" presId="urn:microsoft.com/office/officeart/2005/8/layout/hierarchy1"/>
    <dgm:cxn modelId="{9514B1DB-741C-461D-A8E2-18CF43350FA2}" type="presParOf" srcId="{77E4038E-BEF5-4AF2-BEC5-64C8A14F8BF2}" destId="{B74E4823-39DE-4EA2-BF4B-49EC7ABB54B1}" srcOrd="1" destOrd="0" presId="urn:microsoft.com/office/officeart/2005/8/layout/hierarchy1"/>
    <dgm:cxn modelId="{E67CF52C-C0CA-44F2-B51C-E3664D3DBDF5}" type="presParOf" srcId="{B74E4823-39DE-4EA2-BF4B-49EC7ABB54B1}" destId="{70B6F47D-88D8-49BF-9C82-CBFFE2A05FDB}" srcOrd="0" destOrd="0" presId="urn:microsoft.com/office/officeart/2005/8/layout/hierarchy1"/>
    <dgm:cxn modelId="{AE41AAA5-BA47-4668-A64D-06D0A1A545BF}" type="presParOf" srcId="{70B6F47D-88D8-49BF-9C82-CBFFE2A05FDB}" destId="{42D65C5F-92A4-47AE-BA5C-21F74737E5E4}" srcOrd="0" destOrd="0" presId="urn:microsoft.com/office/officeart/2005/8/layout/hierarchy1"/>
    <dgm:cxn modelId="{B65F80D9-9601-486E-AFB7-8750DDB7CF31}" type="presParOf" srcId="{70B6F47D-88D8-49BF-9C82-CBFFE2A05FDB}" destId="{7CA6BA28-6553-43BC-B786-08985BBDF0C2}" srcOrd="1" destOrd="0" presId="urn:microsoft.com/office/officeart/2005/8/layout/hierarchy1"/>
    <dgm:cxn modelId="{49DF11AE-B02D-48F2-83D5-24AD19DCB3E5}" type="presParOf" srcId="{B74E4823-39DE-4EA2-BF4B-49EC7ABB54B1}" destId="{25B11073-A40F-4389-988E-95E0A89665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21D95-C16D-48CC-87BD-33BAB2E085C3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7705E-8313-4696-99AD-EC9A5F10B6D1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Collection of bike rental data from 2016 to 2019 in NYC </a:t>
          </a:r>
        </a:p>
      </dsp:txBody>
      <dsp:txXfrm>
        <a:off x="614520" y="931116"/>
        <a:ext cx="4551446" cy="2825986"/>
      </dsp:txXfrm>
    </dsp:sp>
    <dsp:sp modelId="{42D65C5F-92A4-47AE-BA5C-21F74737E5E4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6BA28-6553-43BC-B786-08985BBDF0C2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 Tables were used in this analysis including yearly data of bike rentals from 2016 to 2019 and a reference table of the bike rental station including the number of bike docks.</a:t>
          </a:r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4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April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April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43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B537E-4523-4C82-A784-B0A54A1F5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SQL Project  Data </a:t>
            </a:r>
            <a:r>
              <a:rPr lang="en-US"/>
              <a:t>Analytics GA ANR 2-21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BAB3-C8CF-2919-603F-FE165996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Surya Mohapatra</a:t>
            </a:r>
            <a:endParaRPr lang="en-CA" sz="1400" dirty="0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BB35CE0-9770-2F58-7033-1B28FC317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307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FF8C6A9-D220-1DEF-8C69-FCF34EB47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79872"/>
              </p:ext>
            </p:extLst>
          </p:nvPr>
        </p:nvGraphicFramePr>
        <p:xfrm>
          <a:off x="5172740" y="882503"/>
          <a:ext cx="6628735" cy="241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BA4E71-A4C9-F0B1-38D2-720972622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464072"/>
              </p:ext>
            </p:extLst>
          </p:nvPr>
        </p:nvGraphicFramePr>
        <p:xfrm>
          <a:off x="5172740" y="3429000"/>
          <a:ext cx="6628735" cy="231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1FEB0E-C895-7E8A-0AF8-3CAEC91FA413}"/>
              </a:ext>
            </a:extLst>
          </p:cNvPr>
          <p:cNvSpPr txBox="1"/>
          <p:nvPr/>
        </p:nvSpPr>
        <p:spPr>
          <a:xfrm>
            <a:off x="357520" y="741105"/>
            <a:ext cx="44577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-Subscribers have significantly higher number of bike rentals of about 1.2 million while customers only have about 100 k rentals over a period of 4 years.</a:t>
            </a:r>
          </a:p>
          <a:p>
            <a:endParaRPr lang="en-US" dirty="0"/>
          </a:p>
          <a:p>
            <a:r>
              <a:rPr lang="en-US" dirty="0"/>
              <a:t>BUSINESS INSIGHT</a:t>
            </a:r>
          </a:p>
          <a:p>
            <a:r>
              <a:rPr lang="en-US" dirty="0"/>
              <a:t>-CITIBIKE should focus on increasing and maintaining their amount of subscribers </a:t>
            </a:r>
          </a:p>
          <a:p>
            <a:endParaRPr lang="en-CA" dirty="0"/>
          </a:p>
          <a:p>
            <a:r>
              <a:rPr lang="en-CA" dirty="0"/>
              <a:t>ANALYSIS</a:t>
            </a:r>
          </a:p>
          <a:p>
            <a:r>
              <a:rPr lang="en-CA" dirty="0"/>
              <a:t>-The average rental duration for customers are about 17 -18 minutes whereas subscribers have an average ride duration of about 7-8 minutes.</a:t>
            </a:r>
          </a:p>
          <a:p>
            <a:endParaRPr lang="en-CA" dirty="0"/>
          </a:p>
          <a:p>
            <a:r>
              <a:rPr lang="en-CA" dirty="0"/>
              <a:t>BUSINESS INSIGHT</a:t>
            </a:r>
          </a:p>
          <a:p>
            <a:r>
              <a:rPr lang="en-CA" dirty="0"/>
              <a:t>- Bikes for customers and subscribers can be customized for longer and shorter durations, respectively.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5711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D32272-6FBF-4325-8119-C417C1CC4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265605"/>
              </p:ext>
            </p:extLst>
          </p:nvPr>
        </p:nvGraphicFramePr>
        <p:xfrm>
          <a:off x="4503619" y="457200"/>
          <a:ext cx="7214138" cy="5951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093CB4-8560-BE53-C277-EEA1388E30B7}"/>
              </a:ext>
            </a:extLst>
          </p:cNvPr>
          <p:cNvSpPr txBox="1"/>
          <p:nvPr/>
        </p:nvSpPr>
        <p:spPr>
          <a:xfrm>
            <a:off x="44249" y="240375"/>
            <a:ext cx="395086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ANALYSIS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 stations that had the longest average ride times were Jackson Square, Lincoln Park and Riverview Park.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Further analysis could be done to determine if average ride times of customers can be correlated to stations that have longer average ride times.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BUSINESS INSIGHT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Since customers have significantly longer average ride times when compared to subscribers stations with longer ride times could feature more bikes geared towards customers.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3270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FA66F-7050-792C-5C8D-B6088329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209925"/>
            <a:ext cx="3248863" cy="8395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SQL CODE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TABLE JOIN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6A3-46A2-61A3-23E8-51C284A9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Table of all data from 2016 to 2019 of citibike ridership data were joined using unions since they all had identical columns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WITH t1_cte AS</a:t>
            </a:r>
          </a:p>
          <a:p>
            <a:pPr marL="0" indent="0">
              <a:buNone/>
            </a:pPr>
            <a:r>
              <a:rPr lang="en-US" sz="1800" dirty="0"/>
              <a:t>(SELECT * FROM citibike_2016 </a:t>
            </a:r>
          </a:p>
          <a:p>
            <a:pPr marL="0" indent="0">
              <a:buNone/>
            </a:pPr>
            <a:r>
              <a:rPr lang="en-US" sz="1800" dirty="0"/>
              <a:t>UNION</a:t>
            </a:r>
          </a:p>
          <a:p>
            <a:pPr marL="0" indent="0">
              <a:buNone/>
            </a:pPr>
            <a:r>
              <a:rPr lang="en-US" sz="1800" dirty="0"/>
              <a:t>SELECT * FROM citibike_2017</a:t>
            </a:r>
          </a:p>
          <a:p>
            <a:pPr marL="0" indent="0">
              <a:buNone/>
            </a:pPr>
            <a:r>
              <a:rPr lang="en-US" sz="1800" dirty="0"/>
              <a:t>UNION</a:t>
            </a:r>
          </a:p>
          <a:p>
            <a:pPr marL="0" indent="0">
              <a:buNone/>
            </a:pPr>
            <a:r>
              <a:rPr lang="en-US" sz="1800" dirty="0"/>
              <a:t>SELECT * FROM citibike_2018</a:t>
            </a:r>
          </a:p>
          <a:p>
            <a:pPr marL="0" indent="0">
              <a:buNone/>
            </a:pPr>
            <a:r>
              <a:rPr lang="en-US" sz="1800" dirty="0"/>
              <a:t>UNION</a:t>
            </a:r>
          </a:p>
          <a:p>
            <a:pPr marL="0" indent="0">
              <a:buNone/>
            </a:pPr>
            <a:r>
              <a:rPr lang="en-US" sz="1800" dirty="0"/>
              <a:t>SELECT * FROM citibike_2019)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37689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888C9-E4C1-96B2-616A-EF31A949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543175"/>
            <a:ext cx="3248863" cy="150631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SQL CODE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EXAMPLE QUERY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45AD-9E0F-9485-0F70-C6BE1062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842" y="725261"/>
            <a:ext cx="7882433" cy="5885089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5500" dirty="0"/>
              <a:t>Count of rentals grouped by station and time of day was queried using this code containing a </a:t>
            </a:r>
            <a:r>
              <a:rPr lang="en-US" sz="5500" dirty="0" err="1"/>
              <a:t>cte</a:t>
            </a:r>
            <a:r>
              <a:rPr lang="en-US" sz="5500" dirty="0"/>
              <a:t>, join, sub query and case features from </a:t>
            </a:r>
            <a:r>
              <a:rPr lang="en-US" sz="5500" dirty="0" err="1"/>
              <a:t>sql</a:t>
            </a:r>
            <a:r>
              <a:rPr lang="en-US" sz="55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WITH t1_cte AS (SELECT name, </a:t>
            </a:r>
            <a:r>
              <a:rPr lang="en-US" sz="3700" dirty="0" err="1"/>
              <a:t>docks,start_time</a:t>
            </a:r>
            <a:r>
              <a:rPr lang="en-US" sz="3700" dirty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CASE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WHEN DATE_PART('hour',</a:t>
            </a:r>
            <a:r>
              <a:rPr lang="en-US" sz="3700" dirty="0" err="1"/>
              <a:t>start_time</a:t>
            </a:r>
            <a:r>
              <a:rPr lang="en-US" sz="3700" dirty="0"/>
              <a:t>)&gt;=12 AND DATE_PART('hour',</a:t>
            </a:r>
            <a:r>
              <a:rPr lang="en-US" sz="3700" dirty="0" err="1"/>
              <a:t>start_time</a:t>
            </a:r>
            <a:r>
              <a:rPr lang="en-US" sz="3700" dirty="0"/>
              <a:t>)&lt;18  THEN 'Afternoon'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WHEN DATE_PART('hour',</a:t>
            </a:r>
            <a:r>
              <a:rPr lang="en-US" sz="3700" dirty="0" err="1"/>
              <a:t>start_time</a:t>
            </a:r>
            <a:r>
              <a:rPr lang="en-US" sz="3700" dirty="0"/>
              <a:t>)&gt;=6 AND DATE_PART('hour',</a:t>
            </a:r>
            <a:r>
              <a:rPr lang="en-US" sz="3700" dirty="0" err="1"/>
              <a:t>start_time</a:t>
            </a:r>
            <a:r>
              <a:rPr lang="en-US" sz="3700" dirty="0"/>
              <a:t>)&lt;12  THEN 'Morning'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WHEN DATE_PART('hour',</a:t>
            </a:r>
            <a:r>
              <a:rPr lang="en-US" sz="3700" dirty="0" err="1"/>
              <a:t>start_time</a:t>
            </a:r>
            <a:r>
              <a:rPr lang="en-US" sz="3700" dirty="0"/>
              <a:t>)&gt;=0 AND DATE_PART('hour',</a:t>
            </a:r>
            <a:r>
              <a:rPr lang="en-US" sz="3700" dirty="0" err="1"/>
              <a:t>start_time</a:t>
            </a:r>
            <a:r>
              <a:rPr lang="en-US" sz="3700" dirty="0"/>
              <a:t>)&lt;6 THEN 'Night'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ELSE 'EVENING'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END AS </a:t>
            </a:r>
            <a:r>
              <a:rPr lang="en-US" sz="3700" dirty="0" err="1"/>
              <a:t>time_of_day</a:t>
            </a:r>
            <a:endParaRPr lang="en-US" sz="3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FROM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(SELECT * FROM citibike_2016 UNION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 SELECT * FROM citibike_2017 UNION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 SELECT * FROM citibike_2018 UNION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 SELECT * FROM citibike_2019 ) as temp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JOIN </a:t>
            </a:r>
            <a:r>
              <a:rPr lang="en-US" sz="3700" dirty="0" err="1"/>
              <a:t>citibike_stations</a:t>
            </a:r>
            <a:r>
              <a:rPr lang="en-US" sz="3700" dirty="0"/>
              <a:t> </a:t>
            </a:r>
            <a:r>
              <a:rPr lang="en-US" sz="3700" dirty="0" err="1"/>
              <a:t>cbs</a:t>
            </a:r>
            <a:endParaRPr lang="en-US" sz="3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ON cbs.id=</a:t>
            </a:r>
            <a:r>
              <a:rPr lang="en-US" sz="3700" dirty="0" err="1"/>
              <a:t>temp.start_station_id</a:t>
            </a:r>
            <a:r>
              <a:rPr lang="en-US" sz="37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SELECT </a:t>
            </a:r>
            <a:r>
              <a:rPr lang="en-US" sz="3700" dirty="0" err="1"/>
              <a:t>name,time_of_day</a:t>
            </a:r>
            <a:r>
              <a:rPr lang="en-US" sz="3700" dirty="0"/>
              <a:t>, COUNT(*) as </a:t>
            </a:r>
            <a:r>
              <a:rPr lang="en-US" sz="3700" dirty="0" err="1"/>
              <a:t>count_rental</a:t>
            </a:r>
            <a:endParaRPr lang="en-US" sz="3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FROM t1_cte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GROUP BY 1,2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700" dirty="0"/>
              <a:t>ORDER BY 3 DESC</a:t>
            </a:r>
            <a:endParaRPr lang="en-CA" sz="3700" dirty="0"/>
          </a:p>
        </p:txBody>
      </p:sp>
    </p:spTree>
    <p:extLst>
      <p:ext uri="{BB962C8B-B14F-4D97-AF65-F5344CB8AC3E}">
        <p14:creationId xmlns:p14="http://schemas.microsoft.com/office/powerpoint/2010/main" val="198091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95B75-678F-FFCF-3D67-E578A99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D8575-DB5B-B059-FBE2-55B00038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500"/>
              <a:t>CITIBIKE should focus on providing more bikes year b y year as number of bike rentals are steadily increasing.</a:t>
            </a:r>
          </a:p>
          <a:p>
            <a:r>
              <a:rPr lang="en-US" sz="1500"/>
              <a:t>Bike rental stations at certain times should be focused upon as more rentals occur at that time and place.</a:t>
            </a:r>
          </a:p>
          <a:p>
            <a:r>
              <a:rPr lang="en-US" sz="1500"/>
              <a:t>Customers have longer ride times when compared to subscribers and CITIBIKE could customize their services accordingly.</a:t>
            </a:r>
          </a:p>
          <a:p>
            <a:r>
              <a:rPr lang="en-US" sz="1500"/>
              <a:t>Fall and Summer months have larger number of bike rentals and could be utilized to provide more revenue as demand is high.</a:t>
            </a:r>
          </a:p>
          <a:p>
            <a:endParaRPr lang="en-US" sz="1500"/>
          </a:p>
          <a:p>
            <a:endParaRPr lang="en-CA" sz="1500"/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D0490894-47AB-33F3-A610-EADD27D5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5FE89-2459-4DB1-CD41-21A64E2F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CITIBIKE dataset</a:t>
            </a:r>
            <a:endParaRPr lang="en-CA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DFC449-CDEB-5367-F9BA-D3A20F8BD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03684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1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352A2-25B3-F2EF-9927-FB1DFD54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>
                <a:solidFill>
                  <a:schemeClr val="bg1"/>
                </a:solidFill>
              </a:rPr>
              <a:t>DATA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B3538-ADD7-5D5C-AE33-35CDDF1E1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3334"/>
              </p:ext>
            </p:extLst>
          </p:nvPr>
        </p:nvGraphicFramePr>
        <p:xfrm>
          <a:off x="4568093" y="457200"/>
          <a:ext cx="7085191" cy="595112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854987">
                  <a:extLst>
                    <a:ext uri="{9D8B030D-6E8A-4147-A177-3AD203B41FA5}">
                      <a16:colId xmlns:a16="http://schemas.microsoft.com/office/drawing/2014/main" val="4185877791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2997947915"/>
                    </a:ext>
                  </a:extLst>
                </a:gridCol>
                <a:gridCol w="3850855">
                  <a:extLst>
                    <a:ext uri="{9D8B030D-6E8A-4147-A177-3AD203B41FA5}">
                      <a16:colId xmlns:a16="http://schemas.microsoft.com/office/drawing/2014/main" val="3596935833"/>
                    </a:ext>
                  </a:extLst>
                </a:gridCol>
              </a:tblGrid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Column Name</a:t>
                      </a:r>
                    </a:p>
                  </a:txBody>
                  <a:tcPr marL="116747" marR="18062" marT="89806" marB="8980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116747" marR="18062" marT="89806" marB="898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16747" marR="18062" marT="89806" marB="898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24554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start_time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 time of bike use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4293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stop_time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 time of bike use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077018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start_station_id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starting station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38550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end_station_id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ending station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08243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bike_id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unique bike id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632363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user_type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subscriber (member) or customer 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39842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birth_year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birth year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20464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0-not specified, 1-male, 2-female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689271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station_id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unique station id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91821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lattitiude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lattitude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1121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longitude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longitude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655522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street adress for station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07925"/>
                  </a:ext>
                </a:extLst>
              </a:tr>
              <a:tr h="425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docks</a:t>
                      </a:r>
                    </a:p>
                  </a:txBody>
                  <a:tcPr marL="116747" marR="18062" marT="89806" marB="8980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of bikes held at station</a:t>
                      </a:r>
                    </a:p>
                  </a:txBody>
                  <a:tcPr marL="116747" marR="18062" marT="89806" marB="8980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48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2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8145B-5AE2-0C88-74A2-9A7A598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FRAMING THE PROBLEM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D459-8CA2-8883-7371-09C3C8AF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Key insights that could provide value for the CITIBIKE business include: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What amount of bike rentals occur at different bike stations around the city?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Do subscribers or customers use the bike rental system more often?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What time of day do is the service most used and at what stations?</a:t>
            </a:r>
          </a:p>
          <a:p>
            <a:pPr>
              <a:lnSpc>
                <a:spcPct val="110000"/>
              </a:lnSpc>
            </a:pPr>
            <a:r>
              <a:rPr lang="en-CA" sz="1500" dirty="0"/>
              <a:t>What duration are the bikes rented for and how does that differ between subscribers and customers?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bike seat in laneway">
            <a:extLst>
              <a:ext uri="{FF2B5EF4-FFF2-40B4-BE49-F238E27FC236}">
                <a16:creationId xmlns:a16="http://schemas.microsoft.com/office/drawing/2014/main" id="{672D145D-D511-9EDD-FAE4-C37881EBB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81" r="22524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76B18-00CC-6B6E-2916-FA34DA19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95" y="819150"/>
            <a:ext cx="3657280" cy="4933063"/>
          </a:xfrm>
        </p:spPr>
        <p:txBody>
          <a:bodyPr anchor="ctr">
            <a:normAutofit fontScale="90000"/>
          </a:bodyPr>
          <a:lstStyle/>
          <a:p>
            <a:r>
              <a:rPr lang="en-US" sz="2400" spc="0" dirty="0"/>
              <a:t>Analysis</a:t>
            </a:r>
            <a:br>
              <a:rPr lang="en-US" sz="2400" dirty="0"/>
            </a:br>
            <a:r>
              <a:rPr lang="en-US" sz="2400" b="0" cap="none" spc="0" dirty="0"/>
              <a:t>-Grove St Path dock station has the largest amount of rentals accounting for 10% of rentals from 2016-2019.</a:t>
            </a:r>
            <a:br>
              <a:rPr lang="en-US" sz="2400" b="0" cap="none" spc="0" dirty="0"/>
            </a:br>
            <a:r>
              <a:rPr lang="en-US" sz="2400" b="0" cap="none" spc="0" dirty="0"/>
              <a:t>-Hamilton Park, Sip Ave Newport Path had the 2</a:t>
            </a:r>
            <a:r>
              <a:rPr lang="en-US" sz="2400" b="0" cap="none" spc="0" baseline="30000" dirty="0"/>
              <a:t>nd</a:t>
            </a:r>
            <a:r>
              <a:rPr lang="en-US" sz="2400" b="0" cap="none" spc="0" dirty="0"/>
              <a:t>,3</a:t>
            </a:r>
            <a:r>
              <a:rPr lang="en-US" sz="2400" b="0" cap="none" spc="0" baseline="30000" dirty="0"/>
              <a:t>rd</a:t>
            </a:r>
            <a:r>
              <a:rPr lang="en-US" sz="2400" b="0" cap="none" spc="0" dirty="0"/>
              <a:t>,4</a:t>
            </a:r>
            <a:r>
              <a:rPr lang="en-US" sz="2400" b="0" cap="none" spc="0" baseline="30000" dirty="0"/>
              <a:t>th</a:t>
            </a:r>
            <a:r>
              <a:rPr lang="en-US" sz="2400" b="0" cap="none" spc="0" dirty="0"/>
              <a:t> highest number of bike rentals.</a:t>
            </a:r>
            <a:br>
              <a:rPr lang="en-US" sz="2400" b="0" cap="none" spc="0" dirty="0"/>
            </a:br>
            <a:r>
              <a:rPr lang="en-US" sz="2400" cap="none" spc="0" dirty="0"/>
              <a:t>BUSINESS INSIGHT</a:t>
            </a:r>
            <a:br>
              <a:rPr lang="en-US" sz="2400" cap="none" spc="0" dirty="0"/>
            </a:br>
            <a:r>
              <a:rPr lang="en-US" sz="2400" b="0" cap="none" spc="0" dirty="0"/>
              <a:t>- More bike or docks could be provided at these stations.</a:t>
            </a:r>
            <a:endParaRPr lang="en-CA" sz="2400" spc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BBBDAC09-4627-4931-A336-94007D4138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2089470"/>
                  </p:ext>
                </p:extLst>
              </p:nvPr>
            </p:nvGraphicFramePr>
            <p:xfrm>
              <a:off x="4683642" y="819150"/>
              <a:ext cx="6666615" cy="49330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3">
                <a:extLst>
                  <a:ext uri="{FF2B5EF4-FFF2-40B4-BE49-F238E27FC236}">
                    <a16:creationId xmlns:a16="http://schemas.microsoft.com/office/drawing/2014/main" id="{BBBDAC09-4627-4931-A336-94007D4138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3642" y="819150"/>
                <a:ext cx="6666615" cy="49330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37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DA7A1D-AE61-489D-919A-18B16F340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852610"/>
              </p:ext>
            </p:extLst>
          </p:nvPr>
        </p:nvGraphicFramePr>
        <p:xfrm>
          <a:off x="4904803" y="276224"/>
          <a:ext cx="6629971" cy="302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7E67DD-F1FA-EB5D-4A0E-BE7C36B4A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910061"/>
              </p:ext>
            </p:extLst>
          </p:nvPr>
        </p:nvGraphicFramePr>
        <p:xfrm>
          <a:off x="4904803" y="3557591"/>
          <a:ext cx="6629971" cy="315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0AC615-08D1-A8F4-C0C9-B86976DA4477}"/>
              </a:ext>
            </a:extLst>
          </p:cNvPr>
          <p:cNvSpPr txBox="1"/>
          <p:nvPr/>
        </p:nvSpPr>
        <p:spPr>
          <a:xfrm>
            <a:off x="361950" y="589448"/>
            <a:ext cx="367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r>
              <a:rPr lang="en-US" dirty="0"/>
              <a:t>-2019 had the highest number of rentals and a upward trend of bike rentals from 2016-2019 </a:t>
            </a:r>
          </a:p>
          <a:p>
            <a:r>
              <a:rPr lang="en-US" b="1" dirty="0"/>
              <a:t>BUSINESS INSIGHT</a:t>
            </a:r>
          </a:p>
          <a:p>
            <a:r>
              <a:rPr lang="en-US" dirty="0"/>
              <a:t>-If this trend continues a larger number of bikes should be made available every year.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D3357-D69F-48E2-F709-7D4F3B2BFAA2}"/>
              </a:ext>
            </a:extLst>
          </p:cNvPr>
          <p:cNvSpPr txBox="1"/>
          <p:nvPr/>
        </p:nvSpPr>
        <p:spPr>
          <a:xfrm>
            <a:off x="304801" y="3294044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</a:t>
            </a:r>
          </a:p>
          <a:p>
            <a:r>
              <a:rPr lang="en-US" dirty="0"/>
              <a:t>-The highest amount of rentals occur during the fall and summer months.</a:t>
            </a:r>
          </a:p>
          <a:p>
            <a:r>
              <a:rPr lang="en-US" dirty="0"/>
              <a:t>-August has the highest number of bike rentals followed by September and October.</a:t>
            </a:r>
          </a:p>
          <a:p>
            <a:r>
              <a:rPr lang="en-US" b="1" dirty="0"/>
              <a:t>BUSINESS INSIGHT</a:t>
            </a:r>
          </a:p>
          <a:p>
            <a:r>
              <a:rPr lang="en-US" dirty="0"/>
              <a:t>-More bikes can be introduced during these months to keep up with demand.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870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C227D-5D56-9D9F-C160-C175D24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2400" spc="0" dirty="0"/>
              <a:t>ANALYSIS</a:t>
            </a:r>
            <a:br>
              <a:rPr lang="en-US" sz="2400" spc="0" dirty="0"/>
            </a:br>
            <a:r>
              <a:rPr lang="en-US" sz="1800" b="0" cap="none" spc="0" dirty="0">
                <a:latin typeface="+mn-lt"/>
              </a:rPr>
              <a:t>-The largest number of bike rentals occur at Grove St Path during the evening hours followed by Hamilton Park in the morning and Newport path in the afternoon.</a:t>
            </a:r>
            <a:br>
              <a:rPr lang="en-US" sz="2400" spc="0" dirty="0"/>
            </a:br>
            <a:br>
              <a:rPr lang="en-US" sz="2400" spc="0" dirty="0"/>
            </a:br>
            <a:r>
              <a:rPr lang="en-US" sz="2400" spc="0" dirty="0"/>
              <a:t>BUSINESS INSIGHT</a:t>
            </a:r>
            <a:br>
              <a:rPr lang="en-US" sz="2400" spc="0" dirty="0"/>
            </a:br>
            <a:r>
              <a:rPr lang="en-US" sz="2000" b="0" cap="none" spc="0" dirty="0"/>
              <a:t>- This data can be used to determine when additional bikes should be provided to customers at certain times of the day.</a:t>
            </a:r>
            <a:endParaRPr lang="en-CA" sz="2400" b="0" spc="0" dirty="0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3">
            <a:extLst>
              <a:ext uri="{FF2B5EF4-FFF2-40B4-BE49-F238E27FC236}">
                <a16:creationId xmlns:a16="http://schemas.microsoft.com/office/drawing/2014/main" id="{016B8077-E1E9-4A6B-91F6-C96534A2D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48637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66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9BF0-6C70-CD1C-F886-F8E84A28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284922"/>
            <a:ext cx="4298112" cy="1687377"/>
          </a:xfrm>
        </p:spPr>
        <p:txBody>
          <a:bodyPr anchor="ctr">
            <a:normAutofit fontScale="90000"/>
          </a:bodyPr>
          <a:lstStyle/>
          <a:p>
            <a:r>
              <a:rPr lang="en-US" sz="1800" b="0" cap="none" spc="0" dirty="0">
                <a:latin typeface="+mn-lt"/>
              </a:rPr>
              <a:t>ANALYSIS</a:t>
            </a:r>
            <a:br>
              <a:rPr lang="en-US" sz="1800" b="0" cap="none" spc="0" dirty="0">
                <a:latin typeface="+mn-lt"/>
              </a:rPr>
            </a:br>
            <a:r>
              <a:rPr lang="en-US" sz="1800" b="0" cap="none" spc="0" dirty="0">
                <a:latin typeface="+mn-lt"/>
              </a:rPr>
              <a:t>- Mornings are the most popular time of day for bike rentals followed by afternoon and evenings. </a:t>
            </a:r>
            <a:br>
              <a:rPr lang="en-US" sz="1800" b="0" cap="none" spc="0" dirty="0">
                <a:latin typeface="+mn-lt"/>
              </a:rPr>
            </a:br>
            <a:r>
              <a:rPr lang="en-US" sz="1800" b="0" cap="none" spc="0" dirty="0">
                <a:latin typeface="+mn-lt"/>
              </a:rPr>
              <a:t>-The least amount of rentals are seen at night with only 3% of overall rentals.</a:t>
            </a:r>
            <a:br>
              <a:rPr lang="en-US" sz="1800" b="0" cap="none" spc="0" dirty="0">
                <a:solidFill>
                  <a:schemeClr val="bg1"/>
                </a:solidFill>
                <a:latin typeface="+mn-lt"/>
              </a:rPr>
            </a:br>
            <a:endParaRPr lang="en-CA" sz="1800" b="0" cap="none" spc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63562E-DEFA-4398-0027-560DB40DD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9387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5347BE-E9B9-D860-FD7D-5AE14C32C657}"/>
              </a:ext>
            </a:extLst>
          </p:cNvPr>
          <p:cNvSpPr txBox="1"/>
          <p:nvPr/>
        </p:nvSpPr>
        <p:spPr>
          <a:xfrm>
            <a:off x="5773833" y="5252161"/>
            <a:ext cx="372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INSIGHT</a:t>
            </a:r>
          </a:p>
          <a:p>
            <a:r>
              <a:rPr lang="en-US" dirty="0"/>
              <a:t>- More bikes should be made available during the morning, afternoon and evening and fewer  during nighttime.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2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20CCC-9906-D19E-9E8F-53CD6A4D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497392"/>
              </p:ext>
            </p:extLst>
          </p:nvPr>
        </p:nvGraphicFramePr>
        <p:xfrm>
          <a:off x="4776788" y="171450"/>
          <a:ext cx="6729412" cy="3371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43578B-C3CC-4E57-5309-7BBBE6C781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23904"/>
              </p:ext>
            </p:extLst>
          </p:nvPr>
        </p:nvGraphicFramePr>
        <p:xfrm>
          <a:off x="4776788" y="3742528"/>
          <a:ext cx="6729411" cy="29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929748-EAD4-9302-E3B6-E607BE795888}"/>
              </a:ext>
            </a:extLst>
          </p:cNvPr>
          <p:cNvSpPr txBox="1"/>
          <p:nvPr/>
        </p:nvSpPr>
        <p:spPr>
          <a:xfrm>
            <a:off x="-6353" y="266700"/>
            <a:ext cx="405130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long ride is greater than 30 minutes, medium between 10 and 30 minutes and short ride is less than 10 minutes.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Most bike rentals are under 10 minutes with significantly fewer that are medium rides and large rides.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BUSINESS INSIGHT</a:t>
            </a:r>
          </a:p>
          <a:p>
            <a:r>
              <a:rPr lang="en-US" sz="1400" dirty="0"/>
              <a:t>-  Since longer rides are less frequent bikes can   be designed for shorter use periods.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E-Bikes could be a good for shorter rides as it is less prone to low battery levels compared to longer rides.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ANALYSIS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Short rides are more popular for both subscribers and customers.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Medium and Long rides have more proportionate number of rentals between customers and subscribers.</a:t>
            </a:r>
          </a:p>
          <a:p>
            <a:endParaRPr lang="en-US" sz="1400" dirty="0"/>
          </a:p>
          <a:p>
            <a:r>
              <a:rPr lang="en-US" sz="1400" dirty="0"/>
              <a:t>BUSINESS INSIGHT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Non-subscribers or customers tend to have more medium rides than short rides.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Some bikes can be customized for longer trips for customers.</a:t>
            </a:r>
          </a:p>
          <a:p>
            <a:endParaRPr lang="en-US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705847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1199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Avenir Next LT Pro</vt:lpstr>
      <vt:lpstr>GradientRiseVTI</vt:lpstr>
      <vt:lpstr>SQL Project  Data Analytics GA ANR 2-21</vt:lpstr>
      <vt:lpstr> CITIBIKE dataset</vt:lpstr>
      <vt:lpstr>DATA DICTIONARY</vt:lpstr>
      <vt:lpstr>FRAMING THE PROBLEM</vt:lpstr>
      <vt:lpstr>Analysis -Grove St Path dock station has the largest amount of rentals accounting for 10% of rentals from 2016-2019. -Hamilton Park, Sip Ave Newport Path had the 2nd,3rd,4th highest number of bike rentals. BUSINESS INSIGHT - More bike or docks could be provided at these stations.</vt:lpstr>
      <vt:lpstr>PowerPoint Presentation</vt:lpstr>
      <vt:lpstr>ANALYSIS -The largest number of bike rentals occur at Grove St Path during the evening hours followed by Hamilton Park in the morning and Newport path in the afternoon.  BUSINESS INSIGHT - This data can be used to determine when additional bikes should be provided to customers at certain times of the day.</vt:lpstr>
      <vt:lpstr>ANALYSIS - Mornings are the most popular time of day for bike rentals followed by afternoon and evenings.  -The least amount of rentals are seen at night with only 3% of overall rentals. </vt:lpstr>
      <vt:lpstr>PowerPoint Presentation</vt:lpstr>
      <vt:lpstr>PowerPoint Presentation</vt:lpstr>
      <vt:lpstr>PowerPoint Presentation</vt:lpstr>
      <vt:lpstr>SQL CODE TABLE JOIN</vt:lpstr>
      <vt:lpstr>SQL CODE EXAMPLE QUERY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 Data Analytics GA</dc:title>
  <dc:creator>Surya Mohapatra</dc:creator>
  <cp:lastModifiedBy>Surya Mohapatra</cp:lastModifiedBy>
  <cp:revision>2</cp:revision>
  <dcterms:created xsi:type="dcterms:W3CDTF">2023-04-10T13:02:11Z</dcterms:created>
  <dcterms:modified xsi:type="dcterms:W3CDTF">2023-04-11T23:18:49Z</dcterms:modified>
</cp:coreProperties>
</file>