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9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93" r:id="rId12"/>
    <p:sldId id="281" r:id="rId13"/>
    <p:sldId id="283" r:id="rId14"/>
    <p:sldId id="284" r:id="rId15"/>
    <p:sldId id="282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C7AB3-9E59-4827-B20D-DE977B2EE97B}" type="datetimeFigureOut">
              <a:rPr lang="en-IN" smtClean="0"/>
              <a:t>02-05-2016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FEAB0-418A-4992-8566-173A1D13D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6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FEAB0-418A-4992-8566-173A1D13D02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0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3D7F-6412-47D2-B693-30892D381549}" type="datetime1">
              <a:rPr lang="en-IN" smtClean="0"/>
              <a:t>02-05-2016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5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D322-959E-4DD6-A67A-00D1867AF20D}" type="datetime1">
              <a:rPr lang="en-IN" smtClean="0"/>
              <a:t>02-05-2016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80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4E4A-3FFB-4C40-9BC4-A6079191ECFE}" type="datetime1">
              <a:rPr lang="en-IN" smtClean="0"/>
              <a:t>02-05-2016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D55-6C24-45A5-9E0B-7492D7411B37}" type="datetime1">
              <a:rPr lang="en-IN" smtClean="0"/>
              <a:t>02-05-2016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82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EBC9-3DF1-448B-8FC9-A88CA3F35B2E}" type="datetime1">
              <a:rPr lang="en-IN" smtClean="0"/>
              <a:t>02-05-2016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59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A8B-24FB-4639-9CCB-E36F01761BF3}" type="datetime1">
              <a:rPr lang="en-IN" smtClean="0"/>
              <a:t>02-05-2016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02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DDBF-FA34-451D-8BDA-DA68C10D7526}" type="datetime1">
              <a:rPr lang="en-IN" smtClean="0"/>
              <a:t>02-05-2016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26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55BE-5AC2-4E79-82BD-E8660F097B7B}" type="datetime1">
              <a:rPr lang="en-IN" smtClean="0"/>
              <a:t>02-05-2016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6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82D4-E1E4-4FDE-87CA-5798355FF09D}" type="datetime1">
              <a:rPr lang="en-IN" smtClean="0"/>
              <a:t>02-05-2016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0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9D0-18FA-464E-B32F-236A31E58A0C}" type="datetime1">
              <a:rPr lang="en-IN" smtClean="0"/>
              <a:t>02-05-2016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3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901D-13B2-478E-BC0D-CA10D5898F47}" type="datetime1">
              <a:rPr lang="en-IN" smtClean="0"/>
              <a:t>02-05-2016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58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CA51-2392-4021-A7B3-897E92AC8FC1}" type="datetime1">
              <a:rPr lang="en-IN" smtClean="0"/>
              <a:t>02-05-2016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ensukrit108@gmail.com" TargetMode="External"/><Relationship Id="rId2" Type="http://schemas.openxmlformats.org/officeDocument/2006/relationships/hyperlink" Target="mailto:chatterjeesuryadeep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angular-chart.js/" TargetMode="External"/><Relationship Id="rId3" Type="http://schemas.openxmlformats.org/officeDocument/2006/relationships/hyperlink" Target="http://jtblin.github.io/angular-chart.js/bower_components/Chart.js/Chart.js" TargetMode="External"/><Relationship Id="rId7" Type="http://schemas.openxmlformats.org/officeDocument/2006/relationships/hyperlink" Target="https://jwt.io/introduction/" TargetMode="External"/><Relationship Id="rId2" Type="http://schemas.openxmlformats.org/officeDocument/2006/relationships/hyperlink" Target="http://jtblin.github.io/angular-chart.js/dist/angular-chart.j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onicframework.com/docs/components/#utility" TargetMode="External"/><Relationship Id="rId5" Type="http://schemas.openxmlformats.org/officeDocument/2006/relationships/hyperlink" Target="https://docs.npmjs.com/" TargetMode="External"/><Relationship Id="rId4" Type="http://schemas.openxmlformats.org/officeDocument/2006/relationships/hyperlink" Target="http://jtblin.github.io/angular-chart.js/dist/angular-chart.cs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ivLogo"/>
          <p:cNvPicPr/>
          <p:nvPr/>
        </p:nvPicPr>
        <p:blipFill>
          <a:blip r:embed="rId3">
            <a:clrChange>
              <a:clrFrom>
                <a:srgbClr val="802B33"/>
              </a:clrFrom>
              <a:clrTo>
                <a:srgbClr val="802B3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71899" y="3765233"/>
            <a:ext cx="1944216" cy="141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43608" y="5182197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DEPARTMENT OF COMPUTER SCIENCE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ENGINEERING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SIKKIM MANIPAL INSTITUTE OF TECHNOLOGY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MAJITAR, RANGPO, EAST SIKKIM – 737136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43508" y="153607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MEDICAL PROFILE ANDROID APPLICATION </a:t>
            </a:r>
          </a:p>
        </p:txBody>
      </p:sp>
      <p:pic>
        <p:nvPicPr>
          <p:cNvPr id="13" name="Picture 12" descr="manipalLogo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1920" y="1124744"/>
            <a:ext cx="158417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79387" y="2564904"/>
            <a:ext cx="4403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SURYADEEP CHATTERJEE(20120407)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8064" y="2564904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Mr. SUKRIT SEN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TEKNOKOM PVT LTD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3768" y="630002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DATED: 01/05/2016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4.2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There are various strategies that are use to perform user authentication.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I have used JWT token based system. Like the name suggests, it uses token based confirmation to authenticate users.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The username must be unique.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The password is stored in database after encoding. The encoding is done using </a:t>
            </a:r>
            <a:r>
              <a:rPr lang="en-IN" sz="2000" dirty="0" err="1" smtClean="0"/>
              <a:t>bcrypt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4.3</a:t>
            </a:r>
            <a:r>
              <a:rPr lang="en-IN" dirty="0" smtClean="0"/>
              <a:t> </a:t>
            </a:r>
            <a:r>
              <a:rPr lang="en-IN" sz="4000" dirty="0" smtClean="0"/>
              <a:t>DESIGN</a:t>
            </a:r>
            <a:endParaRPr lang="en-IN" sz="4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19255" cy="639762"/>
          </a:xfrm>
        </p:spPr>
        <p:txBody>
          <a:bodyPr>
            <a:normAutofit fontScale="92500" lnSpcReduction="10000"/>
          </a:bodyPr>
          <a:lstStyle/>
          <a:p>
            <a:r>
              <a:rPr lang="en-IN" sz="2000" b="0" dirty="0" smtClean="0"/>
              <a:t>I have use this software to create this E-R diagram. The s/w wont let me remove the background.</a:t>
            </a:r>
            <a:endParaRPr lang="en-IN" sz="20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74874"/>
            <a:ext cx="8352928" cy="42784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6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5.0 IMPLEMENTATION DETAILS</a:t>
            </a:r>
            <a:endParaRPr lang="en-IN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7488832" cy="47525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5.1 </a:t>
            </a:r>
            <a:r>
              <a:rPr lang="en-IN" sz="4000" dirty="0"/>
              <a:t>IMPLEMENTATION</a:t>
            </a:r>
            <a:r>
              <a:rPr lang="en-IN" dirty="0"/>
              <a:t>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To check the backend web REST </a:t>
            </a:r>
            <a:r>
              <a:rPr lang="en-IN" sz="2000" dirty="0" err="1" smtClean="0"/>
              <a:t>api</a:t>
            </a:r>
            <a:r>
              <a:rPr lang="en-IN" sz="2000" dirty="0" smtClean="0"/>
              <a:t> I have used </a:t>
            </a:r>
            <a:r>
              <a:rPr lang="en-IN" sz="2000" dirty="0" err="1" smtClean="0"/>
              <a:t>google</a:t>
            </a:r>
            <a:r>
              <a:rPr lang="en-IN" sz="2000" dirty="0" smtClean="0"/>
              <a:t> POSTMAN app. This app returns true if the rest </a:t>
            </a:r>
            <a:r>
              <a:rPr lang="en-IN" sz="2000" dirty="0" err="1" smtClean="0"/>
              <a:t>api</a:t>
            </a:r>
            <a:r>
              <a:rPr lang="en-IN" sz="2000" dirty="0" smtClean="0"/>
              <a:t> is present at the provided location in the server. 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13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36912"/>
            <a:ext cx="885698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5.2 IMPLETATION DETAILS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 smtClean="0"/>
              <a:t>Robo</a:t>
            </a:r>
            <a:r>
              <a:rPr lang="en-IN" sz="2000" dirty="0" smtClean="0"/>
              <a:t> mongo is an application that is used to check the database at the back end.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14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20888"/>
            <a:ext cx="8712968" cy="41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6. SOFTWARE REQUIREMENTS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/>
              <a:t>Express </a:t>
            </a:r>
            <a:r>
              <a:rPr lang="en-IN" sz="2000" dirty="0" err="1" smtClean="0"/>
              <a:t>js</a:t>
            </a:r>
            <a:r>
              <a:rPr lang="en-IN" sz="2000" dirty="0"/>
              <a:t> </a:t>
            </a:r>
            <a:r>
              <a:rPr lang="en-IN" sz="2000" dirty="0" smtClean="0"/>
              <a:t>: This is a demo server used to implement REST server.</a:t>
            </a:r>
          </a:p>
          <a:p>
            <a:r>
              <a:rPr lang="en-IN" sz="2000" dirty="0" smtClean="0"/>
              <a:t>Mongo DB: This is the database that is used to store user data.</a:t>
            </a:r>
          </a:p>
          <a:p>
            <a:r>
              <a:rPr lang="en-IN" sz="2000" dirty="0" smtClean="0"/>
              <a:t>Firebase account : the images that are being uploaded are stored in the firebase storage.</a:t>
            </a:r>
          </a:p>
          <a:p>
            <a:r>
              <a:rPr lang="en-IN" sz="2000" dirty="0" smtClean="0"/>
              <a:t>Ionic 2.0 : This is a cross platform that is used to create applications using </a:t>
            </a:r>
            <a:r>
              <a:rPr lang="en-IN" sz="2000" dirty="0" err="1" smtClean="0"/>
              <a:t>npm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Passport </a:t>
            </a:r>
            <a:r>
              <a:rPr lang="en-IN" sz="2000" dirty="0" err="1" smtClean="0"/>
              <a:t>js</a:t>
            </a:r>
            <a:r>
              <a:rPr lang="en-IN" sz="2000" dirty="0" smtClean="0"/>
              <a:t> : This is used to implement JWT token strategy.</a:t>
            </a:r>
          </a:p>
          <a:p>
            <a:r>
              <a:rPr lang="en-IN" sz="2000" dirty="0" smtClean="0"/>
              <a:t>Angujar.js : This is used to create the front end.</a:t>
            </a:r>
          </a:p>
          <a:p>
            <a:r>
              <a:rPr lang="en-IN" sz="2000" dirty="0" smtClean="0"/>
              <a:t>Node.js : This is used to create the back end server.</a:t>
            </a:r>
          </a:p>
          <a:p>
            <a:r>
              <a:rPr lang="en-IN" sz="2000" dirty="0" smtClean="0"/>
              <a:t>Chart.js : This package is used to create charts. This is used along </a:t>
            </a:r>
            <a:r>
              <a:rPr lang="en-IN" sz="2000" dirty="0" err="1" smtClean="0"/>
              <a:t>wih</a:t>
            </a:r>
            <a:r>
              <a:rPr lang="en-IN" sz="2000" dirty="0" smtClean="0"/>
              <a:t> the wrapper angular-chart.js(minified version).</a:t>
            </a:r>
          </a:p>
          <a:p>
            <a:r>
              <a:rPr lang="en-IN" sz="2000" dirty="0" err="1" smtClean="0"/>
              <a:t>Robo</a:t>
            </a:r>
            <a:r>
              <a:rPr lang="en-IN" sz="2000" dirty="0" smtClean="0"/>
              <a:t> mongo :This is used to check the database.</a:t>
            </a:r>
          </a:p>
          <a:p>
            <a:r>
              <a:rPr lang="en-IN" sz="2000" dirty="0" smtClean="0"/>
              <a:t>Postman : this is a </a:t>
            </a:r>
            <a:r>
              <a:rPr lang="en-IN" sz="2000" dirty="0" err="1" smtClean="0"/>
              <a:t>google</a:t>
            </a:r>
            <a:r>
              <a:rPr lang="en-IN" sz="2000" dirty="0" smtClean="0"/>
              <a:t> app used to check the web REST </a:t>
            </a:r>
            <a:r>
              <a:rPr lang="en-IN" sz="2000" dirty="0" err="1" smtClean="0"/>
              <a:t>api</a:t>
            </a:r>
            <a:r>
              <a:rPr lang="en-IN" sz="2000" dirty="0"/>
              <a:t>.</a:t>
            </a:r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7.0 RESULTS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8507288" cy="46805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6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7.1 RESULTS</a:t>
            </a:r>
            <a:endParaRPr lang="en-IN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4422"/>
            <a:ext cx="8579296" cy="46869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0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7.2 RESULTS</a:t>
            </a:r>
            <a:endParaRPr lang="en-IN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8074"/>
            <a:ext cx="8507288" cy="46832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7.3 RESULTS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686800" cy="46019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181304"/>
              </p:ext>
            </p:extLst>
          </p:nvPr>
        </p:nvGraphicFramePr>
        <p:xfrm>
          <a:off x="323528" y="476672"/>
          <a:ext cx="8219256" cy="5616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804317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TITLE: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MEDICAL PROFILE ANDROID APPLICATION</a:t>
                      </a:r>
                      <a:endParaRPr lang="en-IN" dirty="0"/>
                    </a:p>
                  </a:txBody>
                  <a:tcPr/>
                </a:tc>
              </a:tr>
              <a:tr h="1046153">
                <a:tc>
                  <a:txBody>
                    <a:bodyPr/>
                    <a:lstStyle/>
                    <a:p>
                      <a:r>
                        <a:rPr lang="en-IN" dirty="0" smtClean="0"/>
                        <a:t>GROUP MEMBER: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SURYADEEP CHATTERJEE(20120407)</a:t>
                      </a:r>
                    </a:p>
                    <a:p>
                      <a:r>
                        <a:rPr lang="en-IN" dirty="0" smtClean="0"/>
                        <a:t>8017889157</a:t>
                      </a:r>
                    </a:p>
                    <a:p>
                      <a:r>
                        <a:rPr lang="en-IN" dirty="0" smtClean="0">
                          <a:hlinkClick r:id="rId2"/>
                        </a:rPr>
                        <a:t>chatterjeesuryadeep@gmail.com</a:t>
                      </a:r>
                      <a:endParaRPr lang="en-IN" dirty="0"/>
                    </a:p>
                  </a:txBody>
                  <a:tcPr/>
                </a:tc>
              </a:tr>
              <a:tr h="1046153">
                <a:tc>
                  <a:txBody>
                    <a:bodyPr/>
                    <a:lstStyle/>
                    <a:p>
                      <a:r>
                        <a:rPr lang="en-IN" dirty="0" smtClean="0"/>
                        <a:t>GROUP ID: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</a:tr>
              <a:tr h="1673847">
                <a:tc>
                  <a:txBody>
                    <a:bodyPr/>
                    <a:lstStyle/>
                    <a:p>
                      <a:r>
                        <a:rPr lang="en-IN" dirty="0" smtClean="0"/>
                        <a:t>ORGANIZATION</a:t>
                      </a:r>
                      <a:r>
                        <a:rPr lang="en-IN" baseline="0" dirty="0" smtClean="0"/>
                        <a:t> NAME: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TEKNOKM PRIVATE LIMITED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203, B.I.A. Merlin Chambers 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British Indian Street 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Kolkata 700069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endParaRPr lang="en-IN" dirty="0"/>
                    </a:p>
                  </a:txBody>
                  <a:tcPr/>
                </a:tc>
              </a:tr>
              <a:tr h="1046153">
                <a:tc>
                  <a:txBody>
                    <a:bodyPr/>
                    <a:lstStyle/>
                    <a:p>
                      <a:r>
                        <a:rPr lang="en-IN" dirty="0" smtClean="0"/>
                        <a:t>GUIDE NAME: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Mr . SUKRIT SEN</a:t>
                      </a:r>
                    </a:p>
                    <a:p>
                      <a:r>
                        <a:rPr lang="en-IN" dirty="0" smtClean="0"/>
                        <a:t>08334917615</a:t>
                      </a:r>
                    </a:p>
                    <a:p>
                      <a:r>
                        <a:rPr lang="en-IN" dirty="0" smtClean="0">
                          <a:hlinkClick r:id="rId3"/>
                        </a:rPr>
                        <a:t>sensukrit108@gmail.com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7.4 RESULTS</a:t>
            </a:r>
            <a:endParaRPr lang="en-IN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784976" cy="48965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9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8. </a:t>
            </a:r>
            <a:r>
              <a:rPr lang="en-IN" sz="4000" dirty="0" smtClean="0"/>
              <a:t>REFERENCES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hlinkClick r:id="rId2"/>
              </a:rPr>
              <a:t>http://</a:t>
            </a:r>
            <a:r>
              <a:rPr lang="en-IN" sz="2000" dirty="0" smtClean="0">
                <a:hlinkClick r:id="rId2"/>
              </a:rPr>
              <a:t>jtblin.github.io/angular-chart.js/dist/angular-chart.js</a:t>
            </a:r>
            <a:endParaRPr lang="en-IN" sz="2000" dirty="0" smtClean="0"/>
          </a:p>
          <a:p>
            <a:r>
              <a:rPr lang="en-IN" sz="2000" dirty="0">
                <a:hlinkClick r:id="rId3"/>
              </a:rPr>
              <a:t>http://</a:t>
            </a:r>
            <a:r>
              <a:rPr lang="en-IN" sz="2000" dirty="0" smtClean="0">
                <a:hlinkClick r:id="rId3"/>
              </a:rPr>
              <a:t>jtblin.github.io/angular-chart.js/bower_components/Chart.js/Chart.js</a:t>
            </a:r>
            <a:endParaRPr lang="en-IN" sz="2000" dirty="0" smtClean="0"/>
          </a:p>
          <a:p>
            <a:r>
              <a:rPr lang="en-IN" sz="2000" dirty="0">
                <a:hlinkClick r:id="rId4"/>
              </a:rPr>
              <a:t>http://</a:t>
            </a:r>
            <a:r>
              <a:rPr lang="en-IN" sz="2000" dirty="0" smtClean="0">
                <a:hlinkClick r:id="rId4"/>
              </a:rPr>
              <a:t>jtblin.github.io/angular-chart.js/dist/angular-chart.css</a:t>
            </a:r>
            <a:endParaRPr lang="en-IN" sz="2000" dirty="0" smtClean="0"/>
          </a:p>
          <a:p>
            <a:r>
              <a:rPr lang="en-IN" sz="2000" dirty="0">
                <a:hlinkClick r:id="rId5"/>
              </a:rPr>
              <a:t>https://</a:t>
            </a:r>
            <a:r>
              <a:rPr lang="en-IN" sz="2000" dirty="0" smtClean="0">
                <a:hlinkClick r:id="rId5"/>
              </a:rPr>
              <a:t>docs.npmjs.com</a:t>
            </a:r>
            <a:endParaRPr lang="en-IN" sz="2000" dirty="0" smtClean="0"/>
          </a:p>
          <a:p>
            <a:r>
              <a:rPr lang="en-IN" sz="2000" dirty="0">
                <a:hlinkClick r:id="rId6"/>
              </a:rPr>
              <a:t>http://ionicframework.com/docs/components/#</a:t>
            </a:r>
            <a:r>
              <a:rPr lang="en-IN" sz="2000" dirty="0" smtClean="0">
                <a:hlinkClick r:id="rId6"/>
              </a:rPr>
              <a:t>utility</a:t>
            </a:r>
            <a:endParaRPr lang="en-IN" sz="2000" dirty="0" smtClean="0"/>
          </a:p>
          <a:p>
            <a:r>
              <a:rPr lang="en-IN" sz="2000" dirty="0">
                <a:hlinkClick r:id="rId7"/>
              </a:rPr>
              <a:t>https://jwt.io/introduction</a:t>
            </a:r>
            <a:r>
              <a:rPr lang="en-IN" sz="2000" dirty="0" smtClean="0">
                <a:hlinkClick r:id="rId7"/>
              </a:rPr>
              <a:t>/</a:t>
            </a:r>
            <a:endParaRPr lang="en-IN" sz="2000" dirty="0" smtClean="0"/>
          </a:p>
          <a:p>
            <a:r>
              <a:rPr lang="en-IN" sz="2000" dirty="0">
                <a:hlinkClick r:id="rId8"/>
              </a:rPr>
              <a:t>https://www.npmjs.com/package/angular-chart.js</a:t>
            </a:r>
            <a:r>
              <a:rPr lang="en-IN" sz="2000" dirty="0" smtClean="0">
                <a:hlinkClick r:id="rId8"/>
              </a:rPr>
              <a:t>/</a:t>
            </a:r>
            <a:endParaRPr lang="en-IN" sz="2000" dirty="0" smtClean="0"/>
          </a:p>
          <a:p>
            <a:r>
              <a:rPr lang="en-IN" sz="2000" dirty="0" smtClean="0"/>
              <a:t>https.//www.gliffy.com (web software I used to create diagrams I used in this presentation)</a:t>
            </a:r>
          </a:p>
          <a:p>
            <a:endParaRPr lang="en-IN" sz="2000" dirty="0" smtClean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Thank you!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5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726802"/>
              </p:ext>
            </p:extLst>
          </p:nvPr>
        </p:nvGraphicFramePr>
        <p:xfrm>
          <a:off x="323528" y="1700807"/>
          <a:ext cx="8496944" cy="446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08"/>
                <a:gridCol w="4549421"/>
                <a:gridCol w="2832315"/>
              </a:tblGrid>
              <a:tr h="496055">
                <a:tc>
                  <a:txBody>
                    <a:bodyPr/>
                    <a:lstStyle/>
                    <a:p>
                      <a:r>
                        <a:rPr lang="en-IN" dirty="0" smtClean="0"/>
                        <a:t>SL</a:t>
                      </a:r>
                      <a:r>
                        <a:rPr lang="en-IN" baseline="0" dirty="0" smtClean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HEADING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PAGE NO.</a:t>
                      </a:r>
                      <a:endParaRPr lang="en-IN" dirty="0"/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Abstract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Problem Definition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Solution Strategy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Implementation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r>
                        <a:rPr lang="en-IN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Software Requirements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r>
                        <a:rPr lang="en-IN" dirty="0" smtClean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Results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r>
                        <a:rPr lang="en-IN" dirty="0" smtClean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References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21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9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1. ABSTRACT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This is a mobile medical application which is capable of storing all the medical data we come across in our life.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All of us come across the state when we are not able to find some important medical prescription. This problem occurs because it’s a single page document.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To eradicate that problem this application will play an important role because it maintains a database that holds all the data.</a:t>
            </a:r>
          </a:p>
          <a:p>
            <a:endParaRPr lang="en-IN" sz="2000" dirty="0"/>
          </a:p>
          <a:p>
            <a:r>
              <a:rPr lang="en-IN" sz="2000" dirty="0" smtClean="0"/>
              <a:t>This application will also help us reduce the problem of antibiotic misuse.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0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2. PROBLEM DEFINITION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This application will try to make it easy to handle medical documents.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This application will contain the following aspects :</a:t>
            </a:r>
          </a:p>
          <a:p>
            <a:pPr marL="0" indent="0">
              <a:buNone/>
            </a:pPr>
            <a:endParaRPr lang="en-IN" sz="2000" dirty="0" smtClean="0"/>
          </a:p>
          <a:p>
            <a:pPr lvl="1"/>
            <a:r>
              <a:rPr lang="en-IN" sz="1600" dirty="0" smtClean="0"/>
              <a:t>Personal Information of user :</a:t>
            </a:r>
          </a:p>
          <a:p>
            <a:pPr marL="457200" lvl="1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This part will contain the personal information of the user.</a:t>
            </a:r>
          </a:p>
          <a:p>
            <a:pPr marL="457200" lvl="1" indent="0">
              <a:buNone/>
            </a:pPr>
            <a:endParaRPr lang="en-IN" sz="1600" dirty="0" smtClean="0"/>
          </a:p>
          <a:p>
            <a:pPr lvl="1"/>
            <a:r>
              <a:rPr lang="en-IN" sz="1600" dirty="0" smtClean="0"/>
              <a:t>Medical history records :</a:t>
            </a:r>
          </a:p>
          <a:p>
            <a:pPr marL="914400" lvl="2" indent="0">
              <a:buNone/>
            </a:pPr>
            <a:r>
              <a:rPr lang="en-IN" sz="1600" dirty="0" smtClean="0"/>
              <a:t>This part will contain all the medical information of the user.  This part will even store the prescription in an image format.</a:t>
            </a:r>
          </a:p>
          <a:p>
            <a:pPr marL="914400" lvl="2" indent="0">
              <a:buNone/>
            </a:pPr>
            <a:endParaRPr lang="en-IN" sz="1600" dirty="0" smtClean="0"/>
          </a:p>
          <a:p>
            <a:pPr lvl="1"/>
            <a:r>
              <a:rPr lang="en-IN" sz="1600" dirty="0" smtClean="0"/>
              <a:t>Medical Test Results:</a:t>
            </a:r>
          </a:p>
          <a:p>
            <a:pPr marL="914400" lvl="2" indent="0">
              <a:buNone/>
            </a:pPr>
            <a:r>
              <a:rPr lang="en-IN" sz="1600" dirty="0" smtClean="0"/>
              <a:t>This area will contain the test results the user has undergone in a graphical manner helping  with improvement analysis.</a:t>
            </a:r>
          </a:p>
          <a:p>
            <a:pPr marL="0" indent="0">
              <a:buNone/>
            </a:pPr>
            <a:endParaRPr lang="en-IN" sz="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3.0 SOLUTION STRATEGY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To implement the application I have used the concept of </a:t>
            </a:r>
            <a:r>
              <a:rPr lang="en-IN" sz="2000" dirty="0" err="1" smtClean="0"/>
              <a:t>RESTful</a:t>
            </a:r>
            <a:r>
              <a:rPr lang="en-IN" sz="2000" dirty="0" smtClean="0"/>
              <a:t> API web services as the strategy.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The back end is created by Node.js and mongo database while the front end is created by angular.js, HTML and CSS.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The front end interacts with the back end to show display in the application.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The front end of the application interacts with the database with the help of the server which is implemented with the help of REST </a:t>
            </a:r>
            <a:r>
              <a:rPr lang="en-IN" sz="2000" dirty="0" err="1" smtClean="0"/>
              <a:t>api</a:t>
            </a:r>
            <a:r>
              <a:rPr lang="en-IN" sz="2000" dirty="0" smtClean="0"/>
              <a:t>. 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3.1 SOLUTION STRATEGY</a:t>
            </a:r>
            <a:endParaRPr lang="en-IN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00200"/>
            <a:ext cx="684076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4.0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app is developed using cross platform IONIC 2.0.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Cordova plugins are also used with maximum use of </a:t>
            </a:r>
            <a:r>
              <a:rPr lang="en-IN" sz="2000" dirty="0" err="1" smtClean="0"/>
              <a:t>npm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The web server implemented using the concept of REST </a:t>
            </a:r>
            <a:r>
              <a:rPr lang="en-IN" sz="2000" dirty="0" err="1" smtClean="0"/>
              <a:t>api</a:t>
            </a:r>
            <a:r>
              <a:rPr lang="en-IN" sz="2000" dirty="0" smtClean="0"/>
              <a:t> is responsible for all the interactions between the client and database.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The web server has been launched at my company’s designated server which I am not allowed to disclose.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Thee images are stored in Firebase image uploading storage. The link to which cannot be disclosed because it is a paid service.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7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4.1 DESIGN</a:t>
            </a:r>
            <a:endParaRPr lang="en-IN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6832"/>
            <a:ext cx="6984776" cy="41044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787</Words>
  <Application>Microsoft Office PowerPoint</Application>
  <PresentationFormat>On-screen Show (4:3)</PresentationFormat>
  <Paragraphs>162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INDEX</vt:lpstr>
      <vt:lpstr>1. ABSTRACT</vt:lpstr>
      <vt:lpstr>2. PROBLEM DEFINITION</vt:lpstr>
      <vt:lpstr>3.0 SOLUTION STRATEGY</vt:lpstr>
      <vt:lpstr>3.1 SOLUTION STRATEGY</vt:lpstr>
      <vt:lpstr>4.0 DESIGN</vt:lpstr>
      <vt:lpstr>4.1 DESIGN</vt:lpstr>
      <vt:lpstr>4.2 DESIGN</vt:lpstr>
      <vt:lpstr>4.3 DESIGN</vt:lpstr>
      <vt:lpstr>5.0 IMPLEMENTATION DETAILS</vt:lpstr>
      <vt:lpstr>5.1 IMPLEMENTATION DETAILS</vt:lpstr>
      <vt:lpstr>5.2 IMPLETATION DETAILS</vt:lpstr>
      <vt:lpstr>6. SOFTWARE REQUIREMENTS</vt:lpstr>
      <vt:lpstr>7.0 RESULTS</vt:lpstr>
      <vt:lpstr>7.1 RESULTS</vt:lpstr>
      <vt:lpstr>7.2 RESULTS</vt:lpstr>
      <vt:lpstr>7.3 RESULTS</vt:lpstr>
      <vt:lpstr>7.4 RESULTS</vt:lpstr>
      <vt:lpstr>8. 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Suryadeep</dc:creator>
  <cp:lastModifiedBy>Suryadeep</cp:lastModifiedBy>
  <cp:revision>51</cp:revision>
  <dcterms:created xsi:type="dcterms:W3CDTF">2015-12-08T17:57:51Z</dcterms:created>
  <dcterms:modified xsi:type="dcterms:W3CDTF">2016-05-02T01:15:43Z</dcterms:modified>
</cp:coreProperties>
</file>