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57" r:id="rId4"/>
    <p:sldId id="258" r:id="rId5"/>
    <p:sldId id="261" r:id="rId6"/>
    <p:sldId id="265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7AB3-9E59-4827-B20D-DE977B2EE97B}" type="datetimeFigureOut">
              <a:rPr lang="en-IN" smtClean="0"/>
              <a:t>21-04-2016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EAB0-418A-4992-8566-173A1D13D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FEAB0-418A-4992-8566-173A1D13D0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0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3D7F-6412-47D2-B693-30892D381549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D322-959E-4DD6-A67A-00D1867AF20D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4E4A-3FFB-4C40-9BC4-A6079191ECFE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D55-6C24-45A5-9E0B-7492D7411B37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EBC9-3DF1-448B-8FC9-A88CA3F35B2E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A8B-24FB-4639-9CCB-E36F01761BF3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DDBF-FA34-451D-8BDA-DA68C10D7526}" type="datetime1">
              <a:rPr lang="en-IN" smtClean="0"/>
              <a:t>21-04-2016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5BE-5AC2-4E79-82BD-E8660F097B7B}" type="datetime1">
              <a:rPr lang="en-IN" smtClean="0"/>
              <a:t>21-04-2016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2D4-E1E4-4FDE-87CA-5798355FF09D}" type="datetime1">
              <a:rPr lang="en-IN" smtClean="0"/>
              <a:t>21-04-2016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9D0-18FA-464E-B32F-236A31E58A0C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901D-13B2-478E-BC0D-CA10D5898F47}" type="datetime1">
              <a:rPr lang="en-IN" smtClean="0"/>
              <a:t>21-04-2016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A51-2392-4021-A7B3-897E92AC8FC1}" type="datetime1">
              <a:rPr lang="en-IN" smtClean="0"/>
              <a:t>21-04-2016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B747-C8DB-4312-AD85-5606D4F32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nsukrit108@gmail.com" TargetMode="External"/><Relationship Id="rId2" Type="http://schemas.openxmlformats.org/officeDocument/2006/relationships/hyperlink" Target="mailto:chatterjeesuryadeep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vLogo"/>
          <p:cNvPicPr/>
          <p:nvPr/>
        </p:nvPicPr>
        <p:blipFill>
          <a:blip r:embed="rId3">
            <a:clrChange>
              <a:clrFrom>
                <a:srgbClr val="802B33"/>
              </a:clrFrom>
              <a:clrTo>
                <a:srgbClr val="802B3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1899" y="3765233"/>
            <a:ext cx="1944216" cy="14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43608" y="5182197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COMPUTER SCIENCE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ENGINEERING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SIKKIM MANIPAL INSTITUTE OF TECHNOLOGY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MAJITAR, RANGPO, EAST SIKKIM – 737136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3508" y="15360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MEDICAL PROFILE ANDROID APPLICATION </a:t>
            </a:r>
          </a:p>
        </p:txBody>
      </p:sp>
      <p:pic>
        <p:nvPicPr>
          <p:cNvPr id="13" name="Picture 12" descr="manipalLogo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920" y="1124744"/>
            <a:ext cx="15841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387" y="2564904"/>
            <a:ext cx="440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SURYADEEP CHATTERJEE(20120407)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256490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SUKRIT SEN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TEKNOKOM PVT LTD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63000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DATED: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20/04/2016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81304"/>
              </p:ext>
            </p:extLst>
          </p:nvPr>
        </p:nvGraphicFramePr>
        <p:xfrm>
          <a:off x="323528" y="476672"/>
          <a:ext cx="8219256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804317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MEDICAL PROFILE ANDROID APPLICATION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MEMBER: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SURYADEEP CHATTERJEE(20120407)</a:t>
                      </a:r>
                    </a:p>
                    <a:p>
                      <a:r>
                        <a:rPr lang="en-IN" dirty="0" smtClean="0"/>
                        <a:t>8017889157</a:t>
                      </a:r>
                    </a:p>
                    <a:p>
                      <a:r>
                        <a:rPr lang="en-IN" dirty="0" smtClean="0">
                          <a:hlinkClick r:id="rId2"/>
                        </a:rPr>
                        <a:t>chatterjeesuryadeep@gmail.com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GROUP ID: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</a:tr>
              <a:tr h="1673847">
                <a:tc>
                  <a:txBody>
                    <a:bodyPr/>
                    <a:lstStyle/>
                    <a:p>
                      <a:r>
                        <a:rPr lang="en-IN" dirty="0" smtClean="0"/>
                        <a:t>ORGANIZATION</a:t>
                      </a:r>
                      <a:r>
                        <a:rPr lang="en-IN" baseline="0" dirty="0" smtClean="0"/>
                        <a:t>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TEKNOKM PRIVATE LIMITED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203, B.I.A. Merlin Chambers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British Indian Street 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Kolkata 700069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IN" dirty="0"/>
                    </a:p>
                  </a:txBody>
                  <a:tcPr/>
                </a:tc>
              </a:tr>
              <a:tr h="1046153">
                <a:tc>
                  <a:txBody>
                    <a:bodyPr/>
                    <a:lstStyle/>
                    <a:p>
                      <a:r>
                        <a:rPr lang="en-IN" dirty="0" smtClean="0"/>
                        <a:t>GUIDE NAME: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Mr . SUKRIT SEN</a:t>
                      </a:r>
                    </a:p>
                    <a:p>
                      <a:r>
                        <a:rPr lang="en-IN" dirty="0" smtClean="0"/>
                        <a:t>08334917615</a:t>
                      </a:r>
                    </a:p>
                    <a:p>
                      <a:r>
                        <a:rPr lang="en-IN" dirty="0" smtClean="0">
                          <a:hlinkClick r:id="rId3"/>
                        </a:rPr>
                        <a:t>sensukrit108@gmail.com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 OF CONTENTS: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3</a:t>
            </a:fld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805811"/>
              </p:ext>
            </p:extLst>
          </p:nvPr>
        </p:nvGraphicFramePr>
        <p:xfrm>
          <a:off x="457200" y="1600200"/>
          <a:ext cx="8229600" cy="398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4440"/>
                <a:gridCol w="4611960"/>
                <a:gridCol w="2743200"/>
              </a:tblGrid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 No.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99726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03244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an era of medical development and mobile applications.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has always been a huge challenge to maintain the misuse of antibiotics, which is very difficult because its very difficult to maintain all the prescriptions.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we start maintaining a database which contains all our medical details it would become easier for us to maintain the dosage of antibiotics</a:t>
            </a:r>
            <a:r>
              <a:rPr lang="en-IN" sz="2000" dirty="0" smtClean="0"/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06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1. INTRODUCTION: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252000"/>
          <a:lstStyle/>
          <a:p>
            <a:fld id="{9C13B747-C8DB-4312-AD85-5606D4F32F6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PROBLEM DEFINITION: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/>
              <a:t>To eradicate the misuse of medicines and help the doctors treat the patients in a more efficient way we would maintain a database which will contain an individual patients medical profile.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 application is a better way to maintain the database because the number of people using mobile application is more than the  number of people using web applications.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METHODOLOGY: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6236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build an application I am using the cross platform of IONIC app development.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implement server side coding I am using RESTFUL API.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frond end is done using angular.js and HTML.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EXPRESS JS is used as a simple server.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Mongo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used as the database.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encryption purpose of the password during log in I am using BCRYPT package.</a:t>
            </a:r>
          </a:p>
          <a:p>
            <a:pPr marL="457200" lvl="1" indent="0">
              <a:buNone/>
            </a:pPr>
            <a:endParaRPr lang="en-IN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600" u="sng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B747-C8DB-4312-AD85-5606D4F32F64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43608" y="292494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		THANK YOU!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323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2. PROBLEM DEFINITION:</vt:lpstr>
      <vt:lpstr>3. METHODOLOGY: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Suryadeep</dc:creator>
  <cp:lastModifiedBy>Suryadeep</cp:lastModifiedBy>
  <cp:revision>35</cp:revision>
  <dcterms:created xsi:type="dcterms:W3CDTF">2015-12-08T17:57:51Z</dcterms:created>
  <dcterms:modified xsi:type="dcterms:W3CDTF">2016-04-21T10:09:32Z</dcterms:modified>
</cp:coreProperties>
</file>