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ya-tech001/naan_mudhalvan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8159-8802-8508-DCFF-65582E9DAB86}"/>
              </a:ext>
            </a:extLst>
          </p:cNvPr>
          <p:cNvSpPr txBox="1"/>
          <p:nvPr/>
        </p:nvSpPr>
        <p:spPr>
          <a:xfrm>
            <a:off x="2667000" y="2329934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JAYASURYA 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egd No : 2526j1497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B.Sc. 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KPR College of Arts Science and Research,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Coimbatore.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074" y="400465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2228" y="1143000"/>
            <a:ext cx="10524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interactive fashion designer portfolio website created using HTML, CSS, and JavaScript.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beginner-friendly, easy to update, and serves as a personal showcase of skills and projects.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3C836-2285-1ABF-9AC9-CFEEE1943D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13403"/>
            <a:ext cx="5495925" cy="3139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43CFB-13CC-0275-A9C6-006EA73D5B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3550093"/>
            <a:ext cx="5495925" cy="30656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720525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C29AB-0C04-3D8D-99DA-CDC22D19642F}"/>
              </a:ext>
            </a:extLst>
          </p:cNvPr>
          <p:cNvSpPr txBox="1"/>
          <p:nvPr/>
        </p:nvSpPr>
        <p:spPr>
          <a:xfrm>
            <a:off x="1743075" y="1752600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digital portfolio using HTML, CSS, JS.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personal branding and career opportunities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expand in the future.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base for learning web development fundamentals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195-BD7E-920B-A9F9-D043C6C1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07" y="1062778"/>
            <a:ext cx="10681335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64C12-0500-C412-583E-09C8CCB7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https://github.com/surya-tech001/naan_mudhalvan.git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69642" y="2592193"/>
            <a:ext cx="725271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Digital Portfolio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47470" y="79755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50929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775841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6C14-0C8D-F25A-E2D1-EFFC0EAED959}"/>
              </a:ext>
            </a:extLst>
          </p:cNvPr>
          <p:cNvSpPr txBox="1"/>
          <p:nvPr/>
        </p:nvSpPr>
        <p:spPr>
          <a:xfrm>
            <a:off x="1447800" y="1752600"/>
            <a:ext cx="6553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lack interactivity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prefer a modern, engaging portfolio over plain 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showcasing projects, skills, and achievements in a creative way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personalized digital space to highlight professional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6604-8B5A-A9D3-33FF-BE01E80E4902}"/>
              </a:ext>
            </a:extLst>
          </p:cNvPr>
          <p:cNvSpPr txBox="1"/>
          <p:nvPr/>
        </p:nvSpPr>
        <p:spPr>
          <a:xfrm>
            <a:off x="1747837" y="17526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fashion designer digital portfolio website built using HTML, CSS, and JavaScript.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way to showcase About Me, Projects, Skills, and Contact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simple, beginner-friendly, and responsive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extended with more sections or 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01428"/>
            <a:ext cx="676241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4074E-FE59-C14E-BBAE-4E7F13A43F79}"/>
              </a:ext>
            </a:extLst>
          </p:cNvPr>
          <p:cNvSpPr txBox="1"/>
          <p:nvPr/>
        </p:nvSpPr>
        <p:spPr>
          <a:xfrm>
            <a:off x="1796927" y="1844153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display projects and skills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– to share resumes and achievements online.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Freelancers/Developers – to showcase their work to clients.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Recruiters/Employers – to quickly evaluate candidate profiles.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6A593-6187-FB2B-19A7-1586D6180F0F}"/>
              </a:ext>
            </a:extLst>
          </p:cNvPr>
          <p:cNvSpPr txBox="1"/>
          <p:nvPr/>
        </p:nvSpPr>
        <p:spPr>
          <a:xfrm>
            <a:off x="1762491" y="1438461"/>
            <a:ext cx="6557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and content of the portfolio.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styling, colors, and layout.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– EDGE to run the 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 version control &amp; hosting.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762000"/>
            <a:ext cx="87947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C9CB7-2A55-D14E-78CC-489D58EDE7A5}"/>
              </a:ext>
            </a:extLst>
          </p:cNvPr>
          <p:cNvSpPr txBox="1"/>
          <p:nvPr/>
        </p:nvSpPr>
        <p:spPr>
          <a:xfrm>
            <a:off x="1728421" y="1752600"/>
            <a:ext cx="6101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→ Title + Navigation Menu.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→ Short introduction.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→ Two sample project boxes.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→ List of skills (HTML, CSS, JS).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→ Simple contact 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→ Copyright information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681335" cy="61555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FC469-BA1C-7736-C628-2A2F776594AD}"/>
              </a:ext>
            </a:extLst>
          </p:cNvPr>
          <p:cNvSpPr txBox="1"/>
          <p:nvPr/>
        </p:nvSpPr>
        <p:spPr>
          <a:xfrm>
            <a:off x="1676400" y="18288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links to different sections.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two-column project layout.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kills displayed in neat boxes.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Name, Email, Message.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alert on form submission.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Beginner-friendly, easy to edit and update.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456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Software Developer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Sridhar V</cp:lastModifiedBy>
  <cp:revision>29</cp:revision>
  <dcterms:created xsi:type="dcterms:W3CDTF">2024-03-29T15:07:22Z</dcterms:created>
  <dcterms:modified xsi:type="dcterms:W3CDTF">2025-09-13T13:37:31Z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