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600" y="1002665"/>
            <a:ext cx="2679065" cy="10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15630" y="1002665"/>
            <a:ext cx="2679065" cy="10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" y="1167130"/>
            <a:ext cx="3027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 b="1" i="1"/>
              <a:t>SQL</a:t>
            </a:r>
            <a:endParaRPr lang="en-IN" altLang="en-US" sz="4400" b="1" i="1"/>
          </a:p>
        </p:txBody>
      </p:sp>
      <p:sp>
        <p:nvSpPr>
          <p:cNvPr id="9" name="Text Box 8"/>
          <p:cNvSpPr txBox="1"/>
          <p:nvPr/>
        </p:nvSpPr>
        <p:spPr>
          <a:xfrm>
            <a:off x="8205470" y="1167130"/>
            <a:ext cx="3027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 b="1" i="1"/>
              <a:t>NO SQL</a:t>
            </a:r>
            <a:endParaRPr lang="en-IN" altLang="en-US" sz="4400" b="1" i="1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779135" y="485775"/>
            <a:ext cx="20955" cy="572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243965" y="2785110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DATABASE</a:t>
            </a:r>
            <a:endParaRPr lang="en-IN" alt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8263255" y="2712085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DATABASE</a:t>
            </a:r>
            <a:endParaRPr lang="en-IN" alt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1243965" y="3892550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TABLE</a:t>
            </a:r>
            <a:endParaRPr lang="en-IN" altLang="en-US" sz="3600"/>
          </a:p>
        </p:txBody>
      </p:sp>
      <p:sp>
        <p:nvSpPr>
          <p:cNvPr id="16" name="Text Box 15"/>
          <p:cNvSpPr txBox="1"/>
          <p:nvPr/>
        </p:nvSpPr>
        <p:spPr>
          <a:xfrm>
            <a:off x="8263255" y="3892550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COLLECTION</a:t>
            </a:r>
            <a:endParaRPr lang="en-IN" alt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1243965" y="5411470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COLUMNS</a:t>
            </a:r>
            <a:endParaRPr lang="en-IN" altLang="en-US" sz="3600"/>
          </a:p>
        </p:txBody>
      </p:sp>
      <p:sp>
        <p:nvSpPr>
          <p:cNvPr id="18" name="Text Box 17"/>
          <p:cNvSpPr txBox="1"/>
          <p:nvPr/>
        </p:nvSpPr>
        <p:spPr>
          <a:xfrm>
            <a:off x="8427085" y="5474335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FIELDS</a:t>
            </a:r>
            <a:endParaRPr lang="en-IN" altLang="en-US" sz="3600"/>
          </a:p>
        </p:txBody>
      </p:sp>
      <p:sp>
        <p:nvSpPr>
          <p:cNvPr id="19" name="Text Box 18"/>
          <p:cNvSpPr txBox="1"/>
          <p:nvPr/>
        </p:nvSpPr>
        <p:spPr>
          <a:xfrm>
            <a:off x="1212215" y="4610735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ROWS</a:t>
            </a:r>
            <a:endParaRPr lang="en-IN" altLang="en-US" sz="3600"/>
          </a:p>
        </p:txBody>
      </p:sp>
      <p:sp>
        <p:nvSpPr>
          <p:cNvPr id="20" name="Text Box 19"/>
          <p:cNvSpPr txBox="1"/>
          <p:nvPr/>
        </p:nvSpPr>
        <p:spPr>
          <a:xfrm>
            <a:off x="8310880" y="4610735"/>
            <a:ext cx="258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DOCUMENT</a:t>
            </a:r>
            <a:endParaRPr lang="en-I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43965" y="865505"/>
            <a:ext cx="9333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/>
              <a:t>[ {</a:t>
            </a:r>
            <a:endParaRPr lang="en-IN" altLang="en-US" sz="4000"/>
          </a:p>
          <a:p>
            <a:r>
              <a:rPr lang="en-IN" altLang="en-US" sz="4000"/>
              <a:t>   name : 'Surya' ,</a:t>
            </a:r>
            <a:endParaRPr lang="en-IN" altLang="en-US" sz="4000"/>
          </a:p>
          <a:p>
            <a:r>
              <a:rPr lang="en-IN" altLang="en-US" sz="4000"/>
              <a:t>   age : 21,</a:t>
            </a:r>
            <a:endParaRPr lang="en-IN" altLang="en-US" sz="4000"/>
          </a:p>
          <a:p>
            <a:r>
              <a:rPr lang="en-IN" altLang="en-US" sz="4000"/>
              <a:t>},</a:t>
            </a:r>
            <a:endParaRPr lang="en-IN" altLang="en-US" sz="4000"/>
          </a:p>
          <a:p>
            <a:r>
              <a:rPr lang="en-IN" altLang="en-US" sz="4000"/>
              <a:t>{</a:t>
            </a:r>
            <a:endParaRPr lang="en-IN" altLang="en-US" sz="4000"/>
          </a:p>
          <a:p>
            <a:r>
              <a:rPr lang="en-IN" altLang="en-US" sz="4000"/>
              <a:t>   name : 'Suman',</a:t>
            </a:r>
            <a:endParaRPr lang="en-IN" altLang="en-US" sz="4000"/>
          </a:p>
          <a:p>
            <a:r>
              <a:rPr lang="en-IN" altLang="en-US" sz="4000"/>
              <a:t>   age : 21</a:t>
            </a:r>
            <a:endParaRPr lang="en-IN" altLang="en-US" sz="4000"/>
          </a:p>
          <a:p>
            <a:r>
              <a:rPr lang="en-IN" altLang="en-US" sz="4000"/>
              <a:t>} ]</a:t>
            </a:r>
            <a:endParaRPr lang="en-IN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Presentation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</cp:lastModifiedBy>
  <cp:revision>2</cp:revision>
  <dcterms:created xsi:type="dcterms:W3CDTF">2020-04-10T19:10:00Z</dcterms:created>
  <dcterms:modified xsi:type="dcterms:W3CDTF">2020-04-10T19:14:21Z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