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DFF"/>
    <a:srgbClr val="FC8385"/>
    <a:srgbClr val="FCA2F2"/>
    <a:srgbClr val="A2C1FC"/>
    <a:srgbClr val="FAFFDB"/>
    <a:srgbClr val="1B9F82"/>
    <a:srgbClr val="009793"/>
    <a:srgbClr val="217855"/>
    <a:srgbClr val="18856C"/>
    <a:srgbClr val="00B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B2F47-2966-45F7-AC4E-839C0F214A55}" v="327" dt="2020-01-29T08:39:0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Kant Verma" userId="1e90635d845f888d" providerId="Windows Live" clId="Web-{7C9B2F47-2966-45F7-AC4E-839C0F214A55}"/>
    <pc:docChg chg="addSld delSld modSld">
      <pc:chgData name="Surya Kant Verma" userId="1e90635d845f888d" providerId="Windows Live" clId="Web-{7C9B2F47-2966-45F7-AC4E-839C0F214A55}" dt="2020-01-29T08:39:08.244" v="311"/>
      <pc:docMkLst>
        <pc:docMk/>
      </pc:docMkLst>
      <pc:sldChg chg="del">
        <pc:chgData name="Surya Kant Verma" userId="1e90635d845f888d" providerId="Windows Live" clId="Web-{7C9B2F47-2966-45F7-AC4E-839C0F214A55}" dt="2020-01-29T08:34:55.618" v="246"/>
        <pc:sldMkLst>
          <pc:docMk/>
          <pc:sldMk cId="2899054028" sldId="257"/>
        </pc:sldMkLst>
      </pc:sldChg>
      <pc:sldChg chg="modSp">
        <pc:chgData name="Surya Kant Verma" userId="1e90635d845f888d" providerId="Windows Live" clId="Web-{7C9B2F47-2966-45F7-AC4E-839C0F214A55}" dt="2020-01-29T08:23:11.648" v="30" actId="20577"/>
        <pc:sldMkLst>
          <pc:docMk/>
          <pc:sldMk cId="1449847283" sldId="258"/>
        </pc:sldMkLst>
        <pc:spChg chg="mod">
          <ac:chgData name="Surya Kant Verma" userId="1e90635d845f888d" providerId="Windows Live" clId="Web-{7C9B2F47-2966-45F7-AC4E-839C0F214A55}" dt="2020-01-29T08:23:11.648" v="30" actId="20577"/>
          <ac:spMkLst>
            <pc:docMk/>
            <pc:sldMk cId="1449847283" sldId="258"/>
            <ac:spMk id="3" creationId="{DD6BDCB2-47A6-474B-A44C-D22BC59D3F23}"/>
          </ac:spMkLst>
        </pc:spChg>
      </pc:sldChg>
      <pc:sldChg chg="addSp modSp">
        <pc:chgData name="Surya Kant Verma" userId="1e90635d845f888d" providerId="Windows Live" clId="Web-{7C9B2F47-2966-45F7-AC4E-839C0F214A55}" dt="2020-01-29T08:37:44.619" v="299" actId="20577"/>
        <pc:sldMkLst>
          <pc:docMk/>
          <pc:sldMk cId="1122407549" sldId="260"/>
        </pc:sldMkLst>
        <pc:spChg chg="mod">
          <ac:chgData name="Surya Kant Verma" userId="1e90635d845f888d" providerId="Windows Live" clId="Web-{7C9B2F47-2966-45F7-AC4E-839C0F214A55}" dt="2020-01-29T08:23:34.444" v="43" actId="20577"/>
          <ac:spMkLst>
            <pc:docMk/>
            <pc:sldMk cId="1122407549" sldId="260"/>
            <ac:spMk id="2" creationId="{C715BF89-DE07-134F-9902-FD89A99A355F}"/>
          </ac:spMkLst>
        </pc:spChg>
        <pc:spChg chg="mod">
          <ac:chgData name="Surya Kant Verma" userId="1e90635d845f888d" providerId="Windows Live" clId="Web-{7C9B2F47-2966-45F7-AC4E-839C0F214A55}" dt="2020-01-29T08:35:23.306" v="262" actId="20577"/>
          <ac:spMkLst>
            <pc:docMk/>
            <pc:sldMk cId="1122407549" sldId="260"/>
            <ac:spMk id="3" creationId="{DD6BDCB2-47A6-474B-A44C-D22BC59D3F23}"/>
          </ac:spMkLst>
        </pc:spChg>
        <pc:spChg chg="add mod">
          <ac:chgData name="Surya Kant Verma" userId="1e90635d845f888d" providerId="Windows Live" clId="Web-{7C9B2F47-2966-45F7-AC4E-839C0F214A55}" dt="2020-01-29T08:36:04.181" v="280" actId="14100"/>
          <ac:spMkLst>
            <pc:docMk/>
            <pc:sldMk cId="1122407549" sldId="260"/>
            <ac:spMk id="5" creationId="{7841AE83-2370-4371-AEA5-7010D500E6F6}"/>
          </ac:spMkLst>
        </pc:spChg>
        <pc:spChg chg="add mod">
          <ac:chgData name="Surya Kant Verma" userId="1e90635d845f888d" providerId="Windows Live" clId="Web-{7C9B2F47-2966-45F7-AC4E-839C0F214A55}" dt="2020-01-29T08:37:44.619" v="299" actId="20577"/>
          <ac:spMkLst>
            <pc:docMk/>
            <pc:sldMk cId="1122407549" sldId="260"/>
            <ac:spMk id="6" creationId="{5612C6A5-7F68-4824-9C64-A5544A158CC7}"/>
          </ac:spMkLst>
        </pc:spChg>
        <pc:spChg chg="add mod">
          <ac:chgData name="Surya Kant Verma" userId="1e90635d845f888d" providerId="Windows Live" clId="Web-{7C9B2F47-2966-45F7-AC4E-839C0F214A55}" dt="2020-01-29T08:32:55.587" v="244" actId="1076"/>
          <ac:spMkLst>
            <pc:docMk/>
            <pc:sldMk cId="1122407549" sldId="260"/>
            <ac:spMk id="7" creationId="{AE806493-AF3D-4134-ABF6-D361D836AFAA}"/>
          </ac:spMkLst>
        </pc:spChg>
        <pc:spChg chg="add mod">
          <ac:chgData name="Surya Kant Verma" userId="1e90635d845f888d" providerId="Windows Live" clId="Web-{7C9B2F47-2966-45F7-AC4E-839C0F214A55}" dt="2020-01-29T08:32:59.868" v="245" actId="1076"/>
          <ac:spMkLst>
            <pc:docMk/>
            <pc:sldMk cId="1122407549" sldId="260"/>
            <ac:spMk id="8" creationId="{F19F23A8-4F7A-4683-88FC-3CA792E5AEA3}"/>
          </ac:spMkLst>
        </pc:spChg>
      </pc:sldChg>
      <pc:sldChg chg="del">
        <pc:chgData name="Surya Kant Verma" userId="1e90635d845f888d" providerId="Windows Live" clId="Web-{7C9B2F47-2966-45F7-AC4E-839C0F214A55}" dt="2020-01-29T08:39:03.447" v="310"/>
        <pc:sldMkLst>
          <pc:docMk/>
          <pc:sldMk cId="3230529120" sldId="261"/>
        </pc:sldMkLst>
      </pc:sldChg>
      <pc:sldChg chg="new">
        <pc:chgData name="Surya Kant Verma" userId="1e90635d845f888d" providerId="Windows Live" clId="Web-{7C9B2F47-2966-45F7-AC4E-839C0F214A55}" dt="2020-01-29T08:39:08.244" v="311"/>
        <pc:sldMkLst>
          <pc:docMk/>
          <pc:sldMk cId="4165587438" sldId="261"/>
        </pc:sldMkLst>
      </pc:sldChg>
      <pc:sldChg chg="del">
        <pc:chgData name="Surya Kant Verma" userId="1e90635d845f888d" providerId="Windows Live" clId="Web-{7C9B2F47-2966-45F7-AC4E-839C0F214A55}" dt="2020-01-29T08:39:03.447" v="309"/>
        <pc:sldMkLst>
          <pc:docMk/>
          <pc:sldMk cId="1751612403" sldId="262"/>
        </pc:sldMkLst>
      </pc:sldChg>
      <pc:sldChg chg="del">
        <pc:chgData name="Surya Kant Verma" userId="1e90635d845f888d" providerId="Windows Live" clId="Web-{7C9B2F47-2966-45F7-AC4E-839C0F214A55}" dt="2020-01-29T08:39:03.447" v="308"/>
        <pc:sldMkLst>
          <pc:docMk/>
          <pc:sldMk cId="3755204433" sldId="263"/>
        </pc:sldMkLst>
      </pc:sldChg>
      <pc:sldChg chg="del">
        <pc:chgData name="Surya Kant Verma" userId="1e90635d845f888d" providerId="Windows Live" clId="Web-{7C9B2F47-2966-45F7-AC4E-839C0F214A55}" dt="2020-01-29T08:39:03.447" v="307"/>
        <pc:sldMkLst>
          <pc:docMk/>
          <pc:sldMk cId="2360326336" sldId="264"/>
        </pc:sldMkLst>
      </pc:sldChg>
      <pc:sldChg chg="del">
        <pc:chgData name="Surya Kant Verma" userId="1e90635d845f888d" providerId="Windows Live" clId="Web-{7C9B2F47-2966-45F7-AC4E-839C0F214A55}" dt="2020-01-29T08:39:03.447" v="306"/>
        <pc:sldMkLst>
          <pc:docMk/>
          <pc:sldMk cId="3560510094" sldId="265"/>
        </pc:sldMkLst>
      </pc:sldChg>
      <pc:sldChg chg="del">
        <pc:chgData name="Surya Kant Verma" userId="1e90635d845f888d" providerId="Windows Live" clId="Web-{7C9B2F47-2966-45F7-AC4E-839C0F214A55}" dt="2020-01-29T08:39:03.447" v="305"/>
        <pc:sldMkLst>
          <pc:docMk/>
          <pc:sldMk cId="2904269241" sldId="266"/>
        </pc:sldMkLst>
      </pc:sldChg>
      <pc:sldChg chg="del">
        <pc:chgData name="Surya Kant Verma" userId="1e90635d845f888d" providerId="Windows Live" clId="Web-{7C9B2F47-2966-45F7-AC4E-839C0F214A55}" dt="2020-01-29T08:39:03.447" v="304"/>
        <pc:sldMkLst>
          <pc:docMk/>
          <pc:sldMk cId="1413073652" sldId="267"/>
        </pc:sldMkLst>
      </pc:sldChg>
      <pc:sldChg chg="del">
        <pc:chgData name="Surya Kant Verma" userId="1e90635d845f888d" providerId="Windows Live" clId="Web-{7C9B2F47-2966-45F7-AC4E-839C0F214A55}" dt="2020-01-29T08:39:03.447" v="303"/>
        <pc:sldMkLst>
          <pc:docMk/>
          <pc:sldMk cId="2129431195" sldId="268"/>
        </pc:sldMkLst>
      </pc:sldChg>
      <pc:sldChg chg="del">
        <pc:chgData name="Surya Kant Verma" userId="1e90635d845f888d" providerId="Windows Live" clId="Web-{7C9B2F47-2966-45F7-AC4E-839C0F214A55}" dt="2020-01-29T08:39:03.447" v="302"/>
        <pc:sldMkLst>
          <pc:docMk/>
          <pc:sldMk cId="1278303565" sldId="269"/>
        </pc:sldMkLst>
      </pc:sldChg>
      <pc:sldChg chg="del">
        <pc:chgData name="Surya Kant Verma" userId="1e90635d845f888d" providerId="Windows Live" clId="Web-{7C9B2F47-2966-45F7-AC4E-839C0F214A55}" dt="2020-01-29T08:39:03.447" v="301"/>
        <pc:sldMkLst>
          <pc:docMk/>
          <pc:sldMk cId="2377073357" sldId="270"/>
        </pc:sldMkLst>
      </pc:sldChg>
      <pc:sldChg chg="del">
        <pc:chgData name="Surya Kant Verma" userId="1e90635d845f888d" providerId="Windows Live" clId="Web-{7C9B2F47-2966-45F7-AC4E-839C0F214A55}" dt="2020-01-29T08:39:03.447" v="300"/>
        <pc:sldMkLst>
          <pc:docMk/>
          <pc:sldMk cId="697374454" sldId="271"/>
        </pc:sldMkLst>
      </pc:sldChg>
    </pc:docChg>
  </pc:docChgLst>
  <pc:docChgLst>
    <pc:chgData name="Surya Kant Verma" userId="1e90635d845f888d" providerId="Windows Live" clId="Web-{70B82F31-E02C-4E09-A737-9C765AD743F4}"/>
    <pc:docChg chg="addSld modSld sldOrd">
      <pc:chgData name="Surya Kant Verma" userId="1e90635d845f888d" providerId="Windows Live" clId="Web-{70B82F31-E02C-4E09-A737-9C765AD743F4}" dt="2019-11-25T07:40:13.598" v="891" actId="1076"/>
      <pc:docMkLst>
        <pc:docMk/>
      </pc:docMkLst>
      <pc:sldChg chg="addSp delSp modSp add replId">
        <pc:chgData name="Surya Kant Verma" userId="1e90635d845f888d" providerId="Windows Live" clId="Web-{70B82F31-E02C-4E09-A737-9C765AD743F4}" dt="2019-11-25T06:12:01.897" v="101" actId="20577"/>
        <pc:sldMkLst>
          <pc:docMk/>
          <pc:sldMk cId="1751612403" sldId="262"/>
        </pc:sldMkLst>
        <pc:spChg chg="mod">
          <ac:chgData name="Surya Kant Verma" userId="1e90635d845f888d" providerId="Windows Live" clId="Web-{70B82F31-E02C-4E09-A737-9C765AD743F4}" dt="2019-11-25T06:10:52.584" v="88" actId="1076"/>
          <ac:spMkLst>
            <pc:docMk/>
            <pc:sldMk cId="1751612403" sldId="262"/>
            <ac:spMk id="2" creationId="{C715BF89-DE07-134F-9902-FD89A99A355F}"/>
          </ac:spMkLst>
        </pc:spChg>
        <pc:spChg chg="mod">
          <ac:chgData name="Surya Kant Verma" userId="1e90635d845f888d" providerId="Windows Live" clId="Web-{70B82F31-E02C-4E09-A737-9C765AD743F4}" dt="2019-11-25T06:12:01.897" v="101" actId="20577"/>
          <ac:spMkLst>
            <pc:docMk/>
            <pc:sldMk cId="1751612403" sldId="262"/>
            <ac:spMk id="3" creationId="{DD6BDCB2-47A6-474B-A44C-D22BC59D3F23}"/>
          </ac:spMkLst>
        </pc:spChg>
        <pc:spChg chg="del">
          <ac:chgData name="Surya Kant Verma" userId="1e90635d845f888d" providerId="Windows Live" clId="Web-{70B82F31-E02C-4E09-A737-9C765AD743F4}" dt="2019-11-25T06:02:39.684" v="28"/>
          <ac:spMkLst>
            <pc:docMk/>
            <pc:sldMk cId="1751612403" sldId="262"/>
            <ac:spMk id="4" creationId="{6D352E40-5D88-FE48-A4F8-66DEEFCCFB64}"/>
          </ac:spMkLst>
        </pc:spChg>
        <pc:picChg chg="add del mod">
          <ac:chgData name="Surya Kant Verma" userId="1e90635d845f888d" providerId="Windows Live" clId="Web-{70B82F31-E02C-4E09-A737-9C765AD743F4}" dt="2019-11-25T06:09:10.927" v="76"/>
          <ac:picMkLst>
            <pc:docMk/>
            <pc:sldMk cId="1751612403" sldId="262"/>
            <ac:picMk id="5" creationId="{3E064C3B-A53C-4A54-B45F-4BB7E863D31C}"/>
          </ac:picMkLst>
        </pc:picChg>
      </pc:sldChg>
      <pc:sldChg chg="addSp delSp modSp new mod setBg">
        <pc:chgData name="Surya Kant Verma" userId="1e90635d845f888d" providerId="Windows Live" clId="Web-{70B82F31-E02C-4E09-A737-9C765AD743F4}" dt="2019-11-25T06:13:14.179" v="129" actId="20577"/>
        <pc:sldMkLst>
          <pc:docMk/>
          <pc:sldMk cId="3755204433" sldId="263"/>
        </pc:sldMkLst>
        <pc:spChg chg="del">
          <ac:chgData name="Surya Kant Verma" userId="1e90635d845f888d" providerId="Windows Live" clId="Web-{70B82F31-E02C-4E09-A737-9C765AD743F4}" dt="2019-11-25T06:09:15.739" v="77"/>
          <ac:spMkLst>
            <pc:docMk/>
            <pc:sldMk cId="3755204433" sldId="263"/>
            <ac:spMk id="2" creationId="{BD552A11-BDF7-40B9-9887-7A2426AB525A}"/>
          </ac:spMkLst>
        </pc:spChg>
        <pc:spChg chg="del">
          <ac:chgData name="Surya Kant Verma" userId="1e90635d845f888d" providerId="Windows Live" clId="Web-{70B82F31-E02C-4E09-A737-9C765AD743F4}" dt="2019-11-25T06:09:18.083" v="78"/>
          <ac:spMkLst>
            <pc:docMk/>
            <pc:sldMk cId="3755204433" sldId="263"/>
            <ac:spMk id="3" creationId="{E64A3AE0-590F-479B-ADD0-AECD256106B6}"/>
          </ac:spMkLst>
        </pc:spChg>
        <pc:spChg chg="add mod">
          <ac:chgData name="Surya Kant Verma" userId="1e90635d845f888d" providerId="Windows Live" clId="Web-{70B82F31-E02C-4E09-A737-9C765AD743F4}" dt="2019-11-25T06:13:14.179" v="129" actId="20577"/>
          <ac:spMkLst>
            <pc:docMk/>
            <pc:sldMk cId="3755204433" sldId="263"/>
            <ac:spMk id="7" creationId="{86DB9A26-F71F-44EF-933C-84B9CBFE23D6}"/>
          </ac:spMkLst>
        </pc:spChg>
        <pc:picChg chg="add mod">
          <ac:chgData name="Surya Kant Verma" userId="1e90635d845f888d" providerId="Windows Live" clId="Web-{70B82F31-E02C-4E09-A737-9C765AD743F4}" dt="2019-11-25T06:12:15.913" v="103" actId="1076"/>
          <ac:picMkLst>
            <pc:docMk/>
            <pc:sldMk cId="3755204433" sldId="263"/>
            <ac:picMk id="4" creationId="{F7CAFE4E-0777-4123-94DB-BDEA65E5148E}"/>
          </ac:picMkLst>
        </pc:picChg>
      </pc:sldChg>
      <pc:sldChg chg="addSp delSp modSp add ord replId">
        <pc:chgData name="Surya Kant Verma" userId="1e90635d845f888d" providerId="Windows Live" clId="Web-{70B82F31-E02C-4E09-A737-9C765AD743F4}" dt="2019-11-25T06:25:19.848" v="380" actId="20577"/>
        <pc:sldMkLst>
          <pc:docMk/>
          <pc:sldMk cId="2360326336" sldId="264"/>
        </pc:sldMkLst>
        <pc:spChg chg="mod">
          <ac:chgData name="Surya Kant Verma" userId="1e90635d845f888d" providerId="Windows Live" clId="Web-{70B82F31-E02C-4E09-A737-9C765AD743F4}" dt="2019-11-25T06:14:39.351" v="149" actId="1076"/>
          <ac:spMkLst>
            <pc:docMk/>
            <pc:sldMk cId="2360326336" sldId="264"/>
            <ac:spMk id="2" creationId="{C715BF89-DE07-134F-9902-FD89A99A355F}"/>
          </ac:spMkLst>
        </pc:spChg>
        <pc:spChg chg="mod">
          <ac:chgData name="Surya Kant Verma" userId="1e90635d845f888d" providerId="Windows Live" clId="Web-{70B82F31-E02C-4E09-A737-9C765AD743F4}" dt="2019-11-25T06:25:19.848" v="380" actId="20577"/>
          <ac:spMkLst>
            <pc:docMk/>
            <pc:sldMk cId="2360326336" sldId="264"/>
            <ac:spMk id="3" creationId="{DD6BDCB2-47A6-474B-A44C-D22BC59D3F23}"/>
          </ac:spMkLst>
        </pc:spChg>
        <pc:spChg chg="add del mod">
          <ac:chgData name="Surya Kant Verma" userId="1e90635d845f888d" providerId="Windows Live" clId="Web-{70B82F31-E02C-4E09-A737-9C765AD743F4}" dt="2019-11-25T06:20:26.580" v="220"/>
          <ac:spMkLst>
            <pc:docMk/>
            <pc:sldMk cId="2360326336" sldId="264"/>
            <ac:spMk id="4" creationId="{ABC4F30A-538D-4688-B20F-EC70536B96B6}"/>
          </ac:spMkLst>
        </pc:spChg>
      </pc:sldChg>
      <pc:sldChg chg="addSp delSp modSp new">
        <pc:chgData name="Surya Kant Verma" userId="1e90635d845f888d" providerId="Windows Live" clId="Web-{70B82F31-E02C-4E09-A737-9C765AD743F4}" dt="2019-11-25T06:43:54.550" v="498" actId="20577"/>
        <pc:sldMkLst>
          <pc:docMk/>
          <pc:sldMk cId="3560510094" sldId="265"/>
        </pc:sldMkLst>
        <pc:spChg chg="del">
          <ac:chgData name="Surya Kant Verma" userId="1e90635d845f888d" providerId="Windows Live" clId="Web-{70B82F31-E02C-4E09-A737-9C765AD743F4}" dt="2019-11-25T06:20:19.986" v="218"/>
          <ac:spMkLst>
            <pc:docMk/>
            <pc:sldMk cId="3560510094" sldId="265"/>
            <ac:spMk id="2" creationId="{8088A1D3-72D7-4B71-82C6-BC8369242FAA}"/>
          </ac:spMkLst>
        </pc:spChg>
        <pc:spChg chg="del">
          <ac:chgData name="Surya Kant Verma" userId="1e90635d845f888d" providerId="Windows Live" clId="Web-{70B82F31-E02C-4E09-A737-9C765AD743F4}" dt="2019-11-25T06:20:22.220" v="219"/>
          <ac:spMkLst>
            <pc:docMk/>
            <pc:sldMk cId="3560510094" sldId="265"/>
            <ac:spMk id="3" creationId="{86F19C20-5741-47F4-A8B1-C38F3FA7D916}"/>
          </ac:spMkLst>
        </pc:spChg>
        <pc:spChg chg="add mod">
          <ac:chgData name="Surya Kant Verma" userId="1e90635d845f888d" providerId="Windows Live" clId="Web-{70B82F31-E02C-4E09-A737-9C765AD743F4}" dt="2019-11-25T06:43:54.550" v="498" actId="20577"/>
          <ac:spMkLst>
            <pc:docMk/>
            <pc:sldMk cId="3560510094" sldId="265"/>
            <ac:spMk id="4" creationId="{7F952DF1-AB7E-45FE-91AD-5CFDD1674B73}"/>
          </ac:spMkLst>
        </pc:spChg>
        <pc:spChg chg="add mod">
          <ac:chgData name="Surya Kant Verma" userId="1e90635d845f888d" providerId="Windows Live" clId="Web-{70B82F31-E02C-4E09-A737-9C765AD743F4}" dt="2019-11-25T06:20:36.736" v="223"/>
          <ac:spMkLst>
            <pc:docMk/>
            <pc:sldMk cId="3560510094" sldId="265"/>
            <ac:spMk id="6" creationId="{3D995104-832E-41F8-A289-1D4B36C2A69B}"/>
          </ac:spMkLst>
        </pc:spChg>
      </pc:sldChg>
      <pc:sldChg chg="addSp delSp modSp add ord replId">
        <pc:chgData name="Surya Kant Verma" userId="1e90635d845f888d" providerId="Windows Live" clId="Web-{70B82F31-E02C-4E09-A737-9C765AD743F4}" dt="2019-11-25T06:26:53.442" v="399" actId="1076"/>
        <pc:sldMkLst>
          <pc:docMk/>
          <pc:sldMk cId="2904269241" sldId="266"/>
        </pc:sldMkLst>
        <pc:spChg chg="del">
          <ac:chgData name="Surya Kant Verma" userId="1e90635d845f888d" providerId="Windows Live" clId="Web-{70B82F31-E02C-4E09-A737-9C765AD743F4}" dt="2019-11-25T06:25:32.754" v="383"/>
          <ac:spMkLst>
            <pc:docMk/>
            <pc:sldMk cId="2904269241" sldId="266"/>
            <ac:spMk id="3" creationId="{DD6BDCB2-47A6-474B-A44C-D22BC59D3F23}"/>
          </ac:spMkLst>
        </pc:spChg>
        <pc:spChg chg="add del mod">
          <ac:chgData name="Surya Kant Verma" userId="1e90635d845f888d" providerId="Windows Live" clId="Web-{70B82F31-E02C-4E09-A737-9C765AD743F4}" dt="2019-11-25T06:25:52.676" v="385"/>
          <ac:spMkLst>
            <pc:docMk/>
            <pc:sldMk cId="2904269241" sldId="266"/>
            <ac:spMk id="5" creationId="{2CC6F0C6-D145-4CE7-9C5A-D5A7094FE81C}"/>
          </ac:spMkLst>
        </pc:spChg>
        <pc:picChg chg="add mod">
          <ac:chgData name="Surya Kant Verma" userId="1e90635d845f888d" providerId="Windows Live" clId="Web-{70B82F31-E02C-4E09-A737-9C765AD743F4}" dt="2019-11-25T06:26:49.286" v="398" actId="1076"/>
          <ac:picMkLst>
            <pc:docMk/>
            <pc:sldMk cId="2904269241" sldId="266"/>
            <ac:picMk id="6" creationId="{A9DBF716-0484-4A24-A26F-00ECADDF1729}"/>
          </ac:picMkLst>
        </pc:picChg>
        <pc:picChg chg="add mod">
          <ac:chgData name="Surya Kant Verma" userId="1e90635d845f888d" providerId="Windows Live" clId="Web-{70B82F31-E02C-4E09-A737-9C765AD743F4}" dt="2019-11-25T06:26:53.442" v="399" actId="1076"/>
          <ac:picMkLst>
            <pc:docMk/>
            <pc:sldMk cId="2904269241" sldId="266"/>
            <ac:picMk id="8" creationId="{480AE319-3680-4780-978A-5F8EB64ECCA8}"/>
          </ac:picMkLst>
        </pc:picChg>
      </pc:sldChg>
      <pc:sldChg chg="modSp add ord replId">
        <pc:chgData name="Surya Kant Verma" userId="1e90635d845f888d" providerId="Windows Live" clId="Web-{70B82F31-E02C-4E09-A737-9C765AD743F4}" dt="2019-11-25T07:18:39.380" v="700" actId="14100"/>
        <pc:sldMkLst>
          <pc:docMk/>
          <pc:sldMk cId="1413073652" sldId="267"/>
        </pc:sldMkLst>
        <pc:spChg chg="mod">
          <ac:chgData name="Surya Kant Verma" userId="1e90635d845f888d" providerId="Windows Live" clId="Web-{70B82F31-E02C-4E09-A737-9C765AD743F4}" dt="2019-11-25T07:17:12.488" v="676" actId="1076"/>
          <ac:spMkLst>
            <pc:docMk/>
            <pc:sldMk cId="1413073652" sldId="267"/>
            <ac:spMk id="2" creationId="{C715BF89-DE07-134F-9902-FD89A99A355F}"/>
          </ac:spMkLst>
        </pc:spChg>
        <pc:spChg chg="mod">
          <ac:chgData name="Surya Kant Verma" userId="1e90635d845f888d" providerId="Windows Live" clId="Web-{70B82F31-E02C-4E09-A737-9C765AD743F4}" dt="2019-11-25T07:18:39.380" v="700" actId="14100"/>
          <ac:spMkLst>
            <pc:docMk/>
            <pc:sldMk cId="1413073652" sldId="267"/>
            <ac:spMk id="3" creationId="{DD6BDCB2-47A6-474B-A44C-D22BC59D3F23}"/>
          </ac:spMkLst>
        </pc:spChg>
      </pc:sldChg>
      <pc:sldChg chg="addSp delSp modSp add replId">
        <pc:chgData name="Surya Kant Verma" userId="1e90635d845f888d" providerId="Windows Live" clId="Web-{70B82F31-E02C-4E09-A737-9C765AD743F4}" dt="2019-11-25T07:19:53.786" v="716" actId="14100"/>
        <pc:sldMkLst>
          <pc:docMk/>
          <pc:sldMk cId="2129431195" sldId="268"/>
        </pc:sldMkLst>
        <pc:spChg chg="mod">
          <ac:chgData name="Surya Kant Verma" userId="1e90635d845f888d" providerId="Windows Live" clId="Web-{70B82F31-E02C-4E09-A737-9C765AD743F4}" dt="2019-11-25T07:19:30.286" v="709" actId="1076"/>
          <ac:spMkLst>
            <pc:docMk/>
            <pc:sldMk cId="2129431195" sldId="268"/>
            <ac:spMk id="2" creationId="{C715BF89-DE07-134F-9902-FD89A99A355F}"/>
          </ac:spMkLst>
        </pc:spChg>
        <pc:spChg chg="del">
          <ac:chgData name="Surya Kant Verma" userId="1e90635d845f888d" providerId="Windows Live" clId="Web-{70B82F31-E02C-4E09-A737-9C765AD743F4}" dt="2019-11-25T06:54:27.458" v="516"/>
          <ac:spMkLst>
            <pc:docMk/>
            <pc:sldMk cId="2129431195" sldId="268"/>
            <ac:spMk id="3" creationId="{DD6BDCB2-47A6-474B-A44C-D22BC59D3F23}"/>
          </ac:spMkLst>
        </pc:spChg>
        <pc:spChg chg="add del mod">
          <ac:chgData name="Surya Kant Verma" userId="1e90635d845f888d" providerId="Windows Live" clId="Web-{70B82F31-E02C-4E09-A737-9C765AD743F4}" dt="2019-11-25T06:54:30.224" v="517"/>
          <ac:spMkLst>
            <pc:docMk/>
            <pc:sldMk cId="2129431195" sldId="268"/>
            <ac:spMk id="5" creationId="{267241B2-3E86-4ACD-86C3-6F411EF8BFA8}"/>
          </ac:spMkLst>
        </pc:spChg>
        <pc:spChg chg="add mod">
          <ac:chgData name="Surya Kant Verma" userId="1e90635d845f888d" providerId="Windows Live" clId="Web-{70B82F31-E02C-4E09-A737-9C765AD743F4}" dt="2019-11-25T07:19:53.786" v="716" actId="14100"/>
          <ac:spMkLst>
            <pc:docMk/>
            <pc:sldMk cId="2129431195" sldId="268"/>
            <ac:spMk id="8" creationId="{3576741E-69AC-4BA9-85B3-C83C4B4D2729}"/>
          </ac:spMkLst>
        </pc:spChg>
        <pc:picChg chg="add mod">
          <ac:chgData name="Surya Kant Verma" userId="1e90635d845f888d" providerId="Windows Live" clId="Web-{70B82F31-E02C-4E09-A737-9C765AD743F4}" dt="2019-11-25T07:19:47.458" v="714" actId="1076"/>
          <ac:picMkLst>
            <pc:docMk/>
            <pc:sldMk cId="2129431195" sldId="268"/>
            <ac:picMk id="6" creationId="{23F7C524-DBB5-42DF-92DB-C0B94F1C77B9}"/>
          </ac:picMkLst>
        </pc:picChg>
      </pc:sldChg>
      <pc:sldChg chg="addSp delSp modSp add ord replId">
        <pc:chgData name="Surya Kant Verma" userId="1e90635d845f888d" providerId="Windows Live" clId="Web-{70B82F31-E02C-4E09-A737-9C765AD743F4}" dt="2019-11-25T07:21:17.600" v="738" actId="14100"/>
        <pc:sldMkLst>
          <pc:docMk/>
          <pc:sldMk cId="1278303565" sldId="269"/>
        </pc:sldMkLst>
        <pc:spChg chg="mod">
          <ac:chgData name="Surya Kant Verma" userId="1e90635d845f888d" providerId="Windows Live" clId="Web-{70B82F31-E02C-4E09-A737-9C765AD743F4}" dt="2019-11-25T07:14:17.706" v="646" actId="1076"/>
          <ac:spMkLst>
            <pc:docMk/>
            <pc:sldMk cId="1278303565" sldId="269"/>
            <ac:spMk id="2" creationId="{C715BF89-DE07-134F-9902-FD89A99A355F}"/>
          </ac:spMkLst>
        </pc:spChg>
        <pc:spChg chg="del mod">
          <ac:chgData name="Surya Kant Verma" userId="1e90635d845f888d" providerId="Windows Live" clId="Web-{70B82F31-E02C-4E09-A737-9C765AD743F4}" dt="2019-11-25T07:19:11.521" v="704"/>
          <ac:spMkLst>
            <pc:docMk/>
            <pc:sldMk cId="1278303565" sldId="269"/>
            <ac:spMk id="3" creationId="{DD6BDCB2-47A6-474B-A44C-D22BC59D3F23}"/>
          </ac:spMkLst>
        </pc:spChg>
        <pc:spChg chg="add del mod">
          <ac:chgData name="Surya Kant Verma" userId="1e90635d845f888d" providerId="Windows Live" clId="Web-{70B82F31-E02C-4E09-A737-9C765AD743F4}" dt="2019-11-25T07:20:02.740" v="717"/>
          <ac:spMkLst>
            <pc:docMk/>
            <pc:sldMk cId="1278303565" sldId="269"/>
            <ac:spMk id="7" creationId="{1DB3E380-4250-4A72-924D-1A8B2B858E16}"/>
          </ac:spMkLst>
        </pc:spChg>
        <pc:picChg chg="add mod">
          <ac:chgData name="Surya Kant Verma" userId="1e90635d845f888d" providerId="Windows Live" clId="Web-{70B82F31-E02C-4E09-A737-9C765AD743F4}" dt="2019-11-25T07:21:07.006" v="737" actId="1076"/>
          <ac:picMkLst>
            <pc:docMk/>
            <pc:sldMk cId="1278303565" sldId="269"/>
            <ac:picMk id="4" creationId="{2331772D-1EB5-4E29-A8B6-9DE3C3E16433}"/>
          </ac:picMkLst>
        </pc:picChg>
        <pc:picChg chg="add mod">
          <ac:chgData name="Surya Kant Verma" userId="1e90635d845f888d" providerId="Windows Live" clId="Web-{70B82F31-E02C-4E09-A737-9C765AD743F4}" dt="2019-11-25T07:21:17.600" v="738" actId="14100"/>
          <ac:picMkLst>
            <pc:docMk/>
            <pc:sldMk cId="1278303565" sldId="269"/>
            <ac:picMk id="8" creationId="{8EE95533-3BE5-4EB4-985B-7BE456B1419D}"/>
          </ac:picMkLst>
        </pc:picChg>
      </pc:sldChg>
      <pc:sldChg chg="addSp delSp modSp add replId">
        <pc:chgData name="Surya Kant Verma" userId="1e90635d845f888d" providerId="Windows Live" clId="Web-{70B82F31-E02C-4E09-A737-9C765AD743F4}" dt="2019-11-25T07:33:07.295" v="821" actId="20577"/>
        <pc:sldMkLst>
          <pc:docMk/>
          <pc:sldMk cId="2377073357" sldId="270"/>
        </pc:sldMkLst>
        <pc:spChg chg="mod">
          <ac:chgData name="Surya Kant Verma" userId="1e90635d845f888d" providerId="Windows Live" clId="Web-{70B82F31-E02C-4E09-A737-9C765AD743F4}" dt="2019-11-25T07:32:04.154" v="812" actId="1076"/>
          <ac:spMkLst>
            <pc:docMk/>
            <pc:sldMk cId="2377073357" sldId="270"/>
            <ac:spMk id="2" creationId="{C715BF89-DE07-134F-9902-FD89A99A355F}"/>
          </ac:spMkLst>
        </pc:spChg>
        <pc:spChg chg="del">
          <ac:chgData name="Surya Kant Verma" userId="1e90635d845f888d" providerId="Windows Live" clId="Web-{70B82F31-E02C-4E09-A737-9C765AD743F4}" dt="2019-11-25T07:13:32.596" v="636"/>
          <ac:spMkLst>
            <pc:docMk/>
            <pc:sldMk cId="2377073357" sldId="270"/>
            <ac:spMk id="3" creationId="{DD6BDCB2-47A6-474B-A44C-D22BC59D3F23}"/>
          </ac:spMkLst>
        </pc:spChg>
        <pc:spChg chg="add del mod">
          <ac:chgData name="Surya Kant Verma" userId="1e90635d845f888d" providerId="Windows Live" clId="Web-{70B82F31-E02C-4E09-A737-9C765AD743F4}" dt="2019-11-25T07:13:35.955" v="638"/>
          <ac:spMkLst>
            <pc:docMk/>
            <pc:sldMk cId="2377073357" sldId="270"/>
            <ac:spMk id="6" creationId="{4A4A9D68-EDEF-42A8-8519-6262D297ED60}"/>
          </ac:spMkLst>
        </pc:spChg>
        <pc:spChg chg="add mod">
          <ac:chgData name="Surya Kant Verma" userId="1e90635d845f888d" providerId="Windows Live" clId="Web-{70B82F31-E02C-4E09-A737-9C765AD743F4}" dt="2019-11-25T07:33:07.295" v="821" actId="20577"/>
          <ac:spMkLst>
            <pc:docMk/>
            <pc:sldMk cId="2377073357" sldId="270"/>
            <ac:spMk id="10" creationId="{78C9FC65-DFE2-4D4D-AB89-87FB129093E9}"/>
          </ac:spMkLst>
        </pc:spChg>
        <pc:picChg chg="del">
          <ac:chgData name="Surya Kant Verma" userId="1e90635d845f888d" providerId="Windows Live" clId="Web-{70B82F31-E02C-4E09-A737-9C765AD743F4}" dt="2019-11-25T07:13:33.799" v="637"/>
          <ac:picMkLst>
            <pc:docMk/>
            <pc:sldMk cId="2377073357" sldId="270"/>
            <ac:picMk id="4" creationId="{2331772D-1EB5-4E29-A8B6-9DE3C3E16433}"/>
          </ac:picMkLst>
        </pc:picChg>
        <pc:picChg chg="add del mod">
          <ac:chgData name="Surya Kant Verma" userId="1e90635d845f888d" providerId="Windows Live" clId="Web-{70B82F31-E02C-4E09-A737-9C765AD743F4}" dt="2019-11-25T07:20:07.302" v="718"/>
          <ac:picMkLst>
            <pc:docMk/>
            <pc:sldMk cId="2377073357" sldId="270"/>
            <ac:picMk id="7" creationId="{77F07A2A-8719-4E18-A303-2A584B785D8A}"/>
          </ac:picMkLst>
        </pc:picChg>
      </pc:sldChg>
      <pc:sldChg chg="addSp modSp add replId">
        <pc:chgData name="Surya Kant Verma" userId="1e90635d845f888d" providerId="Windows Live" clId="Web-{70B82F31-E02C-4E09-A737-9C765AD743F4}" dt="2019-11-25T07:40:13.598" v="891" actId="1076"/>
        <pc:sldMkLst>
          <pc:docMk/>
          <pc:sldMk cId="697374454" sldId="271"/>
        </pc:sldMkLst>
        <pc:spChg chg="mod">
          <ac:chgData name="Surya Kant Verma" userId="1e90635d845f888d" providerId="Windows Live" clId="Web-{70B82F31-E02C-4E09-A737-9C765AD743F4}" dt="2019-11-25T07:39:45.066" v="884" actId="20577"/>
          <ac:spMkLst>
            <pc:docMk/>
            <pc:sldMk cId="697374454" sldId="271"/>
            <ac:spMk id="10" creationId="{78C9FC65-DFE2-4D4D-AB89-87FB129093E9}"/>
          </ac:spMkLst>
        </pc:spChg>
        <pc:picChg chg="add mod">
          <ac:chgData name="Surya Kant Verma" userId="1e90635d845f888d" providerId="Windows Live" clId="Web-{70B82F31-E02C-4E09-A737-9C765AD743F4}" dt="2019-11-25T07:40:13.598" v="891" actId="1076"/>
          <ac:picMkLst>
            <pc:docMk/>
            <pc:sldMk cId="697374454" sldId="271"/>
            <ac:picMk id="3" creationId="{D5C36BFC-DFA6-4764-9A93-F5BF3D041981}"/>
          </ac:picMkLst>
        </pc:picChg>
      </pc:sldChg>
    </pc:docChg>
  </pc:docChgLst>
  <pc:docChgLst>
    <pc:chgData name="surya verma" userId="e352c527312a8ebb" providerId="LiveId" clId="{1FDB6D4F-80C4-D14A-BC34-CE113A95E61C}"/>
    <pc:docChg chg="delSld modSld">
      <pc:chgData name="surya verma" userId="e352c527312a8ebb" providerId="LiveId" clId="{1FDB6D4F-80C4-D14A-BC34-CE113A95E61C}" dt="2020-01-29T08:19:36.325" v="62" actId="2696"/>
      <pc:docMkLst>
        <pc:docMk/>
      </pc:docMkLst>
      <pc:sldChg chg="modSp">
        <pc:chgData name="surya verma" userId="e352c527312a8ebb" providerId="LiveId" clId="{1FDB6D4F-80C4-D14A-BC34-CE113A95E61C}" dt="2020-01-29T08:18:48.509" v="6" actId="20577"/>
        <pc:sldMkLst>
          <pc:docMk/>
          <pc:sldMk cId="2167842006" sldId="256"/>
        </pc:sldMkLst>
        <pc:spChg chg="mod">
          <ac:chgData name="surya verma" userId="e352c527312a8ebb" providerId="LiveId" clId="{1FDB6D4F-80C4-D14A-BC34-CE113A95E61C}" dt="2020-01-29T08:18:48.509" v="6" actId="20577"/>
          <ac:spMkLst>
            <pc:docMk/>
            <pc:sldMk cId="2167842006" sldId="256"/>
            <ac:spMk id="2" creationId="{2310710D-9262-0040-8B24-94D0EA28864F}"/>
          </ac:spMkLst>
        </pc:spChg>
      </pc:sldChg>
      <pc:sldChg chg="modSp">
        <pc:chgData name="surya verma" userId="e352c527312a8ebb" providerId="LiveId" clId="{1FDB6D4F-80C4-D14A-BC34-CE113A95E61C}" dt="2020-01-29T08:19:09.049" v="36" actId="20577"/>
        <pc:sldMkLst>
          <pc:docMk/>
          <pc:sldMk cId="2899054028" sldId="257"/>
        </pc:sldMkLst>
        <pc:spChg chg="mod">
          <ac:chgData name="surya verma" userId="e352c527312a8ebb" providerId="LiveId" clId="{1FDB6D4F-80C4-D14A-BC34-CE113A95E61C}" dt="2020-01-29T08:19:09.049" v="36" actId="20577"/>
          <ac:spMkLst>
            <pc:docMk/>
            <pc:sldMk cId="2899054028" sldId="257"/>
            <ac:spMk id="3" creationId="{DD6BDCB2-47A6-474B-A44C-D22BC59D3F23}"/>
          </ac:spMkLst>
        </pc:spChg>
      </pc:sldChg>
      <pc:sldChg chg="modSp">
        <pc:chgData name="surya verma" userId="e352c527312a8ebb" providerId="LiveId" clId="{1FDB6D4F-80C4-D14A-BC34-CE113A95E61C}" dt="2020-01-29T08:19:27.691" v="61" actId="20577"/>
        <pc:sldMkLst>
          <pc:docMk/>
          <pc:sldMk cId="1449847283" sldId="258"/>
        </pc:sldMkLst>
        <pc:spChg chg="mod">
          <ac:chgData name="surya verma" userId="e352c527312a8ebb" providerId="LiveId" clId="{1FDB6D4F-80C4-D14A-BC34-CE113A95E61C}" dt="2020-01-29T08:19:27.691" v="61" actId="20577"/>
          <ac:spMkLst>
            <pc:docMk/>
            <pc:sldMk cId="1449847283" sldId="258"/>
            <ac:spMk id="3" creationId="{DD6BDCB2-47A6-474B-A44C-D22BC59D3F23}"/>
          </ac:spMkLst>
        </pc:spChg>
      </pc:sldChg>
      <pc:sldChg chg="del">
        <pc:chgData name="surya verma" userId="e352c527312a8ebb" providerId="LiveId" clId="{1FDB6D4F-80C4-D14A-BC34-CE113A95E61C}" dt="2020-01-29T08:19:36.325" v="62" actId="2696"/>
        <pc:sldMkLst>
          <pc:docMk/>
          <pc:sldMk cId="205376525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A6FE-9F56-40E5-BBA6-0B630FE22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82" y="560991"/>
            <a:ext cx="10762332" cy="1004057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1E879-9DF7-4DA7-85AC-CB56A8C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2" y="1810870"/>
            <a:ext cx="10631706" cy="47166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136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06BC-654D-4398-BB52-44965C9C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3231" y="5942541"/>
            <a:ext cx="2743200" cy="153135"/>
          </a:xfrm>
        </p:spPr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3EC0F434-9392-E445-ADB4-C4CB32B8506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3390-B4DE-4B11-A7FB-79925DE8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3001-7276-491C-9F48-01FA5E7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C1959"/>
                </a:solidFill>
              </a:defRPr>
            </a:lvl1pPr>
          </a:lstStyle>
          <a:p>
            <a:fld id="{DDCB61BC-05CA-6749-9263-29E64AC2BE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986FB-BF6D-4B98-ACDD-AD2C255FA969}"/>
              </a:ext>
            </a:extLst>
          </p:cNvPr>
          <p:cNvCxnSpPr/>
          <p:nvPr/>
        </p:nvCxnSpPr>
        <p:spPr>
          <a:xfrm>
            <a:off x="930604" y="1640756"/>
            <a:ext cx="3739896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D13A07-F0A8-43F7-B682-245A3F0AE53C}"/>
              </a:ext>
            </a:extLst>
          </p:cNvPr>
          <p:cNvCxnSpPr>
            <a:cxnSpLocks/>
          </p:cNvCxnSpPr>
          <p:nvPr/>
        </p:nvCxnSpPr>
        <p:spPr>
          <a:xfrm>
            <a:off x="506061" y="3437723"/>
            <a:ext cx="11220501" cy="0"/>
          </a:xfrm>
          <a:prstGeom prst="line">
            <a:avLst/>
          </a:prstGeom>
          <a:ln w="723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5626E3A0-4546-4CF6-A4F2-DEF7D1CD1FF9}"/>
              </a:ext>
            </a:extLst>
          </p:cNvPr>
          <p:cNvSpPr/>
          <p:nvPr/>
        </p:nvSpPr>
        <p:spPr>
          <a:xfrm>
            <a:off x="142568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E2518BE-4FE7-462F-896E-F7A1045CBC7F}"/>
              </a:ext>
            </a:extLst>
          </p:cNvPr>
          <p:cNvSpPr/>
          <p:nvPr/>
        </p:nvSpPr>
        <p:spPr>
          <a:xfrm>
            <a:off x="9485991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13B079D-42A1-4B9D-A7F1-282A0DD6008D}"/>
              </a:ext>
            </a:extLst>
          </p:cNvPr>
          <p:cNvSpPr/>
          <p:nvPr/>
        </p:nvSpPr>
        <p:spPr>
          <a:xfrm>
            <a:off x="3447869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265D1BF-A6B7-4058-A96A-F0F1C76D8517}"/>
              </a:ext>
            </a:extLst>
          </p:cNvPr>
          <p:cNvSpPr/>
          <p:nvPr/>
        </p:nvSpPr>
        <p:spPr>
          <a:xfrm>
            <a:off x="5460576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A1987E3-E256-4CF7-9FE6-0446D4E40179}"/>
              </a:ext>
            </a:extLst>
          </p:cNvPr>
          <p:cNvSpPr/>
          <p:nvPr/>
        </p:nvSpPr>
        <p:spPr>
          <a:xfrm>
            <a:off x="7473283" y="2806787"/>
            <a:ext cx="1261872" cy="1261872"/>
          </a:xfrm>
          <a:prstGeom prst="ellipse">
            <a:avLst/>
          </a:prstGeom>
          <a:solidFill>
            <a:srgbClr val="7F6CA1"/>
          </a:solidFill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 Placeholder 45">
            <a:extLst>
              <a:ext uri="{FF2B5EF4-FFF2-40B4-BE49-F238E27FC236}">
                <a16:creationId xmlns:a16="http://schemas.microsoft.com/office/drawing/2014/main" id="{62F3EA0C-FA8C-40D1-9BE6-30DACB1AB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6622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6" name="Text Placeholder 47">
            <a:extLst>
              <a:ext uri="{FF2B5EF4-FFF2-40B4-BE49-F238E27FC236}">
                <a16:creationId xmlns:a16="http://schemas.microsoft.com/office/drawing/2014/main" id="{B62F6384-D912-4754-AC82-81F6ED586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26622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7" name="Text Placeholder 45">
            <a:extLst>
              <a:ext uri="{FF2B5EF4-FFF2-40B4-BE49-F238E27FC236}">
                <a16:creationId xmlns:a16="http://schemas.microsoft.com/office/drawing/2014/main" id="{E4557023-E1DB-4099-92BE-5DD6EDC0A5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86927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8" name="Text Placeholder 47">
            <a:extLst>
              <a:ext uri="{FF2B5EF4-FFF2-40B4-BE49-F238E27FC236}">
                <a16:creationId xmlns:a16="http://schemas.microsoft.com/office/drawing/2014/main" id="{1394A278-B5EB-4D0C-B858-6C4854D60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6927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29" name="Text Placeholder 45">
            <a:extLst>
              <a:ext uri="{FF2B5EF4-FFF2-40B4-BE49-F238E27FC236}">
                <a16:creationId xmlns:a16="http://schemas.microsoft.com/office/drawing/2014/main" id="{9A0EBBF7-4D6F-4416-9A72-43656E408A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1698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47">
            <a:extLst>
              <a:ext uri="{FF2B5EF4-FFF2-40B4-BE49-F238E27FC236}">
                <a16:creationId xmlns:a16="http://schemas.microsoft.com/office/drawing/2014/main" id="{E1D2E97C-7283-4D56-B845-31416A53E3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698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1" name="Text Placeholder 45">
            <a:extLst>
              <a:ext uri="{FF2B5EF4-FFF2-40B4-BE49-F238E27FC236}">
                <a16:creationId xmlns:a16="http://schemas.microsoft.com/office/drawing/2014/main" id="{C7FAD635-CC52-4D35-948F-3C282B8B1D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56774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47">
            <a:extLst>
              <a:ext uri="{FF2B5EF4-FFF2-40B4-BE49-F238E27FC236}">
                <a16:creationId xmlns:a16="http://schemas.microsoft.com/office/drawing/2014/main" id="{03B8B604-1193-4627-A082-F0D9A60542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6774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sp>
        <p:nvSpPr>
          <p:cNvPr id="133" name="Text Placeholder 45">
            <a:extLst>
              <a:ext uri="{FF2B5EF4-FFF2-40B4-BE49-F238E27FC236}">
                <a16:creationId xmlns:a16="http://schemas.microsoft.com/office/drawing/2014/main" id="{BCD8CA83-EDAF-4BB0-B4B2-ACB5B3FABA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1850" y="3121173"/>
            <a:ext cx="1260000" cy="593725"/>
          </a:xfrm>
        </p:spPr>
        <p:txBody>
          <a:bodyPr anchor="b" anchorCtr="0"/>
          <a:lstStyle>
            <a:lvl1pPr marL="0" indent="0" algn="ctr">
              <a:buNone/>
              <a:defRPr lang="ru-RU" sz="3000" b="1" i="0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47">
            <a:extLst>
              <a:ext uri="{FF2B5EF4-FFF2-40B4-BE49-F238E27FC236}">
                <a16:creationId xmlns:a16="http://schemas.microsoft.com/office/drawing/2014/main" id="{9E430891-2780-4B5A-85BC-72B8844790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71850" y="3587675"/>
            <a:ext cx="1260000" cy="243215"/>
          </a:xfrm>
        </p:spPr>
        <p:txBody>
          <a:bodyPr>
            <a:noAutofit/>
          </a:bodyPr>
          <a:lstStyle>
            <a:lvl1pPr marL="0" indent="0" algn="ctr">
              <a:buNone/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b="0" i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b="0" i="1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Month</a:t>
            </a:r>
            <a:endParaRPr lang="ru-RU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3E97EF-FE6B-480C-959B-7280D4585FF1}"/>
              </a:ext>
            </a:extLst>
          </p:cNvPr>
          <p:cNvCxnSpPr/>
          <p:nvPr/>
        </p:nvCxnSpPr>
        <p:spPr>
          <a:xfrm>
            <a:off x="1327206" y="4723438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F3B62EE-A564-46ED-B447-638921DB62E8}"/>
              </a:ext>
            </a:extLst>
          </p:cNvPr>
          <p:cNvCxnSpPr/>
          <p:nvPr/>
        </p:nvCxnSpPr>
        <p:spPr>
          <a:xfrm>
            <a:off x="9389110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3A1797-7173-43F0-96BB-5B2509B07D40}"/>
              </a:ext>
            </a:extLst>
          </p:cNvPr>
          <p:cNvCxnSpPr/>
          <p:nvPr/>
        </p:nvCxnSpPr>
        <p:spPr>
          <a:xfrm>
            <a:off x="3342682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F57D6FD-153E-4271-A26B-6B7B47B56BC4}"/>
              </a:ext>
            </a:extLst>
          </p:cNvPr>
          <p:cNvCxnSpPr/>
          <p:nvPr/>
        </p:nvCxnSpPr>
        <p:spPr>
          <a:xfrm>
            <a:off x="5358158" y="4720097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ECBFAE-DE37-481F-AC90-D235D81CA640}"/>
              </a:ext>
            </a:extLst>
          </p:cNvPr>
          <p:cNvCxnSpPr/>
          <p:nvPr/>
        </p:nvCxnSpPr>
        <p:spPr>
          <a:xfrm>
            <a:off x="7373634" y="4719186"/>
            <a:ext cx="1463040" cy="0"/>
          </a:xfrm>
          <a:prstGeom prst="line">
            <a:avLst/>
          </a:prstGeom>
          <a:ln w="18034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Picture Placeholder 60">
            <a:extLst>
              <a:ext uri="{FF2B5EF4-FFF2-40B4-BE49-F238E27FC236}">
                <a16:creationId xmlns:a16="http://schemas.microsoft.com/office/drawing/2014/main" id="{AC1E6DBA-4961-406D-AC16-A1FBE347F6B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64650" y="869401"/>
            <a:ext cx="969264" cy="96926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2" name="Text Placeholder 150">
            <a:extLst>
              <a:ext uri="{FF2B5EF4-FFF2-40B4-BE49-F238E27FC236}">
                <a16:creationId xmlns:a16="http://schemas.microsoft.com/office/drawing/2014/main" id="{AF955F46-550D-4FBD-949A-CAB1780A81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1726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5" name="Text Placeholder 153">
            <a:extLst>
              <a:ext uri="{FF2B5EF4-FFF2-40B4-BE49-F238E27FC236}">
                <a16:creationId xmlns:a16="http://schemas.microsoft.com/office/drawing/2014/main" id="{7EA772E2-9F56-4EFF-9C41-27E673E905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8994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156" name="Text Placeholder 150">
            <a:extLst>
              <a:ext uri="{FF2B5EF4-FFF2-40B4-BE49-F238E27FC236}">
                <a16:creationId xmlns:a16="http://schemas.microsoft.com/office/drawing/2014/main" id="{9E3D3168-A898-4150-AF7E-862B31691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85235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7" name="Text Placeholder 153">
            <a:extLst>
              <a:ext uri="{FF2B5EF4-FFF2-40B4-BE49-F238E27FC236}">
                <a16:creationId xmlns:a16="http://schemas.microsoft.com/office/drawing/2014/main" id="{BA9C2567-2AF9-4A73-8B7C-5B63B5C2B6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7698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5</a:t>
            </a:r>
            <a:endParaRPr lang="ru-RU" dirty="0"/>
          </a:p>
        </p:txBody>
      </p:sp>
      <p:sp>
        <p:nvSpPr>
          <p:cNvPr id="158" name="Text Placeholder 150">
            <a:extLst>
              <a:ext uri="{FF2B5EF4-FFF2-40B4-BE49-F238E27FC236}">
                <a16:creationId xmlns:a16="http://schemas.microsoft.com/office/drawing/2014/main" id="{DA2B3D14-3067-45E6-9BBE-133B7365D7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37603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9" name="Text Placeholder 153">
            <a:extLst>
              <a:ext uri="{FF2B5EF4-FFF2-40B4-BE49-F238E27FC236}">
                <a16:creationId xmlns:a16="http://schemas.microsoft.com/office/drawing/2014/main" id="{AD3DE571-16BA-4C29-B339-2DE7A54C1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66170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160" name="Text Placeholder 150">
            <a:extLst>
              <a:ext uri="{FF2B5EF4-FFF2-40B4-BE49-F238E27FC236}">
                <a16:creationId xmlns:a16="http://schemas.microsoft.com/office/drawing/2014/main" id="{D9FE4127-9BA3-4B00-9BBC-67A05E58DA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53480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1" name="Text Placeholder 153">
            <a:extLst>
              <a:ext uri="{FF2B5EF4-FFF2-40B4-BE49-F238E27FC236}">
                <a16:creationId xmlns:a16="http://schemas.microsoft.com/office/drawing/2014/main" id="{88D6F3B6-2D7F-49D3-96A4-AA7B23F2A6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346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3</a:t>
            </a:r>
            <a:endParaRPr lang="ru-RU" dirty="0"/>
          </a:p>
        </p:txBody>
      </p:sp>
      <p:sp>
        <p:nvSpPr>
          <p:cNvPr id="162" name="Text Placeholder 150">
            <a:extLst>
              <a:ext uri="{FF2B5EF4-FFF2-40B4-BE49-F238E27FC236}">
                <a16:creationId xmlns:a16="http://schemas.microsoft.com/office/drawing/2014/main" id="{E6DF83B4-F73A-46B0-BC1D-074BF03B3B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69357" y="4789893"/>
            <a:ext cx="1674000" cy="115144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3" name="Text Placeholder 153">
            <a:extLst>
              <a:ext uri="{FF2B5EF4-FFF2-40B4-BE49-F238E27FC236}">
                <a16:creationId xmlns:a16="http://schemas.microsoft.com/office/drawing/2014/main" id="{45821A5A-E756-4A87-B0C8-A23317B4EFF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0522" y="4174899"/>
            <a:ext cx="1800000" cy="581767"/>
          </a:xfrm>
        </p:spPr>
        <p:txBody>
          <a:bodyPr>
            <a:noAutofit/>
          </a:bodyPr>
          <a:lstStyle>
            <a:lvl1pPr marL="0" indent="0" algn="ctr">
              <a:buNone/>
              <a:defRPr sz="2500" b="1" i="0">
                <a:solidFill>
                  <a:srgbClr val="313650"/>
                </a:solidFill>
                <a:latin typeface="+mj-lt"/>
              </a:defRPr>
            </a:lvl1pPr>
            <a:lvl2pPr marL="457200" indent="0" algn="ctr">
              <a:buNone/>
              <a:defRPr sz="3000">
                <a:latin typeface="+mj-lt"/>
              </a:defRPr>
            </a:lvl2pPr>
            <a:lvl3pPr marL="914400" indent="0" algn="ctr">
              <a:buNone/>
              <a:defRPr sz="3000">
                <a:latin typeface="+mj-lt"/>
              </a:defRPr>
            </a:lvl3pPr>
            <a:lvl4pPr marL="1371600" indent="0" algn="ctr">
              <a:buNone/>
              <a:defRPr sz="3000">
                <a:latin typeface="+mj-lt"/>
              </a:defRPr>
            </a:lvl4pPr>
            <a:lvl5pPr marL="1828800" indent="0" algn="ctr">
              <a:buNone/>
              <a:defRPr sz="3000">
                <a:latin typeface="+mj-lt"/>
              </a:defRPr>
            </a:lvl5pPr>
          </a:lstStyle>
          <a:p>
            <a:pPr lvl="0"/>
            <a:r>
              <a:rPr lang="en-US" dirty="0"/>
              <a:t>Step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0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EB6A-C3E4-EA41-B9C7-5D085396D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49C1E-1EDC-C94B-937C-296A9D72D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C3DD-4415-CA49-9C66-790EA6AB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F434-9392-E445-ADB4-C4CB32B8506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599B-2361-1F44-A45B-4AB1544E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29C6-3448-A74C-B5FB-E73DDD64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61BC-05CA-6749-9263-29E64AC2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rgbClr val="009793">
                <a:lumMod val="94000"/>
                <a:lumOff val="6000"/>
              </a:srgbClr>
            </a:gs>
            <a:gs pos="100000">
              <a:srgbClr val="18856C"/>
            </a:gs>
            <a:gs pos="100000">
              <a:schemeClr val="bg1">
                <a:shade val="63000"/>
                <a:satMod val="120000"/>
                <a:lumMod val="99000"/>
                <a:lumOff val="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4D3E-2C64-4EA1-99C5-8C7B61F5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9" y="531385"/>
            <a:ext cx="10874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E388-636A-4D0C-AB30-33BA1308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359" y="1991885"/>
            <a:ext cx="10874375" cy="365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F14A-597F-44AE-80B0-B144BB681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73231" y="5970595"/>
            <a:ext cx="2743200" cy="153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fld id="{3EC0F434-9392-E445-ADB4-C4CB32B8506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AB79-2134-4814-844C-746644FF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631" y="6059372"/>
            <a:ext cx="4114800" cy="237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742E-225F-469E-ACDE-7765676E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6061" y="6059409"/>
            <a:ext cx="424543" cy="23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accent6"/>
                </a:solidFill>
              </a:defRPr>
            </a:lvl1pPr>
          </a:lstStyle>
          <a:p>
            <a:fld id="{DDCB61BC-05CA-6749-9263-29E64AC2B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104FC-2D0E-4B96-AB5B-62EEB6DF0311}"/>
              </a:ext>
            </a:extLst>
          </p:cNvPr>
          <p:cNvSpPr/>
          <p:nvPr/>
        </p:nvSpPr>
        <p:spPr>
          <a:xfrm>
            <a:off x="481584" y="461772"/>
            <a:ext cx="11228832" cy="5934456"/>
          </a:xfrm>
          <a:prstGeom prst="rect">
            <a:avLst/>
          </a:prstGeom>
          <a:noFill/>
          <a:ln w="7239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i="1" kern="1200">
          <a:solidFill>
            <a:srgbClr val="4C1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25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5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710D-9262-0040-8B24-94D0EA288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DS-</a:t>
            </a:r>
            <a:r>
              <a:rPr lang="en-US" dirty="0" err="1">
                <a:solidFill>
                  <a:schemeClr val="accent4"/>
                </a:solidFill>
              </a:rPr>
              <a:t>Algo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FFB5C-1D1D-BE46-B9C7-201057A8B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4"/>
                </a:solidFill>
              </a:rPr>
              <a:t>GitHub – </a:t>
            </a:r>
            <a:r>
              <a:rPr lang="en-US" i="0" dirty="0" err="1">
                <a:solidFill>
                  <a:schemeClr val="accent4"/>
                </a:solidFill>
              </a:rPr>
              <a:t>surya-verma</a:t>
            </a:r>
            <a:endParaRPr lang="en-US" i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4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F89-DE07-134F-9902-FD89A99A3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335" y="642553"/>
            <a:ext cx="4168346" cy="8279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DCB2-47A6-474B-A44C-D22BC59D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693" y="1952367"/>
            <a:ext cx="5152766" cy="33610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4"/>
                </a:solidFill>
              </a:rPr>
              <a:t>Basics</a:t>
            </a:r>
            <a:endParaRPr lang="en-US" dirty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4"/>
                </a:solidFill>
              </a:rPr>
              <a:t>Physical Data Structure</a:t>
            </a:r>
            <a:endParaRPr lang="en-US" i="0" dirty="0">
              <a:solidFill>
                <a:schemeClr val="accent4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4"/>
                </a:solidFill>
                <a:cs typeface="Calibri"/>
              </a:rPr>
              <a:t>Logical Data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4"/>
                </a:solidFill>
                <a:cs typeface="Calibri"/>
              </a:rPr>
              <a:t>Sorting and Searching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4"/>
                </a:solidFill>
                <a:cs typeface="Calibri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4498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F89-DE07-134F-9902-FD89A99A3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335" y="642553"/>
            <a:ext cx="5511114" cy="82790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Data Structure &amp;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BDCB2-47A6-474B-A44C-D22BC59D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517" y="1832838"/>
            <a:ext cx="3090883" cy="15138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0" dirty="0">
                <a:solidFill>
                  <a:srgbClr val="FAFFDB"/>
                </a:solidFill>
              </a:rPr>
              <a:t>Basics</a:t>
            </a:r>
            <a:endParaRPr lang="en-US" sz="1600" b="1" i="0" dirty="0">
              <a:solidFill>
                <a:srgbClr val="FAFFDB"/>
              </a:solidFill>
              <a:cs typeface="Calibri"/>
            </a:endParaRPr>
          </a:p>
          <a:p>
            <a:pPr marL="285750" indent="-285750" algn="l">
              <a:buChar char="•"/>
            </a:pPr>
            <a:r>
              <a:rPr lang="en-US" sz="1600" b="1" i="0" dirty="0">
                <a:solidFill>
                  <a:srgbClr val="FAFFDB"/>
                </a:solidFill>
              </a:rPr>
              <a:t>Introduction</a:t>
            </a:r>
            <a:endParaRPr lang="en-US" sz="1600" b="1" i="0">
              <a:solidFill>
                <a:srgbClr val="FAFFDB"/>
              </a:solidFill>
              <a:cs typeface="Calibri" panose="020F0502020204030204"/>
            </a:endParaRPr>
          </a:p>
          <a:p>
            <a:pPr marL="285750" indent="-285750" algn="l">
              <a:buChar char="•"/>
            </a:pPr>
            <a:r>
              <a:rPr lang="en-US" sz="1600" b="1" i="0" dirty="0">
                <a:solidFill>
                  <a:srgbClr val="FAFFDB"/>
                </a:solidFill>
              </a:rPr>
              <a:t>Algorithms</a:t>
            </a:r>
            <a:r>
              <a:rPr lang="en-US" sz="1600" b="1" i="0" dirty="0">
                <a:solidFill>
                  <a:srgbClr val="FAFFDB"/>
                </a:solidFill>
                <a:cs typeface="Calibri"/>
              </a:rPr>
              <a:t> Runtime Analysis</a:t>
            </a:r>
          </a:p>
          <a:p>
            <a:pPr marL="742950" lvl="1" algn="l">
              <a:buChar char="•"/>
            </a:pPr>
            <a:r>
              <a:rPr lang="en-US" sz="1200" b="1" i="0" dirty="0">
                <a:solidFill>
                  <a:srgbClr val="FAFFDB"/>
                </a:solidFill>
                <a:cs typeface="Calibri"/>
              </a:rPr>
              <a:t>Time Complexity</a:t>
            </a:r>
          </a:p>
          <a:p>
            <a:pPr marL="742950" lvl="1" algn="l">
              <a:buChar char="•"/>
            </a:pPr>
            <a:r>
              <a:rPr lang="en-US" sz="1200" b="1" i="0" dirty="0">
                <a:solidFill>
                  <a:srgbClr val="FAFFDB"/>
                </a:solidFill>
                <a:cs typeface="Calibri"/>
              </a:rPr>
              <a:t>Space Complexity</a:t>
            </a:r>
          </a:p>
          <a:p>
            <a:pPr marL="285750" indent="-285750" algn="l">
              <a:buChar char="•"/>
            </a:pPr>
            <a:endParaRPr lang="en-US" b="1" i="0" dirty="0">
              <a:solidFill>
                <a:srgbClr val="FAFFDB"/>
              </a:solidFill>
              <a:cs typeface="Calibri"/>
            </a:endParaRPr>
          </a:p>
          <a:p>
            <a:pPr algn="l"/>
            <a:endParaRPr lang="en-US" i="0" dirty="0">
              <a:solidFill>
                <a:srgbClr val="FAFFDB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FAFFDB"/>
              </a:solidFill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41AE83-2370-4371-AEA5-7010D500E6F6}"/>
              </a:ext>
            </a:extLst>
          </p:cNvPr>
          <p:cNvSpPr txBox="1">
            <a:spLocks/>
          </p:cNvSpPr>
          <p:nvPr/>
        </p:nvSpPr>
        <p:spPr>
          <a:xfrm>
            <a:off x="4552094" y="1932943"/>
            <a:ext cx="3090883" cy="1603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E7E6E6"/>
                </a:solidFill>
              </a:rPr>
              <a:t>Physical DS</a:t>
            </a:r>
            <a:endParaRPr lang="en-US" sz="1600" b="1" i="0" dirty="0">
              <a:solidFill>
                <a:srgbClr val="E7E6E6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7E6E6"/>
                </a:solidFill>
              </a:rPr>
              <a:t>Arrays</a:t>
            </a:r>
            <a:endParaRPr lang="en-US" sz="1600" b="1" i="0" dirty="0">
              <a:solidFill>
                <a:srgbClr val="E7E6E6"/>
              </a:solidFill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7E6E6"/>
                </a:solidFill>
              </a:rPr>
              <a:t>LinkedList</a:t>
            </a:r>
            <a:endParaRPr lang="en-US" dirty="0">
              <a:solidFill>
                <a:srgbClr val="E7E6E6"/>
              </a:solidFill>
              <a:cs typeface="Calibri" panose="020F0502020204030204"/>
            </a:endParaRPr>
          </a:p>
          <a:p>
            <a:pPr marL="742950" lvl="1" algn="l">
              <a:buChar char="•"/>
            </a:pPr>
            <a:r>
              <a:rPr lang="en-US" sz="1200" b="1" i="0" dirty="0">
                <a:solidFill>
                  <a:srgbClr val="E7E6E6"/>
                </a:solidFill>
                <a:cs typeface="Calibri"/>
              </a:rPr>
              <a:t>Doubly Linked List</a:t>
            </a:r>
          </a:p>
          <a:p>
            <a:pPr marL="742950" lvl="1" algn="l">
              <a:buChar char="•"/>
            </a:pPr>
            <a:r>
              <a:rPr lang="en-US" sz="1200" b="1" i="0" dirty="0">
                <a:solidFill>
                  <a:srgbClr val="E7E6E6"/>
                </a:solidFill>
                <a:cs typeface="Calibri"/>
              </a:rPr>
              <a:t>Circular Linked List</a:t>
            </a:r>
          </a:p>
          <a:p>
            <a:pPr algn="l"/>
            <a:endParaRPr lang="en-US" i="0" dirty="0">
              <a:solidFill>
                <a:srgbClr val="E7E6E6"/>
              </a:solidFill>
              <a:cs typeface="Calibri"/>
            </a:endParaRPr>
          </a:p>
          <a:p>
            <a:pPr marL="342900" indent="-342900" algn="l">
              <a:buChar char="•"/>
            </a:pPr>
            <a:endParaRPr lang="en-US" i="0" dirty="0">
              <a:solidFill>
                <a:srgbClr val="E7E6E6"/>
              </a:solidFill>
              <a:cs typeface="Calibri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612C6A5-7F68-4824-9C64-A5544A158CC7}"/>
              </a:ext>
            </a:extLst>
          </p:cNvPr>
          <p:cNvSpPr txBox="1">
            <a:spLocks/>
          </p:cNvSpPr>
          <p:nvPr/>
        </p:nvSpPr>
        <p:spPr>
          <a:xfrm>
            <a:off x="8085682" y="1932943"/>
            <a:ext cx="3090883" cy="3605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chemeClr val="accent4"/>
                </a:solidFill>
              </a:rPr>
              <a:t>Logical DS</a:t>
            </a:r>
            <a:endParaRPr lang="en-US" sz="1600" b="1" i="0" dirty="0">
              <a:solidFill>
                <a:schemeClr val="accent4"/>
              </a:solidFill>
              <a:cs typeface="Calibri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chemeClr val="accent4"/>
                </a:solidFill>
                <a:ea typeface="+mn-lt"/>
                <a:cs typeface="+mn-lt"/>
              </a:rPr>
              <a:t>Stack</a:t>
            </a:r>
            <a:endParaRPr lang="en-US" sz="1600" i="0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chemeClr val="accent4"/>
                </a:solidFill>
                <a:ea typeface="+mn-lt"/>
                <a:cs typeface="+mn-lt"/>
              </a:rPr>
              <a:t>Queue</a:t>
            </a:r>
            <a:endParaRPr lang="en-US">
              <a:solidFill>
                <a:schemeClr val="accent4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4"/>
                </a:solidFill>
              </a:rPr>
              <a:t>Tree</a:t>
            </a:r>
            <a:endParaRPr lang="en-US" sz="1600" b="1" i="0" dirty="0">
              <a:solidFill>
                <a:schemeClr val="accent4"/>
              </a:solidFill>
              <a:cs typeface="Calibri"/>
            </a:endParaRPr>
          </a:p>
          <a:p>
            <a:pPr marL="742950" lvl="1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4"/>
                </a:solidFill>
                <a:cs typeface="Calibri"/>
              </a:rPr>
              <a:t>Binary Tree</a:t>
            </a:r>
          </a:p>
          <a:p>
            <a:pPr marL="742950" lvl="1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4"/>
                </a:solidFill>
                <a:cs typeface="Calibri"/>
              </a:rPr>
              <a:t>BST</a:t>
            </a:r>
          </a:p>
          <a:p>
            <a:pPr marL="742950" lvl="1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4"/>
                </a:solidFill>
              </a:rPr>
              <a:t>AVL</a:t>
            </a:r>
            <a:endParaRPr lang="en-US" sz="1200" b="1" i="0" dirty="0">
              <a:solidFill>
                <a:schemeClr val="accent4"/>
              </a:solidFill>
              <a:cs typeface="Calibri"/>
            </a:endParaRPr>
          </a:p>
          <a:p>
            <a:pPr marL="742950" lvl="1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4"/>
                </a:solidFill>
                <a:cs typeface="Calibri"/>
              </a:rPr>
              <a:t>Heap</a:t>
            </a:r>
          </a:p>
          <a:p>
            <a:pPr marL="742950" lvl="1"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chemeClr val="accent4"/>
                </a:solidFill>
                <a:cs typeface="Calibri"/>
              </a:rPr>
              <a:t>Trie</a:t>
            </a:r>
            <a:endParaRPr lang="en-US" sz="1200" b="1" i="0" dirty="0">
              <a:solidFill>
                <a:schemeClr val="accent4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4"/>
                </a:solidFill>
              </a:rPr>
              <a:t>Hashing</a:t>
            </a:r>
            <a:endParaRPr lang="en-US">
              <a:solidFill>
                <a:schemeClr val="accent4"/>
              </a:solidFill>
              <a:cs typeface="Calibri" panose="020F0502020204030204"/>
            </a:endParaRPr>
          </a:p>
          <a:p>
            <a:pPr marL="285750" indent="-285750" algn="l">
              <a:buChar char="•"/>
            </a:pPr>
            <a:r>
              <a:rPr lang="en-US" sz="1600" b="1" i="0" dirty="0">
                <a:solidFill>
                  <a:schemeClr val="accent4"/>
                </a:solidFill>
                <a:cs typeface="Calibri"/>
              </a:rPr>
              <a:t>Graph</a:t>
            </a:r>
          </a:p>
          <a:p>
            <a:pPr algn="l"/>
            <a:endParaRPr lang="en-US" i="0" dirty="0">
              <a:solidFill>
                <a:srgbClr val="E57DFF"/>
              </a:solidFill>
              <a:cs typeface="Calibri"/>
            </a:endParaRPr>
          </a:p>
          <a:p>
            <a:pPr marL="342900" indent="-342900" algn="l">
              <a:buChar char="•"/>
            </a:pPr>
            <a:endParaRPr lang="en-US" i="0" dirty="0">
              <a:solidFill>
                <a:srgbClr val="E57DFF"/>
              </a:solidFill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E806493-AF3D-4134-ABF6-D361D836AFAA}"/>
              </a:ext>
            </a:extLst>
          </p:cNvPr>
          <p:cNvSpPr txBox="1">
            <a:spLocks/>
          </p:cNvSpPr>
          <p:nvPr/>
        </p:nvSpPr>
        <p:spPr>
          <a:xfrm>
            <a:off x="4611858" y="3920118"/>
            <a:ext cx="3090883" cy="1872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FC8385"/>
                </a:solidFill>
              </a:rPr>
              <a:t>Algorithms</a:t>
            </a:r>
            <a:endParaRPr lang="en-US">
              <a:solidFill>
                <a:srgbClr val="FC8385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C8385"/>
                </a:solidFill>
                <a:ea typeface="+mn-lt"/>
                <a:cs typeface="+mn-lt"/>
              </a:rPr>
              <a:t>Magic Framework</a:t>
            </a:r>
            <a:endParaRPr lang="en-US" sz="1600" i="0">
              <a:solidFill>
                <a:srgbClr val="FC8385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rgbClr val="FC8385"/>
                </a:solidFill>
                <a:ea typeface="+mn-lt"/>
                <a:cs typeface="+mn-lt"/>
              </a:rPr>
              <a:t>Greedy Algorithm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rgbClr val="FC8385"/>
                </a:solidFill>
                <a:ea typeface="+mn-lt"/>
                <a:cs typeface="+mn-lt"/>
              </a:rPr>
              <a:t>Divide and Conquer</a:t>
            </a:r>
            <a:endParaRPr lang="en-US" sz="1600" b="1" i="0" dirty="0">
              <a:solidFill>
                <a:srgbClr val="FC8385"/>
              </a:solidFill>
              <a:cs typeface="Calibri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rgbClr val="FC8385"/>
                </a:solidFill>
                <a:cs typeface="Calibri"/>
              </a:rPr>
              <a:t>Dynamic Programming</a:t>
            </a:r>
          </a:p>
          <a:p>
            <a:pPr marL="342900" indent="-342900" algn="l">
              <a:buChar char="•"/>
            </a:pPr>
            <a:endParaRPr lang="en-US" i="0" dirty="0">
              <a:solidFill>
                <a:srgbClr val="FC8385"/>
              </a:solidFill>
              <a:cs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9F23A8-4F7A-4683-88FC-3CA792E5AEA3}"/>
              </a:ext>
            </a:extLst>
          </p:cNvPr>
          <p:cNvSpPr txBox="1">
            <a:spLocks/>
          </p:cNvSpPr>
          <p:nvPr/>
        </p:nvSpPr>
        <p:spPr>
          <a:xfrm>
            <a:off x="1265034" y="3920118"/>
            <a:ext cx="3090883" cy="1483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>
                <a:solidFill>
                  <a:srgbClr val="4C195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solidFill>
                  <a:srgbClr val="FCA2F2"/>
                </a:solidFill>
              </a:rPr>
              <a:t>Sorting &amp; Searching</a:t>
            </a:r>
            <a:endParaRPr lang="en-US">
              <a:solidFill>
                <a:srgbClr val="FCA2F2"/>
              </a:solidFill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CA2F2"/>
                </a:solidFill>
                <a:ea typeface="+mn-lt"/>
                <a:cs typeface="+mn-lt"/>
              </a:rPr>
              <a:t>Recursion</a:t>
            </a:r>
            <a:endParaRPr lang="en-US" sz="1600" i="0">
              <a:solidFill>
                <a:srgbClr val="FCA2F2"/>
              </a:solidFill>
              <a:ea typeface="+mn-lt"/>
              <a:cs typeface="+mn-lt"/>
            </a:endParaRP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rgbClr val="FCA2F2"/>
                </a:solidFill>
                <a:ea typeface="+mn-lt"/>
                <a:cs typeface="+mn-lt"/>
              </a:rPr>
              <a:t>Sorting</a:t>
            </a:r>
          </a:p>
          <a:p>
            <a:pPr marL="285750" indent="-285750" algn="l">
              <a:buFont typeface="Arial,Sans-Serif" panose="020B0604020202020204" pitchFamily="34" charset="0"/>
              <a:buChar char="•"/>
            </a:pPr>
            <a:r>
              <a:rPr lang="en-US" sz="1600" b="1" i="0" dirty="0">
                <a:solidFill>
                  <a:srgbClr val="FCA2F2"/>
                </a:solidFill>
                <a:ea typeface="+mn-lt"/>
                <a:cs typeface="+mn-lt"/>
              </a:rPr>
              <a:t>Searching</a:t>
            </a:r>
            <a:endParaRPr lang="en-US">
              <a:solidFill>
                <a:srgbClr val="FCA2F2"/>
              </a:solidFill>
              <a:cs typeface="Calibri"/>
            </a:endParaRPr>
          </a:p>
          <a:p>
            <a:pPr marL="342900" indent="-342900" algn="l">
              <a:buChar char="•"/>
            </a:pPr>
            <a:endParaRPr lang="en-US" i="0" dirty="0">
              <a:solidFill>
                <a:srgbClr val="FCA2F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40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A6F9-E9CF-4D42-9AAA-D01875E3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54363-4B70-4BBF-A627-99FF50255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7438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43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EFFF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6CA1"/>
        </a:solidFill>
        <a:ln w="72390">
          <a:solidFill>
            <a:schemeClr val="accent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istory_Timeline_04_MO - v2" id="{0F1F6C48-B0BC-41F9-A6D7-4B05CFA9DEC8}" vid="{ECEDC10B-F7F5-4BB3-92C3-10F525CA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tf16411243</Template>
  <TotalTime>38</TotalTime>
  <Words>903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tf16411243</vt:lpstr>
      <vt:lpstr>DS-Algo</vt:lpstr>
      <vt:lpstr>Agenda</vt:lpstr>
      <vt:lpstr>Data Structure &amp;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surya verma</dc:creator>
  <cp:lastModifiedBy>surya verma</cp:lastModifiedBy>
  <cp:revision>538</cp:revision>
  <dcterms:created xsi:type="dcterms:W3CDTF">2019-11-11T03:33:46Z</dcterms:created>
  <dcterms:modified xsi:type="dcterms:W3CDTF">2020-01-29T08:39:12Z</dcterms:modified>
</cp:coreProperties>
</file>