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9860f8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9860f8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https://www.researchgate.net/figure/Extracellular-matrix-in-brain-The-extracellular-matrix-ECM-in-the-brain-is-divided_fig1_326445731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9860f80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9860f80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860f80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860f80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860f80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9860f80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the A79V Mutation in PSEN1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Surya Vishnubhatt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775" y="3663675"/>
            <a:ext cx="3216650" cy="13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5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Alzheimer’s Disease is the leading cause of dementia worldwide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PSEN1 is a gene involved in processing amyloid precursor protein known to be linked to familial Alzheimer’s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</a:t>
            </a:r>
            <a:r>
              <a:rPr lang="en"/>
              <a:t>ypothesis: A79V mutation in PSEN1 leads to changes in coding genes associated with ECM components in neurons.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200" y="3241525"/>
            <a:ext cx="3945600" cy="17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375" y="288600"/>
            <a:ext cx="3666002" cy="259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DeSeq Results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0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QC: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fastqc</a:t>
            </a:r>
            <a:r>
              <a:rPr lang="en"/>
              <a:t>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multiqc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Bamqc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qorts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DeSeq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Enrichment via ClusterProfiler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600" y="1095375"/>
            <a:ext cx="5381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050" y="2529050"/>
            <a:ext cx="3342226" cy="23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" y="927750"/>
            <a:ext cx="3062200" cy="208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25" y="3073525"/>
            <a:ext cx="2909075" cy="20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9900" y="1017725"/>
            <a:ext cx="2975076" cy="2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1425" y="3168650"/>
            <a:ext cx="2942749" cy="19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7975" y="1401400"/>
            <a:ext cx="3174901" cy="32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Discussion/Conclusions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78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seem to support hypothesis that A79V mutation in PSEN1 leads to changes in expression for coding genes associated with ECM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Sample Size, Lack of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Improvements: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Larger Data Pool and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KEGG Enrichment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Challenges Faced: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Interleaved Format During ENA Accession, used fastq-dump to obtain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