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J</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Y</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S</a:t>
            </a:r>
            <a:r>
              <a:rPr altLang="en-IN" baseline="0" b="0" cap="none" dirty="0" sz="2400" i="0" kern="1200" lang="en-US" spc="0" strike="noStrike" u="none" smtClean="0">
                <a:solidFill>
                  <a:schemeClr val="tx1"/>
                </a:solidFill>
                <a:latin typeface="Calibri" charset="0"/>
                <a:ea typeface="宋体" charset="0"/>
                <a:cs typeface="Calibri" charset="0"/>
              </a:rPr>
              <a:t>URYA</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IN" baseline="0" b="0" cap="none" dirty="0" sz="2400" i="0" kern="1200" lang="en-US" spc="0" strike="noStrike" u="none" smtClean="0">
                <a:solidFill>
                  <a:schemeClr val="tx1"/>
                </a:solidFill>
                <a:latin typeface="Calibri" charset="0"/>
                <a:ea typeface="宋体" charset="0"/>
                <a:cs typeface="Calibri" charset="0"/>
              </a:rPr>
              <a:t>3</a:t>
            </a:r>
            <a:r>
              <a:rPr altLang="en-I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&amp;asanm3042413304180252103</a:t>
            </a:r>
            <a:r>
              <a:rPr altLang="en-IN" baseline="0" b="0" cap="none" dirty="0" sz="2400" i="0" kern="1200" lang="en-US" spc="0" strike="noStrike" u="none" smtClean="0">
                <a:solidFill>
                  <a:schemeClr val="tx1"/>
                </a:solidFill>
                <a:latin typeface="Calibri" charset="0"/>
                <a:ea typeface="宋体" charset="0"/>
                <a:cs typeface="Calibri" charset="0"/>
              </a:rPr>
              <a:t>1</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61665"/>
          </a:xfrm>
        </p:spPr>
        <p:txBody>
          <a:bodyPr/>
          <a:p>
            <a:r>
              <a:rPr altLang="en-IN" dirty="0" sz="2400" lang="en-US" smtClean="0"/>
              <a:t>https://github.com/surya012007surya/JAYASURYA/tree/main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2025-09-09T09:06:19Z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129873d15b6c465fb464c465ba8496ac</vt:lpwstr>
  </property>
</Properties>
</file>