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76064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4015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392858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63559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920499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05947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693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1490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17114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8953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61894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71153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65070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1171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87545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50133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4722-1410-481D-9528-06F78133139A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9D95F-FF5A-4847-86F4-DA3F90099B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4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72D1-CFBA-4E90-A4C6-D09783EA3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271247" cy="1646302"/>
          </a:xfrm>
        </p:spPr>
        <p:txBody>
          <a:bodyPr/>
          <a:lstStyle/>
          <a:p>
            <a:r>
              <a:rPr lang="en-US" dirty="0"/>
              <a:t>HOSPITAL REVIEW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03D07-63B2-43F5-86F8-FE7470A9F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71246" cy="1096899"/>
          </a:xfrm>
        </p:spPr>
        <p:txBody>
          <a:bodyPr/>
          <a:lstStyle/>
          <a:p>
            <a:r>
              <a:rPr lang="en-US" dirty="0"/>
              <a:t>	  PLAN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34967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50FF-F79D-41A9-AE4A-6E07C13D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TEAM MEMBERS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E7828C-FF4B-4D38-BC61-AE60D4721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60518"/>
              </p:ext>
            </p:extLst>
          </p:nvPr>
        </p:nvGraphicFramePr>
        <p:xfrm>
          <a:off x="342161" y="6936258"/>
          <a:ext cx="2977687" cy="220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687">
                  <a:extLst>
                    <a:ext uri="{9D8B030D-6E8A-4147-A177-3AD203B41FA5}">
                      <a16:colId xmlns:a16="http://schemas.microsoft.com/office/drawing/2014/main" val="2662730602"/>
                    </a:ext>
                  </a:extLst>
                </a:gridCol>
              </a:tblGrid>
              <a:tr h="3668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93981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15151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19242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50521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410819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069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CD139E-7D8A-45ED-89B8-C988878D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65337"/>
              </p:ext>
            </p:extLst>
          </p:nvPr>
        </p:nvGraphicFramePr>
        <p:xfrm>
          <a:off x="1472673" y="2208289"/>
          <a:ext cx="74508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815">
                  <a:extLst>
                    <a:ext uri="{9D8B030D-6E8A-4147-A177-3AD203B41FA5}">
                      <a16:colId xmlns:a16="http://schemas.microsoft.com/office/drawing/2014/main" val="3236461784"/>
                    </a:ext>
                  </a:extLst>
                </a:gridCol>
                <a:gridCol w="2264815">
                  <a:extLst>
                    <a:ext uri="{9D8B030D-6E8A-4147-A177-3AD203B41FA5}">
                      <a16:colId xmlns:a16="http://schemas.microsoft.com/office/drawing/2014/main" val="804207088"/>
                    </a:ext>
                  </a:extLst>
                </a:gridCol>
                <a:gridCol w="2921203">
                  <a:extLst>
                    <a:ext uri="{9D8B030D-6E8A-4147-A177-3AD203B41FA5}">
                      <a16:colId xmlns:a16="http://schemas.microsoft.com/office/drawing/2014/main" val="291039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Mahaboob</a:t>
                      </a:r>
                      <a:r>
                        <a:rPr lang="en-US" dirty="0"/>
                        <a:t> .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S20190010159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mahaboob.s19@iiits.in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Surya Teja .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S20190010174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suryateja.t19@iiits.in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67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Satyam Kumar .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S20190010158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satyamkumar.s19@iiits.in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Prathyush</a:t>
                      </a:r>
                      <a:r>
                        <a:rPr lang="en-US" dirty="0"/>
                        <a:t> .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S20190010165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prathyush.s19@iiits.in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1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 Soma Sekhar .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S20190010173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saisomasekhar.t19@iiits.in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5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83790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4598-90E2-4324-B36D-60E3E19A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21" y="980302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TITLE :- </a:t>
            </a:r>
            <a:r>
              <a:rPr lang="en-US" sz="2000" dirty="0">
                <a:solidFill>
                  <a:schemeClr val="tx1"/>
                </a:solidFill>
              </a:rPr>
              <a:t>Hospital Review System</a:t>
            </a:r>
            <a:r>
              <a:rPr lang="en-US" sz="2000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F8AC85-F67C-4845-95E9-014C36EE9EFC}"/>
              </a:ext>
            </a:extLst>
          </p:cNvPr>
          <p:cNvSpPr txBox="1">
            <a:spLocks/>
          </p:cNvSpPr>
          <p:nvPr/>
        </p:nvSpPr>
        <p:spPr>
          <a:xfrm>
            <a:off x="652621" y="1779373"/>
            <a:ext cx="8596668" cy="4341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BACKGROUND :- </a:t>
            </a:r>
            <a:r>
              <a:rPr lang="en-US" sz="1800" dirty="0">
                <a:solidFill>
                  <a:schemeClr val="tx1"/>
                </a:solidFill>
              </a:rPr>
              <a:t>In today’s world</a:t>
            </a:r>
            <a:r>
              <a:rPr lang="en-US" sz="2000" dirty="0">
                <a:solidFill>
                  <a:schemeClr val="tx1"/>
                </a:solidFill>
              </a:rPr>
              <a:t>, everything has became online and every service is available in online mode. In an emergency many people are facing difficulties in selecting the best doctors and choosing a appropriate hospital near them. When we are in some other work, we cannot visit a hospital to book an appointment. There should be some sort of application where users can access what they need at that time.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800" dirty="0"/>
              <a:t>PROBLEM SOLUTION</a:t>
            </a:r>
            <a:r>
              <a:rPr lang="en-US" sz="2000" dirty="0"/>
              <a:t> :- </a:t>
            </a:r>
            <a:r>
              <a:rPr lang="en-US" sz="1800" dirty="0">
                <a:solidFill>
                  <a:schemeClr val="tx1"/>
                </a:solidFill>
              </a:rPr>
              <a:t>Given the necessary needs that is to be fulfilled by the application. Our team came up with an idea to build a web application where we can search for the best doctors and hospitals nearby and book an appointment with them. Based on their service we might even give some feedback.</a:t>
            </a:r>
            <a:br>
              <a:rPr lang="en-US" dirty="0"/>
            </a:br>
            <a:endParaRPr lang="en-US" dirty="0"/>
          </a:p>
          <a:p>
            <a:r>
              <a:rPr lang="en-US" sz="1800" dirty="0"/>
              <a:t>CATEGORY :- </a:t>
            </a:r>
            <a:r>
              <a:rPr lang="en-US" sz="1800" dirty="0">
                <a:solidFill>
                  <a:schemeClr val="tx1"/>
                </a:solidFill>
              </a:rPr>
              <a:t>Software/Web Application</a:t>
            </a:r>
            <a:endParaRPr lang="en-IN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95B4DA-1C41-4D47-8E59-68260F454816}"/>
              </a:ext>
            </a:extLst>
          </p:cNvPr>
          <p:cNvSpPr txBox="1">
            <a:spLocks/>
          </p:cNvSpPr>
          <p:nvPr/>
        </p:nvSpPr>
        <p:spPr>
          <a:xfrm>
            <a:off x="652621" y="329513"/>
            <a:ext cx="8596668" cy="6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                                 PROBLEM STATEMENT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190904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3B58-8E18-431F-AC1F-DBC6DEB0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6032"/>
          </a:xfrm>
        </p:spPr>
        <p:txBody>
          <a:bodyPr>
            <a:normAutofit/>
          </a:bodyPr>
          <a:lstStyle/>
          <a:p>
            <a:r>
              <a:rPr lang="en-US" sz="2400" dirty="0"/>
              <a:t>WORK ASSIGNED TO EACH MEMBER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742D-1096-46BB-8361-031A3F95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4487"/>
            <a:ext cx="8596668" cy="2734962"/>
          </a:xfrm>
        </p:spPr>
        <p:txBody>
          <a:bodyPr>
            <a:normAutofit/>
          </a:bodyPr>
          <a:lstStyle/>
          <a:p>
            <a:r>
              <a:rPr lang="en-US" dirty="0"/>
              <a:t>All the features which were mentioned before will be divided among ourselves in the following order.</a:t>
            </a:r>
          </a:p>
          <a:p>
            <a:r>
              <a:rPr lang="en-US" dirty="0"/>
              <a:t>Feature-1 is assigned to </a:t>
            </a:r>
            <a:r>
              <a:rPr lang="en-US" b="1" dirty="0" err="1"/>
              <a:t>Prathyush</a:t>
            </a:r>
            <a:r>
              <a:rPr lang="en-US" b="1" dirty="0"/>
              <a:t> . S</a:t>
            </a:r>
          </a:p>
          <a:p>
            <a:r>
              <a:rPr lang="en-IN" dirty="0"/>
              <a:t>Feature-2 </a:t>
            </a:r>
            <a:r>
              <a:rPr lang="en-US" dirty="0"/>
              <a:t>is assigned to</a:t>
            </a:r>
            <a:r>
              <a:rPr lang="en-IN" dirty="0"/>
              <a:t> </a:t>
            </a:r>
            <a:r>
              <a:rPr lang="en-IN" b="1" dirty="0"/>
              <a:t>Sai Soma Sekhar . T</a:t>
            </a:r>
          </a:p>
          <a:p>
            <a:r>
              <a:rPr lang="en-IN" dirty="0"/>
              <a:t>Feature-3 </a:t>
            </a:r>
            <a:r>
              <a:rPr lang="en-US" dirty="0"/>
              <a:t>is assigned to</a:t>
            </a:r>
            <a:r>
              <a:rPr lang="en-IN" dirty="0"/>
              <a:t> </a:t>
            </a:r>
            <a:r>
              <a:rPr lang="en-IN" b="1" dirty="0" err="1"/>
              <a:t>Mahaboob</a:t>
            </a:r>
            <a:r>
              <a:rPr lang="en-IN" b="1" dirty="0"/>
              <a:t> . S</a:t>
            </a:r>
          </a:p>
          <a:p>
            <a:r>
              <a:rPr lang="en-IN" dirty="0"/>
              <a:t>Feature-4 </a:t>
            </a:r>
            <a:r>
              <a:rPr lang="en-US" dirty="0"/>
              <a:t>is assigned to</a:t>
            </a:r>
            <a:r>
              <a:rPr lang="en-IN" dirty="0"/>
              <a:t> </a:t>
            </a:r>
            <a:r>
              <a:rPr lang="en-IN" b="1" dirty="0"/>
              <a:t>Surya Teja . T</a:t>
            </a:r>
          </a:p>
          <a:p>
            <a:r>
              <a:rPr lang="en-IN" dirty="0"/>
              <a:t>Feature-5 </a:t>
            </a:r>
            <a:r>
              <a:rPr lang="en-US" dirty="0"/>
              <a:t>is assigned to</a:t>
            </a:r>
            <a:r>
              <a:rPr lang="en-IN" dirty="0"/>
              <a:t> </a:t>
            </a:r>
            <a:r>
              <a:rPr lang="en-IN" b="1" dirty="0"/>
              <a:t>Satyam Kumar . 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BA35E-A63C-4B59-A6E2-5B468262E32B}"/>
              </a:ext>
            </a:extLst>
          </p:cNvPr>
          <p:cNvSpPr txBox="1">
            <a:spLocks/>
          </p:cNvSpPr>
          <p:nvPr/>
        </p:nvSpPr>
        <p:spPr>
          <a:xfrm>
            <a:off x="677334" y="4028304"/>
            <a:ext cx="8596668" cy="486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DURATION</a:t>
            </a: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F35075-D439-4787-80FD-38416EF8EDDA}"/>
              </a:ext>
            </a:extLst>
          </p:cNvPr>
          <p:cNvSpPr txBox="1">
            <a:spLocks/>
          </p:cNvSpPr>
          <p:nvPr/>
        </p:nvSpPr>
        <p:spPr>
          <a:xfrm>
            <a:off x="677334" y="4613191"/>
            <a:ext cx="8596668" cy="12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Each and every feature will be implemented parallelly by every member in our team.</a:t>
            </a:r>
          </a:p>
          <a:p>
            <a:r>
              <a:rPr lang="en-IN" dirty="0"/>
              <a:t>We will report complete front end part on 2</a:t>
            </a:r>
            <a:r>
              <a:rPr lang="en-IN" baseline="30000" dirty="0"/>
              <a:t>nd</a:t>
            </a:r>
            <a:r>
              <a:rPr lang="en-IN" dirty="0"/>
              <a:t> evaluation. 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973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928A-070C-4A7A-8D0B-C6B09CDD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01" y="156519"/>
            <a:ext cx="8596668" cy="757881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                    MAIN FEATURES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5A71-17F3-4BDE-81DA-A658AA92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93" y="914400"/>
            <a:ext cx="8596668" cy="5688227"/>
          </a:xfrm>
        </p:spPr>
        <p:txBody>
          <a:bodyPr/>
          <a:lstStyle/>
          <a:p>
            <a:r>
              <a:rPr lang="en-US" b="1" u="sng" dirty="0"/>
              <a:t>1. Users can search for doctors: </a:t>
            </a:r>
          </a:p>
          <a:p>
            <a:pPr lvl="1"/>
            <a:r>
              <a:rPr lang="en-US" dirty="0"/>
              <a:t>Users can search for doctors based on their name, </a:t>
            </a:r>
            <a:r>
              <a:rPr lang="en-US" dirty="0" err="1"/>
              <a:t>speciality</a:t>
            </a:r>
            <a:r>
              <a:rPr lang="en-US" dirty="0"/>
              <a:t> or the place where they live. They can even choose them based on the respective doctor’s rating.</a:t>
            </a:r>
          </a:p>
          <a:p>
            <a:r>
              <a:rPr lang="en-US" b="1" u="sng" dirty="0"/>
              <a:t>2. Users can search for hospitals: </a:t>
            </a:r>
          </a:p>
          <a:p>
            <a:pPr lvl="1"/>
            <a:r>
              <a:rPr lang="en-US" dirty="0"/>
              <a:t>Users can search for hospitals based on their name or the area where it is located. They can even choose them based on the respective hospital’s rating.</a:t>
            </a:r>
          </a:p>
          <a:p>
            <a:r>
              <a:rPr lang="en-US" b="1" u="sng" dirty="0"/>
              <a:t>3. Users can give ratings and reviews: </a:t>
            </a:r>
          </a:p>
          <a:p>
            <a:pPr lvl="1"/>
            <a:r>
              <a:rPr lang="en-US" dirty="0"/>
              <a:t>Based on the services given by respective doctor/hospital user can give them their ratings out of 5 stars, which might be useful to other users.</a:t>
            </a:r>
          </a:p>
          <a:p>
            <a:pPr lvl="1"/>
            <a:r>
              <a:rPr lang="en-US" dirty="0"/>
              <a:t>They can even give a brief review on how they experienced the service.</a:t>
            </a:r>
          </a:p>
          <a:p>
            <a:r>
              <a:rPr lang="en-US" b="1" u="sng" dirty="0"/>
              <a:t>4. Users can have an appointment with doctor/hospital:</a:t>
            </a:r>
          </a:p>
          <a:p>
            <a:pPr lvl="1"/>
            <a:r>
              <a:rPr lang="en-US" dirty="0"/>
              <a:t>Based on the availability of the doctor/hospital, user can book an appointment with them from online mode</a:t>
            </a:r>
          </a:p>
          <a:p>
            <a:r>
              <a:rPr lang="en-US" b="1" u="sng" dirty="0"/>
              <a:t>5. Doctors/Hospitals can create their profile:</a:t>
            </a:r>
          </a:p>
          <a:p>
            <a:pPr lvl="1"/>
            <a:r>
              <a:rPr lang="en-US" dirty="0"/>
              <a:t>To publicize themselves, doctors/hospitals can create their own profiles where users can view them and give ratings and reviews below their profiles.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25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9471-1C16-439B-92B2-4511F221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4270"/>
          </a:xfrm>
        </p:spPr>
        <p:txBody>
          <a:bodyPr>
            <a:normAutofit/>
          </a:bodyPr>
          <a:lstStyle/>
          <a:p>
            <a:r>
              <a:rPr lang="en-US" sz="2400" dirty="0"/>
              <a:t>SOFTWARE COMPONENTS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DD17-18DA-434D-9FF9-1AC3F10F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336"/>
            <a:ext cx="8596668" cy="3805880"/>
          </a:xfrm>
        </p:spPr>
        <p:txBody>
          <a:bodyPr/>
          <a:lstStyle/>
          <a:p>
            <a:r>
              <a:rPr lang="en-US" b="1" u="sng" dirty="0"/>
              <a:t>FRONT END</a:t>
            </a:r>
            <a:r>
              <a:rPr lang="en-US" sz="1800" b="1" u="sng" dirty="0"/>
              <a:t> :-</a:t>
            </a:r>
          </a:p>
          <a:p>
            <a:pPr lvl="1"/>
            <a:r>
              <a:rPr lang="en-IN" dirty="0"/>
              <a:t>HTML </a:t>
            </a:r>
          </a:p>
          <a:p>
            <a:pPr lvl="1"/>
            <a:r>
              <a:rPr lang="en-IN" dirty="0"/>
              <a:t>CSS : BOOTSTRAP</a:t>
            </a:r>
          </a:p>
          <a:p>
            <a:pPr lvl="1"/>
            <a:r>
              <a:rPr lang="en-IN" dirty="0"/>
              <a:t>JAVASCRIPT :  REACT JS </a:t>
            </a:r>
          </a:p>
          <a:p>
            <a:pPr lvl="1"/>
            <a:endParaRPr lang="en-IN" dirty="0"/>
          </a:p>
          <a:p>
            <a:r>
              <a:rPr lang="en-US" b="1" u="sng" dirty="0"/>
              <a:t>BACK END</a:t>
            </a:r>
            <a:r>
              <a:rPr lang="en-US" sz="1800" b="1" u="sng" dirty="0"/>
              <a:t> :-</a:t>
            </a:r>
          </a:p>
          <a:p>
            <a:pPr lvl="1"/>
            <a:r>
              <a:rPr lang="en-IN" dirty="0"/>
              <a:t>DJANGO</a:t>
            </a:r>
          </a:p>
          <a:p>
            <a:pPr lvl="1"/>
            <a:r>
              <a:rPr lang="en-IN" dirty="0"/>
              <a:t>JAVASCRIPT</a:t>
            </a:r>
          </a:p>
          <a:p>
            <a:pPr lvl="1"/>
            <a:r>
              <a:rPr lang="en-IN" dirty="0"/>
              <a:t>MONGO DB ( IF NECESSARY )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3112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E411-865A-4C12-B9C6-64CC1A27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0" y="3058640"/>
            <a:ext cx="8596668" cy="740719"/>
          </a:xfrm>
        </p:spPr>
        <p:txBody>
          <a:bodyPr/>
          <a:lstStyle/>
          <a:p>
            <a:r>
              <a:rPr lang="en-US" dirty="0"/>
              <a:t>				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92915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542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HOSPITAL REVIEW SYSTEM</vt:lpstr>
      <vt:lpstr>                  TEAM MEMBERS</vt:lpstr>
      <vt:lpstr>TITLE :- Hospital Review System  </vt:lpstr>
      <vt:lpstr>WORK ASSIGNED TO EACH MEMBER</vt:lpstr>
      <vt:lpstr>                                   MAIN FEATURES</vt:lpstr>
      <vt:lpstr>SOFTWARE COMPONENTS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REVIEW SYSTEM</dc:title>
  <dc:creator>surya teja</dc:creator>
  <cp:lastModifiedBy>surya teja</cp:lastModifiedBy>
  <cp:revision>17</cp:revision>
  <dcterms:created xsi:type="dcterms:W3CDTF">2021-02-10T13:12:36Z</dcterms:created>
  <dcterms:modified xsi:type="dcterms:W3CDTF">2021-02-12T11:04:47Z</dcterms:modified>
</cp:coreProperties>
</file>