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5"/>
  </p:notesMasterIdLst>
  <p:sldIdLst>
    <p:sldId id="256" r:id="rId2"/>
    <p:sldId id="273" r:id="rId3"/>
    <p:sldId id="283" r:id="rId4"/>
    <p:sldId id="274" r:id="rId5"/>
    <p:sldId id="278" r:id="rId6"/>
    <p:sldId id="277" r:id="rId7"/>
    <p:sldId id="284" r:id="rId8"/>
    <p:sldId id="279" r:id="rId9"/>
    <p:sldId id="282" r:id="rId10"/>
    <p:sldId id="257" r:id="rId11"/>
    <p:sldId id="281" r:id="rId12"/>
    <p:sldId id="285"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63" d="100"/>
          <a:sy n="63" d="100"/>
        </p:scale>
        <p:origin x="1380" y="64"/>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a:t>
            </a:fld>
            <a:endParaRPr lang="en-US"/>
          </a:p>
        </p:txBody>
      </p:sp>
    </p:spTree>
    <p:extLst>
      <p:ext uri="{BB962C8B-B14F-4D97-AF65-F5344CB8AC3E}">
        <p14:creationId xmlns:p14="http://schemas.microsoft.com/office/powerpoint/2010/main" val="19984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11</a:t>
            </a:fld>
            <a:endParaRPr lang="en-US"/>
          </a:p>
        </p:txBody>
      </p:sp>
    </p:spTree>
    <p:extLst>
      <p:ext uri="{BB962C8B-B14F-4D97-AF65-F5344CB8AC3E}">
        <p14:creationId xmlns:p14="http://schemas.microsoft.com/office/powerpoint/2010/main" val="17597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2/20/2024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2/20/2024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upport@logiclabstech.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ppt\Slide 1 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12096"/>
            <a:ext cx="6984777" cy="3171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15616" y="188640"/>
            <a:ext cx="7848599" cy="1080120"/>
          </a:xfrm>
        </p:spPr>
        <p:txBody>
          <a:bodyPr>
            <a:normAutofit/>
          </a:bodyPr>
          <a:lstStyle/>
          <a:p>
            <a:pPr algn="l"/>
            <a:r>
              <a:rPr lang="en-US" sz="5000" b="1" dirty="0" err="1">
                <a:solidFill>
                  <a:schemeClr val="tx1"/>
                </a:solidFill>
              </a:rPr>
              <a:t>Devops</a:t>
            </a:r>
            <a:r>
              <a:rPr lang="en-US" sz="5000" b="1" dirty="0">
                <a:solidFill>
                  <a:schemeClr val="tx1"/>
                </a:solidFill>
              </a:rPr>
              <a:t> on AWS</a:t>
            </a:r>
          </a:p>
        </p:txBody>
      </p:sp>
      <p:sp>
        <p:nvSpPr>
          <p:cNvPr id="7" name="Title 1"/>
          <p:cNvSpPr txBox="1">
            <a:spLocks/>
          </p:cNvSpPr>
          <p:nvPr/>
        </p:nvSpPr>
        <p:spPr>
          <a:xfrm>
            <a:off x="1043608" y="6165304"/>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8" name="Title 1"/>
          <p:cNvSpPr txBox="1">
            <a:spLocks/>
          </p:cNvSpPr>
          <p:nvPr/>
        </p:nvSpPr>
        <p:spPr>
          <a:xfrm>
            <a:off x="1043608" y="5949280"/>
            <a:ext cx="6912768" cy="216024"/>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000" dirty="0">
              <a:solidFill>
                <a:schemeClr val="tx1"/>
              </a:solidFill>
            </a:endParaRPr>
          </a:p>
          <a:p>
            <a:pPr algn="l"/>
            <a:endParaRPr lang="en-US" sz="3200" dirty="0"/>
          </a:p>
          <a:p>
            <a:pPr algn="l"/>
            <a:endParaRPr lang="en-US" sz="3200" dirty="0"/>
          </a:p>
          <a:p>
            <a:pPr algn="l"/>
            <a:endParaRPr lang="en-US" sz="3200" dirty="0"/>
          </a:p>
          <a:p>
            <a:pPr algn="l"/>
            <a:endParaRPr lang="en-US" sz="3200" dirty="0"/>
          </a:p>
          <a:p>
            <a:pPr algn="l"/>
            <a:endParaRPr lang="en-US" sz="3200" dirty="0"/>
          </a:p>
          <a:p>
            <a:pPr algn="l"/>
            <a:endParaRPr lang="en-US" sz="3000" dirty="0">
              <a:solidFill>
                <a:schemeClr val="tx1"/>
              </a:solidFill>
            </a:endParaRPr>
          </a:p>
        </p:txBody>
      </p:sp>
      <p:sp>
        <p:nvSpPr>
          <p:cNvPr id="9" name="Title 1"/>
          <p:cNvSpPr txBox="1">
            <a:spLocks/>
          </p:cNvSpPr>
          <p:nvPr/>
        </p:nvSpPr>
        <p:spPr>
          <a:xfrm>
            <a:off x="7083352" y="1706"/>
            <a:ext cx="2052464"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000" dirty="0">
                <a:solidFill>
                  <a:schemeClr val="tx1"/>
                </a:solidFill>
              </a:rPr>
              <a:t>20 Feb 2024</a:t>
            </a:r>
          </a:p>
        </p:txBody>
      </p:sp>
      <p:sp>
        <p:nvSpPr>
          <p:cNvPr id="3" name="TextBox 2"/>
          <p:cNvSpPr txBox="1"/>
          <p:nvPr/>
        </p:nvSpPr>
        <p:spPr>
          <a:xfrm>
            <a:off x="1115616" y="5589240"/>
            <a:ext cx="7344816" cy="769441"/>
          </a:xfrm>
          <a:prstGeom prst="rect">
            <a:avLst/>
          </a:prstGeom>
          <a:noFill/>
        </p:spPr>
        <p:txBody>
          <a:bodyPr wrap="square" rtlCol="0">
            <a:spAutoFit/>
          </a:bodyPr>
          <a:lstStyle/>
          <a:p>
            <a:r>
              <a:rPr lang="en-IN" sz="2200" b="1" dirty="0"/>
              <a:t>Instructor : Sunil </a:t>
            </a:r>
            <a:r>
              <a:rPr lang="en-IN" sz="2200" b="1" dirty="0" err="1"/>
              <a:t>Koppavarapu</a:t>
            </a:r>
            <a:endParaRPr lang="en-IN" sz="2200" b="1" dirty="0"/>
          </a:p>
          <a:p>
            <a:r>
              <a:rPr lang="en-US" sz="2200" b="1" dirty="0"/>
              <a:t>Email: support@logiclabstech.com</a:t>
            </a:r>
            <a:endParaRPr lang="en-IN" sz="2200" b="1" dirty="0"/>
          </a:p>
        </p:txBody>
      </p:sp>
    </p:spTree>
    <p:extLst>
      <p:ext uri="{BB962C8B-B14F-4D97-AF65-F5344CB8AC3E}">
        <p14:creationId xmlns:p14="http://schemas.microsoft.com/office/powerpoint/2010/main" val="312232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581528" cy="634082"/>
          </a:xfrm>
        </p:spPr>
        <p:txBody>
          <a:bodyPr>
            <a:noAutofit/>
          </a:bodyPr>
          <a:lstStyle/>
          <a:p>
            <a:r>
              <a:rPr lang="en-US" sz="3700" dirty="0">
                <a:solidFill>
                  <a:schemeClr val="tx1"/>
                </a:solidFill>
              </a:rPr>
              <a:t>Course Content</a:t>
            </a:r>
          </a:p>
        </p:txBody>
      </p:sp>
      <p:sp>
        <p:nvSpPr>
          <p:cNvPr id="4" name="Content Placeholder 3"/>
          <p:cNvSpPr>
            <a:spLocks noGrp="1"/>
          </p:cNvSpPr>
          <p:nvPr>
            <p:ph idx="1"/>
          </p:nvPr>
        </p:nvSpPr>
        <p:spPr>
          <a:xfrm>
            <a:off x="1115616" y="980729"/>
            <a:ext cx="7571184" cy="3816424"/>
          </a:xfrm>
        </p:spPr>
        <p:txBody>
          <a:bodyPr>
            <a:normAutofit fontScale="85000" lnSpcReduction="20000"/>
          </a:bodyPr>
          <a:lstStyle/>
          <a:p>
            <a:r>
              <a:rPr lang="en-US" dirty="0"/>
              <a:t>Linux</a:t>
            </a:r>
          </a:p>
          <a:p>
            <a:r>
              <a:rPr lang="en-US" dirty="0"/>
              <a:t>Git</a:t>
            </a:r>
          </a:p>
          <a:p>
            <a:r>
              <a:rPr lang="en-US" dirty="0"/>
              <a:t>Maven</a:t>
            </a:r>
          </a:p>
          <a:p>
            <a:r>
              <a:rPr lang="en-US" dirty="0"/>
              <a:t>Jenkins</a:t>
            </a:r>
          </a:p>
          <a:p>
            <a:r>
              <a:rPr lang="en-US" dirty="0"/>
              <a:t>Docker and Docker Swarm</a:t>
            </a:r>
          </a:p>
          <a:p>
            <a:r>
              <a:rPr lang="en-US" dirty="0"/>
              <a:t>Kubernetes</a:t>
            </a:r>
          </a:p>
          <a:p>
            <a:r>
              <a:rPr lang="en-US" dirty="0"/>
              <a:t>Ansible</a:t>
            </a:r>
          </a:p>
          <a:p>
            <a:r>
              <a:rPr lang="en-US" dirty="0" err="1"/>
              <a:t>Nagios</a:t>
            </a:r>
            <a:endParaRPr lang="en-US" dirty="0"/>
          </a:p>
          <a:p>
            <a:r>
              <a:rPr lang="en-US" dirty="0" err="1"/>
              <a:t>Terraform</a:t>
            </a:r>
            <a:endParaRPr lang="en-US" dirty="0"/>
          </a:p>
          <a:p>
            <a:endParaRPr lang="en-US" dirty="0"/>
          </a:p>
        </p:txBody>
      </p:sp>
      <p:sp>
        <p:nvSpPr>
          <p:cNvPr id="5" name="Title 1"/>
          <p:cNvSpPr txBox="1">
            <a:spLocks/>
          </p:cNvSpPr>
          <p:nvPr/>
        </p:nvSpPr>
        <p:spPr>
          <a:xfrm>
            <a:off x="683568" y="5013176"/>
            <a:ext cx="8640960" cy="12961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700" dirty="0">
                <a:solidFill>
                  <a:schemeClr val="tx1"/>
                </a:solidFill>
              </a:rPr>
              <a:t>Timings 06:00 AM to 07:00 AM IST Monday to Friday</a:t>
            </a:r>
          </a:p>
        </p:txBody>
      </p:sp>
    </p:spTree>
    <p:extLst>
      <p:ext uri="{BB962C8B-B14F-4D97-AF65-F5344CB8AC3E}">
        <p14:creationId xmlns:p14="http://schemas.microsoft.com/office/powerpoint/2010/main" val="10053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Q&amp;A</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3499" y="1447800"/>
            <a:ext cx="4730829" cy="406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64268" y="5733256"/>
            <a:ext cx="6840760" cy="830997"/>
          </a:xfrm>
          <a:prstGeom prst="rect">
            <a:avLst/>
          </a:prstGeom>
          <a:noFill/>
        </p:spPr>
        <p:txBody>
          <a:bodyPr wrap="square" rtlCol="0">
            <a:spAutoFit/>
          </a:bodyPr>
          <a:lstStyle/>
          <a:p>
            <a:r>
              <a:rPr lang="en-US" sz="2400" b="1" dirty="0"/>
              <a:t>Email: </a:t>
            </a:r>
            <a:r>
              <a:rPr lang="en-US" sz="2400" b="1" dirty="0">
                <a:hlinkClick r:id="rId3"/>
              </a:rPr>
              <a:t>support@logiclabstech.com</a:t>
            </a:r>
            <a:endParaRPr lang="en-US" sz="2400" b="1" dirty="0"/>
          </a:p>
          <a:p>
            <a:endParaRPr lang="en-IN" sz="2400" b="1" dirty="0"/>
          </a:p>
        </p:txBody>
      </p:sp>
    </p:spTree>
    <p:extLst>
      <p:ext uri="{BB962C8B-B14F-4D97-AF65-F5344CB8AC3E}">
        <p14:creationId xmlns:p14="http://schemas.microsoft.com/office/powerpoint/2010/main" val="295976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LCOM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64" y="838200"/>
            <a:ext cx="7620000" cy="355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1138741"/>
            <a:ext cx="7427168" cy="5530619"/>
          </a:xfrm>
        </p:spPr>
        <p:txBody>
          <a:bodyPr anchor="ct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planning</a:t>
            </a:r>
          </a:p>
          <a:p>
            <a:r>
              <a:rPr lang="en-US" dirty="0"/>
              <a:t>Production Support</a:t>
            </a:r>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75656" y="112474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636</TotalTime>
  <Words>301</Words>
  <Application>Microsoft Office PowerPoint</Application>
  <PresentationFormat>On-screen Show (4:3)</PresentationFormat>
  <Paragraphs>110</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Gill Sans MT</vt:lpstr>
      <vt:lpstr>Verdana</vt:lpstr>
      <vt:lpstr>Wingdings 2</vt:lpstr>
      <vt:lpstr>Solstice</vt:lpstr>
      <vt:lpstr>Devops on AWS</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lpstr>Course Content</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dell 7490</cp:lastModifiedBy>
  <cp:revision>141</cp:revision>
  <dcterms:created xsi:type="dcterms:W3CDTF">2019-01-14T05:47:09Z</dcterms:created>
  <dcterms:modified xsi:type="dcterms:W3CDTF">2024-02-20T00:34:33Z</dcterms:modified>
</cp:coreProperties>
</file>