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  <a:effectLst/>
              </a:rPr>
              <a:t>Agenda    -  Sunil </a:t>
            </a:r>
            <a:r>
              <a:rPr lang="en-US" sz="2700" dirty="0" err="1">
                <a:solidFill>
                  <a:schemeClr val="tx1"/>
                </a:solidFill>
                <a:effectLst/>
              </a:rPr>
              <a:t>Koppavarapu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000"/>
              <a:t>What </a:t>
            </a:r>
            <a:r>
              <a:rPr lang="en-US" sz="2000" dirty="0"/>
              <a:t>is Maven?</a:t>
            </a:r>
          </a:p>
          <a:p>
            <a:r>
              <a:rPr lang="en-US" sz="2000" dirty="0"/>
              <a:t>What is an Artifact?</a:t>
            </a:r>
          </a:p>
          <a:p>
            <a:r>
              <a:rPr lang="en-US" sz="2000" dirty="0"/>
              <a:t>What is Vulnerability?</a:t>
            </a:r>
          </a:p>
          <a:p>
            <a:r>
              <a:rPr lang="en-US" sz="2000" dirty="0"/>
              <a:t>Understanding Maven Global Server</a:t>
            </a:r>
          </a:p>
          <a:p>
            <a:r>
              <a:rPr lang="en-US" sz="2000" dirty="0"/>
              <a:t>Understanding Maven Local Repository</a:t>
            </a:r>
          </a:p>
          <a:p>
            <a:r>
              <a:rPr lang="en-US" sz="2000" dirty="0"/>
              <a:t>Steps to install Maven on the local machine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331640" y="6007291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support@logiclabstech.com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587</TotalTime>
  <Words>38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Agenda    -  Sunil Koppavarapu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dell 7490</cp:lastModifiedBy>
  <cp:revision>129</cp:revision>
  <dcterms:created xsi:type="dcterms:W3CDTF">2019-01-14T05:47:09Z</dcterms:created>
  <dcterms:modified xsi:type="dcterms:W3CDTF">2023-03-08T00:32:18Z</dcterms:modified>
</cp:coreProperties>
</file>