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                                -  </a:t>
            </a:r>
            <a:r>
              <a:rPr lang="en-US" sz="2700" dirty="0">
                <a:solidFill>
                  <a:schemeClr val="tx1"/>
                </a:solidFill>
                <a:effectLst/>
              </a:rPr>
              <a:t>Sunil </a:t>
            </a:r>
            <a:r>
              <a:rPr lang="en-US" sz="2700" dirty="0" err="1" smtClean="0">
                <a:solidFill>
                  <a:schemeClr val="tx1"/>
                </a:solidFill>
                <a:effectLst/>
              </a:rPr>
              <a:t>Koppavarapu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What is an Artifact?</a:t>
            </a:r>
          </a:p>
          <a:p>
            <a:r>
              <a:rPr lang="en-US" sz="2000" dirty="0"/>
              <a:t>Command to generate Maven Number</a:t>
            </a:r>
          </a:p>
          <a:p>
            <a:r>
              <a:rPr lang="en-US" sz="2000" dirty="0"/>
              <a:t>What is </a:t>
            </a:r>
            <a:r>
              <a:rPr lang="en-US" sz="2000" dirty="0" err="1"/>
              <a:t>groupid</a:t>
            </a:r>
            <a:endParaRPr lang="en-US" sz="2000" dirty="0"/>
          </a:p>
          <a:p>
            <a:r>
              <a:rPr lang="en-US" sz="2000" dirty="0"/>
              <a:t>What is </a:t>
            </a:r>
            <a:r>
              <a:rPr lang="en-US" sz="2000" dirty="0" err="1"/>
              <a:t>artifactid</a:t>
            </a:r>
            <a:endParaRPr lang="en-US" sz="2000" dirty="0"/>
          </a:p>
          <a:p>
            <a:r>
              <a:rPr lang="en-US" sz="2000" dirty="0"/>
              <a:t>Observation of the project Structure</a:t>
            </a:r>
          </a:p>
          <a:p>
            <a:r>
              <a:rPr lang="en-US" sz="2000" dirty="0"/>
              <a:t>Understanding POM.xml file</a:t>
            </a:r>
          </a:p>
          <a:p>
            <a:r>
              <a:rPr lang="en-US" sz="2000" dirty="0" err="1"/>
              <a:t>mvn</a:t>
            </a:r>
            <a:r>
              <a:rPr lang="en-US" sz="2000" dirty="0"/>
              <a:t> compile command</a:t>
            </a:r>
          </a:p>
          <a:p>
            <a:r>
              <a:rPr lang="en-US" sz="2000" dirty="0" err="1"/>
              <a:t>mvn</a:t>
            </a:r>
            <a:r>
              <a:rPr lang="en-US" sz="2000" dirty="0"/>
              <a:t> test command</a:t>
            </a:r>
          </a:p>
          <a:p>
            <a:r>
              <a:rPr lang="en-US" sz="2000" dirty="0" err="1"/>
              <a:t>mvn</a:t>
            </a:r>
            <a:r>
              <a:rPr lang="en-US" sz="2000" dirty="0"/>
              <a:t> package command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585</TotalTime>
  <Words>37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               -  Sunil Koppavarapu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125</cp:revision>
  <dcterms:created xsi:type="dcterms:W3CDTF">2019-01-14T05:47:09Z</dcterms:created>
  <dcterms:modified xsi:type="dcterms:W3CDTF">2022-02-03T11:48:57Z</dcterms:modified>
</cp:coreProperties>
</file>