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                                 </a:t>
            </a:r>
            <a:r>
              <a:rPr lang="en-US" sz="2700" dirty="0">
                <a:solidFill>
                  <a:schemeClr val="tx1"/>
                </a:solidFill>
                <a:effectLst/>
              </a:rPr>
              <a:t>-  Sunil </a:t>
            </a:r>
            <a:r>
              <a:rPr lang="en-US" sz="2700" dirty="0" err="1" smtClean="0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Jenkins?</a:t>
            </a:r>
          </a:p>
          <a:p>
            <a:r>
              <a:rPr lang="en-US" sz="2000" dirty="0"/>
              <a:t>What is CI/CD  ( Continuous Integration Continuous Delivery )</a:t>
            </a:r>
          </a:p>
          <a:p>
            <a:r>
              <a:rPr lang="en-US" sz="2000" dirty="0"/>
              <a:t>Stages in CI/CD</a:t>
            </a:r>
          </a:p>
          <a:p>
            <a:r>
              <a:rPr lang="en-US" sz="2000" dirty="0"/>
              <a:t>Creating CI/CD Infrastructure in AWS</a:t>
            </a:r>
          </a:p>
          <a:p>
            <a:r>
              <a:rPr lang="en-US" sz="2000" dirty="0"/>
              <a:t>Installing Jenkins in EC2 Machine</a:t>
            </a:r>
          </a:p>
          <a:p>
            <a:r>
              <a:rPr lang="en-US" sz="2000" dirty="0"/>
              <a:t>How to run a sample job in Jenkins?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587727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support@logiclabstech.com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590</TotalTime>
  <Words>40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              -  Sunil Koppavarapu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</cp:lastModifiedBy>
  <cp:revision>127</cp:revision>
  <dcterms:created xsi:type="dcterms:W3CDTF">2019-01-14T05:47:09Z</dcterms:created>
  <dcterms:modified xsi:type="dcterms:W3CDTF">2022-12-12T11:54:23Z</dcterms:modified>
</cp:coreProperties>
</file>