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			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Creating a new AWS Account</a:t>
            </a:r>
          </a:p>
          <a:p>
            <a:r>
              <a:rPr lang="en-US" sz="2000" dirty="0"/>
              <a:t>Creating Linux Machine on AWS</a:t>
            </a:r>
          </a:p>
          <a:p>
            <a:r>
              <a:rPr lang="en-US" sz="2000" dirty="0"/>
              <a:t>How to connect to Linux Machine?</a:t>
            </a:r>
          </a:p>
          <a:p>
            <a:r>
              <a:rPr lang="en-US" sz="2000" dirty="0"/>
              <a:t>Using Putty Terminal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support@logiclabstech.com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507</TotalTime>
  <Words>26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-  Sunil Koppavarapu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dell 7490</cp:lastModifiedBy>
  <cp:revision>119</cp:revision>
  <dcterms:created xsi:type="dcterms:W3CDTF">2019-01-14T05:47:09Z</dcterms:created>
  <dcterms:modified xsi:type="dcterms:W3CDTF">2023-10-18T11:43:47Z</dcterms:modified>
</cp:coreProperties>
</file>