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>
                <a:solidFill>
                  <a:schemeClr val="tx1"/>
                </a:solidFill>
                <a:effectLst/>
              </a:rPr>
              <a:t>Agenda                                    </a:t>
            </a:r>
            <a:r>
              <a:rPr lang="en-US" sz="2700" dirty="0">
                <a:solidFill>
                  <a:schemeClr val="tx1"/>
                </a:solidFill>
                <a:effectLst/>
              </a:rPr>
              <a:t>-  Sunil </a:t>
            </a:r>
            <a:r>
              <a:rPr lang="en-US" sz="2700" dirty="0" err="1">
                <a:solidFill>
                  <a:schemeClr val="tx1"/>
                </a:solidFill>
                <a:effectLst/>
              </a:rPr>
              <a:t>Koppavarapu</a:t>
            </a:r>
            <a:endParaRPr lang="en-US" sz="270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000" dirty="0"/>
              <a:t>Linux Commands</a:t>
            </a:r>
          </a:p>
          <a:p>
            <a:pPr lvl="1"/>
            <a:r>
              <a:rPr lang="en-US" sz="1800" dirty="0"/>
              <a:t>To see the list of files according to timestamp (  </a:t>
            </a:r>
            <a:r>
              <a:rPr lang="en-US" sz="1800" dirty="0" err="1"/>
              <a:t>ls</a:t>
            </a:r>
            <a:r>
              <a:rPr lang="en-US" sz="1800" dirty="0"/>
              <a:t> –</a:t>
            </a:r>
            <a:r>
              <a:rPr lang="en-US" sz="1800" dirty="0" err="1"/>
              <a:t>lt</a:t>
            </a:r>
            <a:r>
              <a:rPr lang="en-US" sz="1800" dirty="0"/>
              <a:t> )</a:t>
            </a:r>
          </a:p>
          <a:p>
            <a:pPr lvl="1"/>
            <a:r>
              <a:rPr lang="en-US" sz="1800" dirty="0"/>
              <a:t>To know the current user</a:t>
            </a:r>
          </a:p>
          <a:p>
            <a:pPr lvl="1"/>
            <a:r>
              <a:rPr lang="en-US" sz="1800" dirty="0"/>
              <a:t>Difference between $ and #</a:t>
            </a:r>
          </a:p>
          <a:p>
            <a:pPr lvl="1"/>
            <a:r>
              <a:rPr lang="en-US" sz="1800" dirty="0"/>
              <a:t>How to switch from one user to another user ( </a:t>
            </a:r>
            <a:r>
              <a:rPr lang="en-US" sz="1800" dirty="0" err="1"/>
              <a:t>su</a:t>
            </a:r>
            <a:r>
              <a:rPr lang="en-US" sz="1800" dirty="0"/>
              <a:t> )</a:t>
            </a:r>
          </a:p>
          <a:p>
            <a:pPr lvl="1"/>
            <a:r>
              <a:rPr lang="en-US" sz="1800" dirty="0"/>
              <a:t>Importance of “</a:t>
            </a:r>
            <a:r>
              <a:rPr lang="en-US" sz="1800" dirty="0" err="1"/>
              <a:t>sudo</a:t>
            </a:r>
            <a:r>
              <a:rPr lang="en-US" sz="1800" dirty="0"/>
              <a:t>”  “super user do”</a:t>
            </a:r>
          </a:p>
          <a:p>
            <a:pPr lvl="1"/>
            <a:r>
              <a:rPr lang="en-US" sz="1800" dirty="0"/>
              <a:t>To get the current date ( date )</a:t>
            </a:r>
          </a:p>
          <a:p>
            <a:pPr lvl="1"/>
            <a:r>
              <a:rPr lang="en-US" sz="1800" dirty="0"/>
              <a:t>To get the current month ( </a:t>
            </a:r>
            <a:r>
              <a:rPr lang="en-US" sz="1800" dirty="0" err="1"/>
              <a:t>cal</a:t>
            </a:r>
            <a:r>
              <a:rPr lang="en-US" sz="1800" dirty="0"/>
              <a:t> )</a:t>
            </a:r>
          </a:p>
          <a:p>
            <a:pPr lvl="1"/>
            <a:r>
              <a:rPr lang="en-US" sz="1800" dirty="0"/>
              <a:t>Understanding file permissions</a:t>
            </a:r>
          </a:p>
          <a:p>
            <a:pPr lvl="1"/>
            <a:r>
              <a:rPr lang="en-US" sz="1800" dirty="0"/>
              <a:t>Changing the file permissions ( </a:t>
            </a:r>
            <a:r>
              <a:rPr lang="en-US" sz="1800" dirty="0" err="1"/>
              <a:t>chmod</a:t>
            </a:r>
            <a:r>
              <a:rPr lang="en-US" sz="1800" dirty="0"/>
              <a:t> )</a:t>
            </a:r>
          </a:p>
          <a:p>
            <a:pPr lvl="1"/>
            <a:r>
              <a:rPr lang="en-US" sz="1800" dirty="0"/>
              <a:t>Numerical and alphabetical notations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IN" sz="2200" b="1" dirty="0">
                <a:latin typeface="Gill Sans MT (Body)"/>
              </a:rPr>
              <a:t>Email – support@logiclabstech.com</a:t>
            </a:r>
            <a:endParaRPr lang="en-US" sz="1800" dirty="0"/>
          </a:p>
          <a:p>
            <a:pPr lvl="1"/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561</TotalTime>
  <Words>89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Gill Sans MT</vt:lpstr>
      <vt:lpstr>Gill Sans MT (Body)</vt:lpstr>
      <vt:lpstr>Verdana</vt:lpstr>
      <vt:lpstr>Wingdings 2</vt:lpstr>
      <vt:lpstr>Solstice</vt:lpstr>
      <vt:lpstr>Agenda                                    -  Sunil Koppavarapu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dell 7490</cp:lastModifiedBy>
  <cp:revision>123</cp:revision>
  <dcterms:created xsi:type="dcterms:W3CDTF">2019-01-14T05:47:09Z</dcterms:created>
  <dcterms:modified xsi:type="dcterms:W3CDTF">2023-10-20T11:53:02Z</dcterms:modified>
</cp:coreProperties>
</file>