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lvl="1"/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Git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Version Controlling	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 bash?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Configure Git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files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Observations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move files to staging area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know the status of the files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move file to local repository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see list of commits</a:t>
            </a:r>
          </a:p>
          <a:p>
            <a:pPr lvl="1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6007291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support@logiclabstech.com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568</TotalTime>
  <Words>16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Tahoma</vt:lpstr>
      <vt:lpstr>Verdana</vt:lpstr>
      <vt:lpstr>Wingdings 2</vt:lpstr>
      <vt:lpstr>Solstice</vt:lpstr>
      <vt:lpstr>Agenda    -  Sunil Koppavarapu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dell 7490</cp:lastModifiedBy>
  <cp:revision>126</cp:revision>
  <dcterms:created xsi:type="dcterms:W3CDTF">2019-01-14T05:47:09Z</dcterms:created>
  <dcterms:modified xsi:type="dcterms:W3CDTF">2023-03-01T00:35:33Z</dcterms:modified>
</cp:coreProperties>
</file>