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7" d="100"/>
          <a:sy n="97"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87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839443/pexels-photo-839443.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Explaining YouTube Data Harvesting and Warehousing with Python
</a:t>
            </a:r>
            <a:r>
              <a:rPr lang="en-US" sz="1100" dirty="0">
                <a:solidFill>
                  <a:srgbClr val="000000"/>
                </a:solidFill>
                <a:latin typeface="Outfit" pitchFamily="34" charset="0"/>
                <a:ea typeface="Outfit" pitchFamily="34" charset="-122"/>
                <a:cs typeface="Outfit" pitchFamily="34" charset="-120"/>
              </a:rPr>
              <a:t>Utilizing YouTube API, MySQL, and Streamlit</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Opening Slide</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Project Components</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YouTube API Initialization</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Fetching Channel Data</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Retrieving Video IDs and Details</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Collecting and Storing Comments</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7034449/pexels-photo-7034449.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000000"/>
                </a:solidFill>
                <a:latin typeface="Outfit" pitchFamily="34" charset="0"/>
                <a:ea typeface="Outfit" pitchFamily="34" charset="-122"/>
                <a:cs typeface="Outfit" pitchFamily="34" charset="-120"/>
              </a:rPr>
              <a:t>Project Overview</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400" dirty="0">
                <a:solidFill>
                  <a:srgbClr val="000000"/>
                </a:solidFill>
                <a:latin typeface="Outfit" pitchFamily="34" charset="0"/>
                <a:ea typeface="Outfit" pitchFamily="34" charset="-122"/>
                <a:cs typeface="Outfit" pitchFamily="34" charset="-120"/>
              </a:rPr>
              <a:t>Collect YouTube data using the YouTube API, store it in a MySQL database, and visualize it using Streamlit.
Explore the integration of YouTube API, MySQL, and Streamlit for a comprehensive data solution.
Understand the process of data harvesting, warehousing, and visualization in Python with real-time YouTube data.
Experience the power of data automation and visualization with the amalgamation of key technologies: YouTube API, MySQL, and Streamlit.</a:t>
            </a:r>
            <a:endParaRPr lang="en-US" sz="14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15211928/pexels-photo-1521192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Project Components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Technology Stack</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YouTube API for data retrieval.
MySQL for data storage.
Streamlit for web interface development.
Discover the significance and role of each technology in the YouTube data harvesting and warehousing project.</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5081404/pexels-photo-508140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YouTube API Initialization</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Setup and Initialization</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Initiate the YouTube API through googleapiclient.discovery in Python.
Import required libraries and create an instance of the YouTube API in Python for data retrieval.
Understand the authentication process and connection establishment using the API key in Python with googleapiclient.
Experience the simplicity of setting up and initializing the YouTube API for seamless data extraction in Python projects.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17484901/pexels-photo-17484901.pn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Fetching Channel Data</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Retrieving Channel Information</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Create a function to retrieve and format channel details using the YouTube API.
Understand the essentials of the channel_data() function in Python for extracting channel information efficiently.
Explore the parameters and response parsing methods for fetching relevant channel details from the YouTube API.
Dive into the process of extracting channel data and formatting it for storage in MySQL databases.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7319169/pexels-photo-7319169.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Collecting and Storing Comments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Comment Data Collection</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Develop a function to fetch comments for each video from the YouTube API.
Understand the process of data collection and storage for video comments using Python.
Explore the functionality of get_comment_info() for extracting and storing comments efficiently in Python.
Experience the seamless integration of comment collection and storage in MySQL databases for enhanced data analysis.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422</Words>
  <Application>Microsoft Office PowerPoint</Application>
  <PresentationFormat>On-screen Show (16:9)</PresentationFormat>
  <Paragraphs>46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jaya surya</cp:lastModifiedBy>
  <cp:revision>2</cp:revision>
  <dcterms:created xsi:type="dcterms:W3CDTF">2024-08-01T10:08:11Z</dcterms:created>
  <dcterms:modified xsi:type="dcterms:W3CDTF">2024-08-03T05:21:23Z</dcterms:modified>
</cp:coreProperties>
</file>