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F967B-61BB-3948-BE7C-ADF987A74C2F}" v="22" dt="2024-12-02T03:35:07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/>
    <p:restoredTop sz="94650"/>
  </p:normalViewPr>
  <p:slideViewPr>
    <p:cSldViewPr snapToGrid="0">
      <p:cViewPr varScale="1">
        <p:scale>
          <a:sx n="113" d="100"/>
          <a:sy n="113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, Azharmadani" userId="f0c92e41-bf37-4ad4-8bbf-4fef4e1d9dda" providerId="ADAL" clId="{B83F967B-61BB-3948-BE7C-ADF987A74C2F}"/>
    <pc:docChg chg="undo redo custSel addSld modSld sldOrd">
      <pc:chgData name="Syed, Azharmadani" userId="f0c92e41-bf37-4ad4-8bbf-4fef4e1d9dda" providerId="ADAL" clId="{B83F967B-61BB-3948-BE7C-ADF987A74C2F}" dt="2024-12-02T03:52:20.700" v="456" actId="20577"/>
      <pc:docMkLst>
        <pc:docMk/>
      </pc:docMkLst>
      <pc:sldChg chg="addSp delSp modSp mod ord setBg">
        <pc:chgData name="Syed, Azharmadani" userId="f0c92e41-bf37-4ad4-8bbf-4fef4e1d9dda" providerId="ADAL" clId="{B83F967B-61BB-3948-BE7C-ADF987A74C2F}" dt="2024-12-02T03:52:20.700" v="456" actId="20577"/>
        <pc:sldMkLst>
          <pc:docMk/>
          <pc:sldMk cId="3051888918" sldId="256"/>
        </pc:sldMkLst>
        <pc:spChg chg="mod">
          <ac:chgData name="Syed, Azharmadani" userId="f0c92e41-bf37-4ad4-8bbf-4fef4e1d9dda" providerId="ADAL" clId="{B83F967B-61BB-3948-BE7C-ADF987A74C2F}" dt="2024-12-02T03:32:03.147" v="372" actId="26606"/>
          <ac:spMkLst>
            <pc:docMk/>
            <pc:sldMk cId="3051888918" sldId="256"/>
            <ac:spMk id="2" creationId="{D1266473-849C-2B78-478C-261E41DB0683}"/>
          </ac:spMkLst>
        </pc:spChg>
        <pc:spChg chg="mod ord">
          <ac:chgData name="Syed, Azharmadani" userId="f0c92e41-bf37-4ad4-8bbf-4fef4e1d9dda" providerId="ADAL" clId="{B83F967B-61BB-3948-BE7C-ADF987A74C2F}" dt="2024-12-02T03:52:20.700" v="456" actId="20577"/>
          <ac:spMkLst>
            <pc:docMk/>
            <pc:sldMk cId="3051888918" sldId="256"/>
            <ac:spMk id="3" creationId="{6FEA7A7E-AD80-E6D4-2003-018365BAD5F6}"/>
          </ac:spMkLst>
        </pc:spChg>
        <pc:spChg chg="add del mod">
          <ac:chgData name="Syed, Azharmadani" userId="f0c92e41-bf37-4ad4-8bbf-4fef4e1d9dda" providerId="ADAL" clId="{B83F967B-61BB-3948-BE7C-ADF987A74C2F}" dt="2024-12-02T03:21:56.831" v="267"/>
          <ac:spMkLst>
            <pc:docMk/>
            <pc:sldMk cId="3051888918" sldId="256"/>
            <ac:spMk id="6" creationId="{A18F10C3-9AFC-20A5-49D6-29AF9C3199F9}"/>
          </ac:spMkLst>
        </pc:spChg>
        <pc:spChg chg="add del mod">
          <ac:chgData name="Syed, Azharmadani" userId="f0c92e41-bf37-4ad4-8bbf-4fef4e1d9dda" providerId="ADAL" clId="{B83F967B-61BB-3948-BE7C-ADF987A74C2F}" dt="2024-12-02T03:32:41.820" v="380" actId="1076"/>
          <ac:spMkLst>
            <pc:docMk/>
            <pc:sldMk cId="3051888918" sldId="256"/>
            <ac:spMk id="7" creationId="{7BAE546D-8848-AD18-BF8B-960084F24AA7}"/>
          </ac:spMkLst>
        </pc:spChg>
        <pc:spChg chg="add del mod">
          <ac:chgData name="Syed, Azharmadani" userId="f0c92e41-bf37-4ad4-8bbf-4fef4e1d9dda" providerId="ADAL" clId="{B83F967B-61BB-3948-BE7C-ADF987A74C2F}" dt="2024-12-02T03:31:45.177" v="364" actId="767"/>
          <ac:spMkLst>
            <pc:docMk/>
            <pc:sldMk cId="3051888918" sldId="256"/>
            <ac:spMk id="8" creationId="{FC42630B-56FF-DD18-E4B4-867A241C5F5B}"/>
          </ac:spMkLst>
        </pc:spChg>
        <pc:spChg chg="add del">
          <ac:chgData name="Syed, Azharmadani" userId="f0c92e41-bf37-4ad4-8bbf-4fef4e1d9dda" providerId="ADAL" clId="{B83F967B-61BB-3948-BE7C-ADF987A74C2F}" dt="2024-12-02T03:20:48.999" v="245" actId="26606"/>
          <ac:spMkLst>
            <pc:docMk/>
            <pc:sldMk cId="3051888918" sldId="256"/>
            <ac:spMk id="10" creationId="{77362FF4-1642-4413-A720-56067C686178}"/>
          </ac:spMkLst>
        </pc:spChg>
        <pc:spChg chg="add del">
          <ac:chgData name="Syed, Azharmadani" userId="f0c92e41-bf37-4ad4-8bbf-4fef4e1d9dda" providerId="ADAL" clId="{B83F967B-61BB-3948-BE7C-ADF987A74C2F}" dt="2024-12-02T03:32:03.147" v="372" actId="26606"/>
          <ac:spMkLst>
            <pc:docMk/>
            <pc:sldMk cId="3051888918" sldId="256"/>
            <ac:spMk id="21" creationId="{17BD7CC6-2F7F-4587-8E92-D041AB2CEB32}"/>
          </ac:spMkLst>
        </pc:spChg>
        <pc:spChg chg="add del">
          <ac:chgData name="Syed, Azharmadani" userId="f0c92e41-bf37-4ad4-8bbf-4fef4e1d9dda" providerId="ADAL" clId="{B83F967B-61BB-3948-BE7C-ADF987A74C2F}" dt="2024-12-02T03:32:03.147" v="372" actId="26606"/>
          <ac:spMkLst>
            <pc:docMk/>
            <pc:sldMk cId="3051888918" sldId="256"/>
            <ac:spMk id="22" creationId="{A3919D60-F174-4FEB-9E9D-5AF6BD6597C9}"/>
          </ac:spMkLst>
        </pc:spChg>
        <pc:spChg chg="add del">
          <ac:chgData name="Syed, Azharmadani" userId="f0c92e41-bf37-4ad4-8bbf-4fef4e1d9dda" providerId="ADAL" clId="{B83F967B-61BB-3948-BE7C-ADF987A74C2F}" dt="2024-12-02T03:32:03.147" v="372" actId="26606"/>
          <ac:spMkLst>
            <pc:docMk/>
            <pc:sldMk cId="3051888918" sldId="256"/>
            <ac:spMk id="23" creationId="{BE7ED1F4-19EF-4BC2-A6EA-DF1525142B28}"/>
          </ac:spMkLst>
        </pc:spChg>
        <pc:spChg chg="add del">
          <ac:chgData name="Syed, Azharmadani" userId="f0c92e41-bf37-4ad4-8bbf-4fef4e1d9dda" providerId="ADAL" clId="{B83F967B-61BB-3948-BE7C-ADF987A74C2F}" dt="2024-12-02T03:32:03.147" v="372" actId="26606"/>
          <ac:spMkLst>
            <pc:docMk/>
            <pc:sldMk cId="3051888918" sldId="256"/>
            <ac:spMk id="36" creationId="{90AE89EB-4F51-4181-9475-7E1048FB378A}"/>
          </ac:spMkLst>
        </pc:spChg>
        <pc:spChg chg="add del">
          <ac:chgData name="Syed, Azharmadani" userId="f0c92e41-bf37-4ad4-8bbf-4fef4e1d9dda" providerId="ADAL" clId="{B83F967B-61BB-3948-BE7C-ADF987A74C2F}" dt="2024-12-02T03:32:03.147" v="372" actId="26606"/>
          <ac:spMkLst>
            <pc:docMk/>
            <pc:sldMk cId="3051888918" sldId="256"/>
            <ac:spMk id="1033" creationId="{A2679492-7988-4050-9056-542444452411}"/>
          </ac:spMkLst>
        </pc:spChg>
        <pc:spChg chg="add del">
          <ac:chgData name="Syed, Azharmadani" userId="f0c92e41-bf37-4ad4-8bbf-4fef4e1d9dda" providerId="ADAL" clId="{B83F967B-61BB-3948-BE7C-ADF987A74C2F}" dt="2024-12-02T03:32:03.147" v="372" actId="26606"/>
          <ac:spMkLst>
            <pc:docMk/>
            <pc:sldMk cId="3051888918" sldId="256"/>
            <ac:spMk id="1035" creationId="{B5ABDEAA-B248-4182-B67C-A925338E772D}"/>
          </ac:spMkLst>
        </pc:spChg>
        <pc:spChg chg="add del">
          <ac:chgData name="Syed, Azharmadani" userId="f0c92e41-bf37-4ad4-8bbf-4fef4e1d9dda" providerId="ADAL" clId="{B83F967B-61BB-3948-BE7C-ADF987A74C2F}" dt="2024-12-02T03:32:03.147" v="372" actId="26606"/>
          <ac:spMkLst>
            <pc:docMk/>
            <pc:sldMk cId="3051888918" sldId="256"/>
            <ac:spMk id="1037" creationId="{B091B163-7D61-4891-ABCF-5C13D9C418D0}"/>
          </ac:spMkLst>
        </pc:spChg>
        <pc:spChg chg="add del">
          <ac:chgData name="Syed, Azharmadani" userId="f0c92e41-bf37-4ad4-8bbf-4fef4e1d9dda" providerId="ADAL" clId="{B83F967B-61BB-3948-BE7C-ADF987A74C2F}" dt="2024-12-02T03:31:43.282" v="362" actId="26606"/>
          <ac:spMkLst>
            <pc:docMk/>
            <pc:sldMk cId="3051888918" sldId="256"/>
            <ac:spMk id="1044" creationId="{7ED7575E-88D2-B771-681D-46A7E55415DD}"/>
          </ac:spMkLst>
        </pc:spChg>
        <pc:grpChg chg="add del">
          <ac:chgData name="Syed, Azharmadani" userId="f0c92e41-bf37-4ad4-8bbf-4fef4e1d9dda" providerId="ADAL" clId="{B83F967B-61BB-3948-BE7C-ADF987A74C2F}" dt="2024-12-02T03:20:48.999" v="245" actId="26606"/>
          <ac:grpSpMkLst>
            <pc:docMk/>
            <pc:sldMk cId="3051888918" sldId="256"/>
            <ac:grpSpMk id="12" creationId="{D2A542E6-1924-4FE2-89D1-3CB19468C1F6}"/>
          </ac:grpSpMkLst>
        </pc:grpChg>
        <pc:grpChg chg="add del">
          <ac:chgData name="Syed, Azharmadani" userId="f0c92e41-bf37-4ad4-8bbf-4fef4e1d9dda" providerId="ADAL" clId="{B83F967B-61BB-3948-BE7C-ADF987A74C2F}" dt="2024-12-02T03:32:03.147" v="372" actId="26606"/>
          <ac:grpSpMkLst>
            <pc:docMk/>
            <pc:sldMk cId="3051888918" sldId="256"/>
            <ac:grpSpMk id="24" creationId="{98EF7474-F1F7-47A7-AF33-E38A86EBF6D3}"/>
          </ac:grpSpMkLst>
        </pc:grpChg>
        <pc:grpChg chg="add del">
          <ac:chgData name="Syed, Azharmadani" userId="f0c92e41-bf37-4ad4-8bbf-4fef4e1d9dda" providerId="ADAL" clId="{B83F967B-61BB-3948-BE7C-ADF987A74C2F}" dt="2024-12-02T03:32:03.147" v="372" actId="26606"/>
          <ac:grpSpMkLst>
            <pc:docMk/>
            <pc:sldMk cId="3051888918" sldId="256"/>
            <ac:grpSpMk id="29" creationId="{0EE7C14F-442F-4416-A4A9-6DA10263A4BA}"/>
          </ac:grpSpMkLst>
        </pc:grpChg>
        <pc:grpChg chg="add del">
          <ac:chgData name="Syed, Azharmadani" userId="f0c92e41-bf37-4ad4-8bbf-4fef4e1d9dda" providerId="ADAL" clId="{B83F967B-61BB-3948-BE7C-ADF987A74C2F}" dt="2024-12-02T03:32:03.147" v="372" actId="26606"/>
          <ac:grpSpMkLst>
            <pc:docMk/>
            <pc:sldMk cId="3051888918" sldId="256"/>
            <ac:grpSpMk id="30" creationId="{C912E1BF-76C2-49D5-A5AC-1CE20255C4B6}"/>
          </ac:grpSpMkLst>
        </pc:grpChg>
        <pc:grpChg chg="add del">
          <ac:chgData name="Syed, Azharmadani" userId="f0c92e41-bf37-4ad4-8bbf-4fef4e1d9dda" providerId="ADAL" clId="{B83F967B-61BB-3948-BE7C-ADF987A74C2F}" dt="2024-12-02T03:32:03.147" v="372" actId="26606"/>
          <ac:grpSpMkLst>
            <pc:docMk/>
            <pc:sldMk cId="3051888918" sldId="256"/>
            <ac:grpSpMk id="38" creationId="{B78285A0-9022-40FD-B520-91444BA163DE}"/>
          </ac:grpSpMkLst>
        </pc:grpChg>
        <pc:grpChg chg="add del">
          <ac:chgData name="Syed, Azharmadani" userId="f0c92e41-bf37-4ad4-8bbf-4fef4e1d9dda" providerId="ADAL" clId="{B83F967B-61BB-3948-BE7C-ADF987A74C2F}" dt="2024-12-02T03:32:03.147" v="372" actId="26606"/>
          <ac:grpSpMkLst>
            <pc:docMk/>
            <pc:sldMk cId="3051888918" sldId="256"/>
            <ac:grpSpMk id="44" creationId="{91CD8CAA-4614-4393-ADD7-7FDFD8ABD762}"/>
          </ac:grpSpMkLst>
        </pc:grpChg>
        <pc:picChg chg="add del mod">
          <ac:chgData name="Syed, Azharmadani" userId="f0c92e41-bf37-4ad4-8bbf-4fef4e1d9dda" providerId="ADAL" clId="{B83F967B-61BB-3948-BE7C-ADF987A74C2F}" dt="2024-12-02T03:32:03.147" v="372" actId="26606"/>
          <ac:picMkLst>
            <pc:docMk/>
            <pc:sldMk cId="3051888918" sldId="256"/>
            <ac:picMk id="5" creationId="{91802AD0-7F91-A5F1-A4C0-193BAC76615F}"/>
          </ac:picMkLst>
        </pc:picChg>
        <pc:picChg chg="add del mod">
          <ac:chgData name="Syed, Azharmadani" userId="f0c92e41-bf37-4ad4-8bbf-4fef4e1d9dda" providerId="ADAL" clId="{B83F967B-61BB-3948-BE7C-ADF987A74C2F}" dt="2024-12-02T03:19:02.288" v="241" actId="21"/>
          <ac:picMkLst>
            <pc:docMk/>
            <pc:sldMk cId="3051888918" sldId="256"/>
            <ac:picMk id="1026" creationId="{97E3E16C-522F-41E8-D31A-6FA93EA25F99}"/>
          </ac:picMkLst>
        </pc:picChg>
        <pc:picChg chg="add mod ord">
          <ac:chgData name="Syed, Azharmadani" userId="f0c92e41-bf37-4ad4-8bbf-4fef4e1d9dda" providerId="ADAL" clId="{B83F967B-61BB-3948-BE7C-ADF987A74C2F}" dt="2024-12-02T03:32:42.740" v="381"/>
          <ac:picMkLst>
            <pc:docMk/>
            <pc:sldMk cId="3051888918" sldId="256"/>
            <ac:picMk id="1028" creationId="{14F85AFB-11FB-3DC4-647F-1E332173C9B7}"/>
          </ac:picMkLst>
        </pc:picChg>
        <pc:cxnChg chg="add del">
          <ac:chgData name="Syed, Azharmadani" userId="f0c92e41-bf37-4ad4-8bbf-4fef4e1d9dda" providerId="ADAL" clId="{B83F967B-61BB-3948-BE7C-ADF987A74C2F}" dt="2024-12-02T03:32:03.147" v="372" actId="26606"/>
          <ac:cxnSpMkLst>
            <pc:docMk/>
            <pc:sldMk cId="3051888918" sldId="256"/>
            <ac:cxnSpMk id="1039" creationId="{C49DA8F6-BCC1-4447-B54C-57856834B94B}"/>
          </ac:cxnSpMkLst>
        </pc:cxnChg>
        <pc:cxnChg chg="add del">
          <ac:chgData name="Syed, Azharmadani" userId="f0c92e41-bf37-4ad4-8bbf-4fef4e1d9dda" providerId="ADAL" clId="{B83F967B-61BB-3948-BE7C-ADF987A74C2F}" dt="2024-12-02T03:31:43.282" v="362" actId="26606"/>
          <ac:cxnSpMkLst>
            <pc:docMk/>
            <pc:sldMk cId="3051888918" sldId="256"/>
            <ac:cxnSpMk id="1046" creationId="{249EDD1B-F94D-B4E6-ACAA-566B9A26FDE3}"/>
          </ac:cxnSpMkLst>
        </pc:cxnChg>
      </pc:sldChg>
      <pc:sldChg chg="addSp delSp modSp mod">
        <pc:chgData name="Syed, Azharmadani" userId="f0c92e41-bf37-4ad4-8bbf-4fef4e1d9dda" providerId="ADAL" clId="{B83F967B-61BB-3948-BE7C-ADF987A74C2F}" dt="2024-12-02T03:49:18.104" v="452" actId="20577"/>
        <pc:sldMkLst>
          <pc:docMk/>
          <pc:sldMk cId="3794412882" sldId="257"/>
        </pc:sldMkLst>
        <pc:spChg chg="mod">
          <ac:chgData name="Syed, Azharmadani" userId="f0c92e41-bf37-4ad4-8bbf-4fef4e1d9dda" providerId="ADAL" clId="{B83F967B-61BB-3948-BE7C-ADF987A74C2F}" dt="2024-12-02T03:49:18.104" v="452" actId="20577"/>
          <ac:spMkLst>
            <pc:docMk/>
            <pc:sldMk cId="3794412882" sldId="257"/>
            <ac:spMk id="10" creationId="{41FAAB4C-A6AF-AF6F-4923-25E34E051426}"/>
          </ac:spMkLst>
        </pc:spChg>
        <pc:spChg chg="mod">
          <ac:chgData name="Syed, Azharmadani" userId="f0c92e41-bf37-4ad4-8bbf-4fef4e1d9dda" providerId="ADAL" clId="{B83F967B-61BB-3948-BE7C-ADF987A74C2F}" dt="2024-12-01T23:08:59.739" v="32" actId="20577"/>
          <ac:spMkLst>
            <pc:docMk/>
            <pc:sldMk cId="3794412882" sldId="257"/>
            <ac:spMk id="12" creationId="{23C3F1E0-402C-DD3C-B3B2-B8911AE28B27}"/>
          </ac:spMkLst>
        </pc:spChg>
        <pc:spChg chg="add del mod">
          <ac:chgData name="Syed, Azharmadani" userId="f0c92e41-bf37-4ad4-8bbf-4fef4e1d9dda" providerId="ADAL" clId="{B83F967B-61BB-3948-BE7C-ADF987A74C2F}" dt="2024-12-01T23:07:37.102" v="3"/>
          <ac:spMkLst>
            <pc:docMk/>
            <pc:sldMk cId="3794412882" sldId="257"/>
            <ac:spMk id="37" creationId="{5144A281-9391-AE20-8BB9-4B50344CD6B3}"/>
          </ac:spMkLst>
        </pc:spChg>
      </pc:sldChg>
      <pc:sldChg chg="addSp delSp modSp new mod ord">
        <pc:chgData name="Syed, Azharmadani" userId="f0c92e41-bf37-4ad4-8bbf-4fef4e1d9dda" providerId="ADAL" clId="{B83F967B-61BB-3948-BE7C-ADF987A74C2F}" dt="2024-12-02T03:22:12.563" v="269" actId="21"/>
        <pc:sldMkLst>
          <pc:docMk/>
          <pc:sldMk cId="1374609497" sldId="258"/>
        </pc:sldMkLst>
        <pc:spChg chg="mod">
          <ac:chgData name="Syed, Azharmadani" userId="f0c92e41-bf37-4ad4-8bbf-4fef4e1d9dda" providerId="ADAL" clId="{B83F967B-61BB-3948-BE7C-ADF987A74C2F}" dt="2024-12-02T03:15:30.483" v="186" actId="20577"/>
          <ac:spMkLst>
            <pc:docMk/>
            <pc:sldMk cId="1374609497" sldId="258"/>
            <ac:spMk id="2" creationId="{D7808B06-2359-AC42-78A9-3558CFCA7422}"/>
          </ac:spMkLst>
        </pc:spChg>
        <pc:spChg chg="mod">
          <ac:chgData name="Syed, Azharmadani" userId="f0c92e41-bf37-4ad4-8bbf-4fef4e1d9dda" providerId="ADAL" clId="{B83F967B-61BB-3948-BE7C-ADF987A74C2F}" dt="2024-12-02T03:18:48.929" v="238" actId="27636"/>
          <ac:spMkLst>
            <pc:docMk/>
            <pc:sldMk cId="1374609497" sldId="258"/>
            <ac:spMk id="3" creationId="{55249D66-AF4C-31D1-DA49-4080249524E4}"/>
          </ac:spMkLst>
        </pc:spChg>
        <pc:picChg chg="add del mod">
          <ac:chgData name="Syed, Azharmadani" userId="f0c92e41-bf37-4ad4-8bbf-4fef4e1d9dda" providerId="ADAL" clId="{B83F967B-61BB-3948-BE7C-ADF987A74C2F}" dt="2024-12-02T03:22:12.563" v="269" actId="21"/>
          <ac:picMkLst>
            <pc:docMk/>
            <pc:sldMk cId="1374609497" sldId="258"/>
            <ac:picMk id="4" creationId="{0A7DD76F-F07B-409D-0041-4EA228C7EC77}"/>
          </ac:picMkLst>
        </pc:picChg>
      </pc:sldChg>
      <pc:sldChg chg="addSp delSp modSp new mod">
        <pc:chgData name="Syed, Azharmadani" userId="f0c92e41-bf37-4ad4-8bbf-4fef4e1d9dda" providerId="ADAL" clId="{B83F967B-61BB-3948-BE7C-ADF987A74C2F}" dt="2024-12-02T03:36:00.347" v="426" actId="14100"/>
        <pc:sldMkLst>
          <pc:docMk/>
          <pc:sldMk cId="2803716916" sldId="259"/>
        </pc:sldMkLst>
        <pc:spChg chg="mod">
          <ac:chgData name="Syed, Azharmadani" userId="f0c92e41-bf37-4ad4-8bbf-4fef4e1d9dda" providerId="ADAL" clId="{B83F967B-61BB-3948-BE7C-ADF987A74C2F}" dt="2024-12-02T03:35:32.249" v="419" actId="1076"/>
          <ac:spMkLst>
            <pc:docMk/>
            <pc:sldMk cId="2803716916" sldId="259"/>
            <ac:spMk id="2" creationId="{CAB60CCC-D5AC-BA8B-A7A6-9C0B96294E26}"/>
          </ac:spMkLst>
        </pc:spChg>
        <pc:spChg chg="del">
          <ac:chgData name="Syed, Azharmadani" userId="f0c92e41-bf37-4ad4-8bbf-4fef4e1d9dda" providerId="ADAL" clId="{B83F967B-61BB-3948-BE7C-ADF987A74C2F}" dt="2024-12-02T03:35:07.771" v="405" actId="931"/>
          <ac:spMkLst>
            <pc:docMk/>
            <pc:sldMk cId="2803716916" sldId="259"/>
            <ac:spMk id="3" creationId="{3823C2E6-512E-76B2-1A79-D82A2ED00736}"/>
          </ac:spMkLst>
        </pc:spChg>
        <pc:picChg chg="add mod">
          <ac:chgData name="Syed, Azharmadani" userId="f0c92e41-bf37-4ad4-8bbf-4fef4e1d9dda" providerId="ADAL" clId="{B83F967B-61BB-3948-BE7C-ADF987A74C2F}" dt="2024-12-02T03:36:00.347" v="426" actId="14100"/>
          <ac:picMkLst>
            <pc:docMk/>
            <pc:sldMk cId="2803716916" sldId="259"/>
            <ac:picMk id="5" creationId="{CC3C5C2F-E21F-68B8-9AAA-D9CB746A21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21DA-0289-5849-9683-F7B65818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CEA7B-8929-3B78-B8CC-4F991DBB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6B7E4-5BF5-A8C3-61AF-914876B6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EC1D-82F8-F0B8-ABF9-8529C9B6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5EC3-3D01-A62E-D3EB-A27C48DA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3B8C-D7CB-F620-5E54-7FB05C2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EB3D0-480B-45A7-AB6E-89686C6E2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1B6B-90A1-E86E-D2BF-C4526AF0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8952-A062-E492-B58E-48DEA303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437C-8DD4-745F-9EEE-ABC028E6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20B8E-EF21-F330-7182-971B8AFC5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7BF7E-2D81-63F3-668D-ED95B3F4A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4249-1617-C89E-F7A3-6C379F7F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D139-B1D6-6260-9B38-9683FD08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636B-0F17-AA1E-D6A4-E23E8E3C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EAD8-5BE4-1509-9FE8-A095045C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2027-1119-EAEF-7B9E-BFB67C5C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AD7B-8418-023D-D178-915A406D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7AA9D-253C-4336-46E2-0E832C47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0173A-26BE-2ADD-BD80-3C9DA5D5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7AF4-E613-5E30-DACE-5A239943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254BB-E700-BFBC-5FA5-524BB91EE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106F-FA7D-B109-3671-9AB81E6A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54EE-A93F-7588-D2A1-0606E2A3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8A2A-028A-4081-BEE7-B25BC92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C143-BB86-FD41-5555-F3490DE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28D3-8602-702E-F734-D4A4B4954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F2E80-58D7-329B-8E83-CE9199459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02B3-817F-4E66-C129-4C2C893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EB659-B841-C8E5-B3CE-68679C1B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0C801-9F2F-CC8B-0820-3A4872AC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0666-0730-2BA4-95E4-B3A6345A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F1B78-53AE-5373-DA64-44E615A0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93650-4710-8A79-BC8E-451348D49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A10D0-4721-D30D-CD8E-F8603D442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81C88-6AC4-C1B6-02C6-15C674757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E5C45-3F89-AB23-0EF8-7786E635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A955D-F227-DC45-7728-0F0CDC7B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DD41A-1F4F-0B57-DE81-39391DA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3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86A4-922B-B5C3-F4C9-473B0E05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C69D7-8CC8-19DC-986A-11390B2C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67178-463B-843D-19B1-1DBE03D0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163D-551D-9F43-C0B6-01AE0D4D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AD15-172B-72D8-DE8C-C0EBF0BD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64C48-2C53-C2D0-AEA8-7DBF4914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84E6F-A06D-C91D-86D4-D801FDA7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118D-D40A-4099-4A3C-6C8F5C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802D-DB4F-E84F-B383-EFE5A197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C346-E97C-ED6C-DC25-9F7D5560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7583C-3E1B-FB8A-74A7-C027D258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C2060-B0D2-6E17-6B82-36DD439F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86C8D-6542-2C3D-DACC-01FAB943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2EA3-8A25-AB85-D4E3-A379578C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A82C3-6552-CF28-8818-918FC4AD9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3EF66-152A-C95B-1AC8-00D39C257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F3E11-4727-075D-6B4B-194BABCC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AA190-BBE5-6EE7-A048-620ADB4C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3B6F-B8CB-E4E6-7C79-74F4FB10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4EF25-F8E0-D6A4-F454-F3045771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AA91-C11A-431A-D31E-729444C9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3FAE-25F2-DA67-C107-BD6810E07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65777-92BF-0246-8FDC-6A04E844C777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FC0-72E3-2212-3D62-B9352C3DE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30A-89D9-864C-87E8-0020279C0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4A79B-620E-0D47-8783-F81BA367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0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266473-849C-2B78-478C-261E41DB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604" y="3484702"/>
            <a:ext cx="2747341" cy="110987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A7A7E-AD80-E6D4-2003-018365BA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304" y="3455697"/>
            <a:ext cx="6284895" cy="3159012"/>
          </a:xfrm>
          <a:noFill/>
        </p:spPr>
        <p:txBody>
          <a:bodyPr anchor="t">
            <a:normAutofit lnSpcReduction="10000"/>
          </a:bodyPr>
          <a:lstStyle/>
          <a:p>
            <a:pPr algn="l"/>
            <a:r>
              <a:rPr lang="en-US" sz="1500" dirty="0">
                <a:solidFill>
                  <a:schemeClr val="bg1"/>
                </a:solidFill>
              </a:rPr>
              <a:t>Shreyas Mysore Narayana (2307777)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Azharmadani Syed (2316906)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Bala </a:t>
            </a:r>
            <a:r>
              <a:rPr lang="en-US" sz="1500" dirty="0" err="1">
                <a:solidFill>
                  <a:schemeClr val="bg1"/>
                </a:solidFill>
              </a:rPr>
              <a:t>Srimani</a:t>
            </a:r>
            <a:r>
              <a:rPr lang="en-US" sz="1500" dirty="0">
                <a:solidFill>
                  <a:schemeClr val="bg1"/>
                </a:solidFill>
              </a:rPr>
              <a:t> Durga Devi </a:t>
            </a:r>
            <a:r>
              <a:rPr lang="en-US" sz="1500" dirty="0" err="1">
                <a:solidFill>
                  <a:schemeClr val="bg1"/>
                </a:solidFill>
              </a:rPr>
              <a:t>Chikkala</a:t>
            </a:r>
            <a:r>
              <a:rPr lang="en-US" sz="1500" dirty="0">
                <a:solidFill>
                  <a:schemeClr val="bg1"/>
                </a:solidFill>
              </a:rPr>
              <a:t> (2290061)</a:t>
            </a:r>
          </a:p>
          <a:p>
            <a:pPr algn="l"/>
            <a:r>
              <a:rPr lang="en-US" sz="1500" dirty="0" err="1">
                <a:solidFill>
                  <a:schemeClr val="bg1"/>
                </a:solidFill>
              </a:rPr>
              <a:t>Spoorthy</a:t>
            </a:r>
            <a:r>
              <a:rPr lang="en-US" sz="1500" dirty="0">
                <a:solidFill>
                  <a:schemeClr val="bg1"/>
                </a:solidFill>
              </a:rPr>
              <a:t> Shivani </a:t>
            </a:r>
            <a:r>
              <a:rPr lang="en-US" sz="1500" dirty="0" err="1">
                <a:solidFill>
                  <a:schemeClr val="bg1"/>
                </a:solidFill>
              </a:rPr>
              <a:t>Pabba</a:t>
            </a:r>
            <a:r>
              <a:rPr lang="en-US" sz="1500" dirty="0">
                <a:solidFill>
                  <a:schemeClr val="bg1"/>
                </a:solidFill>
              </a:rPr>
              <a:t> (2157906)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Surya Vardhan Reddy </a:t>
            </a:r>
            <a:r>
              <a:rPr lang="en-US" sz="1500" dirty="0" err="1">
                <a:solidFill>
                  <a:schemeClr val="bg1"/>
                </a:solidFill>
              </a:rPr>
              <a:t>Puchalapalli</a:t>
            </a:r>
            <a:r>
              <a:rPr lang="en-US" sz="1500" dirty="0">
                <a:solidFill>
                  <a:schemeClr val="bg1"/>
                </a:solidFill>
              </a:rPr>
              <a:t> (2311061)</a:t>
            </a:r>
          </a:p>
          <a:p>
            <a:pPr algn="l"/>
            <a:r>
              <a:rPr lang="en-US" sz="1500" dirty="0" err="1">
                <a:solidFill>
                  <a:schemeClr val="bg1"/>
                </a:solidFill>
              </a:rPr>
              <a:t>Bindhu</a:t>
            </a:r>
            <a:r>
              <a:rPr lang="en-US" sz="1500" dirty="0">
                <a:solidFill>
                  <a:schemeClr val="bg1"/>
                </a:solidFill>
              </a:rPr>
              <a:t> Sri Chinta (2316879)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Guna Sekhar </a:t>
            </a:r>
            <a:r>
              <a:rPr lang="en-US" sz="1500" dirty="0" err="1">
                <a:solidFill>
                  <a:schemeClr val="bg1"/>
                </a:solidFill>
              </a:rPr>
              <a:t>Siddabathuni</a:t>
            </a:r>
            <a:r>
              <a:rPr lang="en-US" sz="1500" dirty="0">
                <a:solidFill>
                  <a:schemeClr val="bg1"/>
                </a:solidFill>
              </a:rPr>
              <a:t> (2312120)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Sai </a:t>
            </a:r>
            <a:r>
              <a:rPr lang="en-US" sz="1500" dirty="0" err="1">
                <a:solidFill>
                  <a:schemeClr val="bg1"/>
                </a:solidFill>
              </a:rPr>
              <a:t>Supraja</a:t>
            </a:r>
            <a:r>
              <a:rPr lang="en-US" sz="1500" dirty="0">
                <a:solidFill>
                  <a:schemeClr val="bg1"/>
                </a:solidFill>
              </a:rPr>
              <a:t> Ravi Kumar (2298302)</a:t>
            </a:r>
          </a:p>
          <a:p>
            <a:pPr algn="l"/>
            <a:r>
              <a:rPr lang="en-US" sz="1500" dirty="0" err="1">
                <a:solidFill>
                  <a:schemeClr val="bg1"/>
                </a:solidFill>
              </a:rPr>
              <a:t>Dakshika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Palanisamy</a:t>
            </a:r>
            <a:r>
              <a:rPr lang="en-US" sz="1500" dirty="0">
                <a:solidFill>
                  <a:schemeClr val="bg1"/>
                </a:solidFill>
              </a:rPr>
              <a:t> (2313313)</a:t>
            </a:r>
          </a:p>
          <a:p>
            <a:pPr algn="l"/>
            <a:r>
              <a:rPr lang="en-US" sz="1500" dirty="0" err="1">
                <a:solidFill>
                  <a:schemeClr val="bg1"/>
                </a:solidFill>
              </a:rPr>
              <a:t>Suchendra</a:t>
            </a:r>
            <a:r>
              <a:rPr lang="en-US" sz="1500" dirty="0">
                <a:solidFill>
                  <a:schemeClr val="bg1"/>
                </a:solidFill>
              </a:rPr>
              <a:t> Reddy </a:t>
            </a:r>
            <a:r>
              <a:rPr lang="en-US" sz="1500" dirty="0" err="1">
                <a:solidFill>
                  <a:schemeClr val="bg1"/>
                </a:solidFill>
              </a:rPr>
              <a:t>Yalamakuru</a:t>
            </a:r>
            <a:r>
              <a:rPr lang="en-US" sz="1500" dirty="0">
                <a:solidFill>
                  <a:schemeClr val="bg1"/>
                </a:solidFill>
              </a:rPr>
              <a:t> (2313042)</a:t>
            </a:r>
          </a:p>
          <a:p>
            <a:pPr algn="l"/>
            <a:endParaRPr lang="en-US" sz="7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91802AD0-7F91-A5F1-A4C0-193BAC76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87" y="383154"/>
            <a:ext cx="8611508" cy="27222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88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8B06-2359-AC42-78A9-3558CFC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9D66-AF4C-31D1-DA49-40802495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9847"/>
            <a:ext cx="11015133" cy="432682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Background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In the era of digital entertainment, users face overwhelming choices with vast movie libraries.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Finding relevant and personalized content quickly has become a major challenge.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Challenges with Traditional Systems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Limited ability to handle sparse data and new users/movies (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Cold Start Problem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Repetitive recommendations with low diversity.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Lack of scalability for large datasets.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Project Goal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To develop a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hybrid movie recommendation system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that: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Combines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KNN (Collaborative Filtering)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and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Association Rule Mining (ARM)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Provides personalized and diverse movie suggestions.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Ensures scalability and relevance for modern user demands.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81800-332A-75C0-2E24-8ACE37DC91FE}"/>
              </a:ext>
            </a:extLst>
          </p:cNvPr>
          <p:cNvSpPr/>
          <p:nvPr/>
        </p:nvSpPr>
        <p:spPr>
          <a:xfrm>
            <a:off x="4827620" y="574158"/>
            <a:ext cx="2536751" cy="595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Dataset Preparation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35379-CA57-8D3D-D1D5-F0B7340420BB}"/>
              </a:ext>
            </a:extLst>
          </p:cNvPr>
          <p:cNvSpPr/>
          <p:nvPr/>
        </p:nvSpPr>
        <p:spPr>
          <a:xfrm>
            <a:off x="4827623" y="1577163"/>
            <a:ext cx="2536751" cy="595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F185B-65A3-CEF2-153E-D6F2AE4D70A0}"/>
              </a:ext>
            </a:extLst>
          </p:cNvPr>
          <p:cNvSpPr/>
          <p:nvPr/>
        </p:nvSpPr>
        <p:spPr>
          <a:xfrm>
            <a:off x="4827622" y="2580168"/>
            <a:ext cx="2536751" cy="595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Final Dataset</a:t>
            </a:r>
          </a:p>
          <a:p>
            <a:pPr algn="ctr"/>
            <a:r>
              <a:rPr lang="en-US" sz="2000" dirty="0"/>
              <a:t>(Dataset size: 3.8M)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1EEEE-F7D2-CAF3-6878-06BB5B0A320F}"/>
              </a:ext>
            </a:extLst>
          </p:cNvPr>
          <p:cNvSpPr/>
          <p:nvPr/>
        </p:nvSpPr>
        <p:spPr>
          <a:xfrm>
            <a:off x="4827622" y="3583173"/>
            <a:ext cx="2536751" cy="595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 Building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3FD04-0FF0-D3B2-411A-0E25770ED2B6}"/>
              </a:ext>
            </a:extLst>
          </p:cNvPr>
          <p:cNvSpPr/>
          <p:nvPr/>
        </p:nvSpPr>
        <p:spPr>
          <a:xfrm>
            <a:off x="4827621" y="4586178"/>
            <a:ext cx="2536751" cy="595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D1DC6-D0BB-F344-7354-0185BB3F54A8}"/>
              </a:ext>
            </a:extLst>
          </p:cNvPr>
          <p:cNvSpPr/>
          <p:nvPr/>
        </p:nvSpPr>
        <p:spPr>
          <a:xfrm>
            <a:off x="3815530" y="5599817"/>
            <a:ext cx="4560930" cy="694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Top 3 movie recommendations based on KNN and Apriori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AAB4C-A6AF-AF6F-4923-25E34E051426}"/>
              </a:ext>
            </a:extLst>
          </p:cNvPr>
          <p:cNvSpPr/>
          <p:nvPr/>
        </p:nvSpPr>
        <p:spPr>
          <a:xfrm>
            <a:off x="8084728" y="1874875"/>
            <a:ext cx="3728044" cy="1066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Filtering out the movies based on the recent user ratings (timestamp) 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57F4D-8218-61F1-EF61-ED52022C3F01}"/>
              </a:ext>
            </a:extLst>
          </p:cNvPr>
          <p:cNvSpPr/>
          <p:nvPr/>
        </p:nvSpPr>
        <p:spPr>
          <a:xfrm>
            <a:off x="8611039" y="499730"/>
            <a:ext cx="2675422" cy="744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Merging movies and rating 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3F1E0-402C-DD3C-B3B2-B8911AE28B27}"/>
              </a:ext>
            </a:extLst>
          </p:cNvPr>
          <p:cNvSpPr/>
          <p:nvPr/>
        </p:nvSpPr>
        <p:spPr>
          <a:xfrm>
            <a:off x="7895114" y="3097618"/>
            <a:ext cx="4107272" cy="1566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ML Algorithms: Matrix factorization (SVD, KNN (Cosine Similarity)), Collaborative filtering, Content based filtering, Deep Learning (Embedding based approach)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FFBEA-951B-399B-BF55-93A92B80E5F7}"/>
              </a:ext>
            </a:extLst>
          </p:cNvPr>
          <p:cNvSpPr/>
          <p:nvPr/>
        </p:nvSpPr>
        <p:spPr>
          <a:xfrm>
            <a:off x="7895114" y="4816553"/>
            <a:ext cx="4107272" cy="701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Association Rule Mining: Apriori algorithm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0DC11-B7D0-8A15-847F-B2B0B8F4498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364373" y="3880885"/>
            <a:ext cx="530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C86AB-4194-3EDC-6D97-33010BD83C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7364373" y="3880885"/>
            <a:ext cx="530741" cy="128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4D84DD-118E-1A83-B528-0B9EF3AB3B1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7364373" y="2408276"/>
            <a:ext cx="720355" cy="46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B9CE06-C48E-7FD5-1217-6C42626D274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364371" y="871870"/>
            <a:ext cx="124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CF8DCA-9CAE-F931-688D-720C1331517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5996" y="1169582"/>
            <a:ext cx="3" cy="40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9B2E71-CD47-FBFE-0760-1C7A7656822F}"/>
              </a:ext>
            </a:extLst>
          </p:cNvPr>
          <p:cNvCxnSpPr>
            <a:cxnSpLocks/>
          </p:cNvCxnSpPr>
          <p:nvPr/>
        </p:nvCxnSpPr>
        <p:spPr>
          <a:xfrm>
            <a:off x="6095992" y="2153096"/>
            <a:ext cx="3" cy="40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3151EC-3D45-80A2-B044-33D522E20249}"/>
              </a:ext>
            </a:extLst>
          </p:cNvPr>
          <p:cNvCxnSpPr>
            <a:cxnSpLocks/>
          </p:cNvCxnSpPr>
          <p:nvPr/>
        </p:nvCxnSpPr>
        <p:spPr>
          <a:xfrm>
            <a:off x="6095992" y="3180909"/>
            <a:ext cx="3" cy="40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EF3733-CCCD-160E-A1BB-01AB15DCE48F}"/>
              </a:ext>
            </a:extLst>
          </p:cNvPr>
          <p:cNvCxnSpPr>
            <a:cxnSpLocks/>
          </p:cNvCxnSpPr>
          <p:nvPr/>
        </p:nvCxnSpPr>
        <p:spPr>
          <a:xfrm>
            <a:off x="6095989" y="4173280"/>
            <a:ext cx="3" cy="40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2854B9-D33E-CA0A-E1A7-8D3501527BC8}"/>
              </a:ext>
            </a:extLst>
          </p:cNvPr>
          <p:cNvCxnSpPr>
            <a:cxnSpLocks/>
          </p:cNvCxnSpPr>
          <p:nvPr/>
        </p:nvCxnSpPr>
        <p:spPr>
          <a:xfrm>
            <a:off x="6099522" y="5165651"/>
            <a:ext cx="3" cy="40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DE936DC-717F-3381-25F3-0AF9118A8E4C}"/>
              </a:ext>
            </a:extLst>
          </p:cNvPr>
          <p:cNvSpPr/>
          <p:nvPr/>
        </p:nvSpPr>
        <p:spPr>
          <a:xfrm>
            <a:off x="644864" y="627321"/>
            <a:ext cx="3335432" cy="1084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DLaM Display" panose="020F0502020204030204" pitchFamily="34" charset="0"/>
                <a:cs typeface="ADLaM Display" panose="020F0502020204030204" pitchFamily="34" charset="0"/>
              </a:rPr>
              <a:t>Movie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79441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0CCC-D5AC-BA8B-A7A6-9C0B9629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15"/>
            <a:ext cx="10515600" cy="1004711"/>
          </a:xfrm>
        </p:spPr>
        <p:txBody>
          <a:bodyPr/>
          <a:lstStyle/>
          <a:p>
            <a:r>
              <a:rPr lang="en-US" dirty="0"/>
              <a:t>Movie Predictions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3C5C2F-E21F-68B8-9AAA-D9CB746A2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798" y="1055272"/>
            <a:ext cx="10033001" cy="5350510"/>
          </a:xfrm>
        </p:spPr>
      </p:pic>
    </p:spTree>
    <p:extLst>
      <p:ext uri="{BB962C8B-B14F-4D97-AF65-F5344CB8AC3E}">
        <p14:creationId xmlns:p14="http://schemas.microsoft.com/office/powerpoint/2010/main" val="280371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252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.AppleSystemUIFont</vt:lpstr>
      <vt:lpstr>ADLaM Display</vt:lpstr>
      <vt:lpstr>Aptos</vt:lpstr>
      <vt:lpstr>Aptos Display</vt:lpstr>
      <vt:lpstr>Arial</vt:lpstr>
      <vt:lpstr>Office Theme</vt:lpstr>
      <vt:lpstr>GROUP 3</vt:lpstr>
      <vt:lpstr>Introduction</vt:lpstr>
      <vt:lpstr>PowerPoint Presentation</vt:lpstr>
      <vt:lpstr>Movie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Syed, Azharmadani</dc:creator>
  <cp:lastModifiedBy>Syed, Azharmadani</cp:lastModifiedBy>
  <cp:revision>1</cp:revision>
  <dcterms:created xsi:type="dcterms:W3CDTF">2024-12-01T22:32:41Z</dcterms:created>
  <dcterms:modified xsi:type="dcterms:W3CDTF">2024-12-02T03:52:23Z</dcterms:modified>
</cp:coreProperties>
</file>