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652" y="305"/>
            <a:ext cx="8689976" cy="2509213"/>
          </a:xfrm>
        </p:spPr>
        <p:txBody>
          <a:bodyPr/>
          <a:lstStyle/>
          <a:p>
            <a:r>
              <a:rPr lang="en-US" sz="7200" b="1">
                <a:solidFill>
                  <a:schemeClr val="bg1"/>
                </a:solidFill>
                <a:ea typeface="+mj-lt"/>
                <a:cs typeface="+mj-lt"/>
              </a:rPr>
              <a:t>DATA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7200" b="1">
                <a:solidFill>
                  <a:schemeClr val="bg1"/>
                </a:solidFill>
                <a:ea typeface="+mj-lt"/>
                <a:cs typeface="+mj-lt"/>
              </a:rPr>
              <a:t>VISUALISATION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092" y="2641600"/>
            <a:ext cx="8689976" cy="1371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PROFESSOR : DR. TAM NGUYEN 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D1615-B68E-4DFA-98EC-C722AD0FCC07}"/>
              </a:ext>
            </a:extLst>
          </p:cNvPr>
          <p:cNvSpPr txBox="1"/>
          <p:nvPr/>
        </p:nvSpPr>
        <p:spPr>
          <a:xfrm>
            <a:off x="1447800" y="4013200"/>
            <a:ext cx="32664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a typeface="+mn-lt"/>
                <a:cs typeface="+mn-lt"/>
              </a:rPr>
              <a:t>Team Members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Surya Venkatesh Vijjana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Shravya</a:t>
            </a:r>
            <a:r>
              <a:rPr lang="en-GB" sz="2000" dirty="0">
                <a:solidFill>
                  <a:schemeClr val="bg1"/>
                </a:solidFill>
              </a:rPr>
              <a:t> Reddy </a:t>
            </a:r>
            <a:r>
              <a:rPr lang="en-GB" sz="2000" dirty="0" err="1">
                <a:solidFill>
                  <a:schemeClr val="bg1"/>
                </a:solidFill>
              </a:rPr>
              <a:t>Akmy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Manasa</a:t>
            </a:r>
            <a:r>
              <a:rPr lang="en-GB" sz="2000" dirty="0">
                <a:solidFill>
                  <a:schemeClr val="bg1"/>
                </a:solidFill>
              </a:rPr>
              <a:t> Metta</a:t>
            </a:r>
          </a:p>
          <a:p>
            <a:r>
              <a:rPr lang="en-GB" sz="2000" dirty="0">
                <a:solidFill>
                  <a:schemeClr val="bg1"/>
                </a:solidFill>
              </a:rPr>
              <a:t>Meghana </a:t>
            </a:r>
            <a:r>
              <a:rPr lang="en-GB" sz="2000" dirty="0" err="1">
                <a:solidFill>
                  <a:schemeClr val="bg1"/>
                </a:solidFill>
              </a:rPr>
              <a:t>Ayyalasomayajula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Anirudh Reddy </a:t>
            </a:r>
            <a:r>
              <a:rPr lang="en-GB" sz="2000" dirty="0" err="1">
                <a:solidFill>
                  <a:schemeClr val="bg1"/>
                </a:solidFill>
              </a:rPr>
              <a:t>Koppurapu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BFBF-57F6-4BB6-AF1C-D2FDAFC2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(e)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E7C7-5B59-4BD3-8D5D-A14CA55D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4579189" cy="4977891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Using </a:t>
            </a:r>
            <a:r>
              <a:rPr lang="en-US" sz="1800" b="1" i="0" u="none" strike="noStrike" baseline="0" dirty="0" err="1">
                <a:solidFill>
                  <a:schemeClr val="bg1"/>
                </a:solidFill>
              </a:rPr>
              <a:t>spider_plot</a:t>
            </a:r>
            <a:r>
              <a:rPr lang="en-US" sz="1800" b="1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function, to visualize all images in the </a:t>
            </a:r>
            <a:r>
              <a:rPr lang="en-US" sz="1800" b="1" i="0" u="none" strike="noStrike" baseline="0" dirty="0">
                <a:solidFill>
                  <a:schemeClr val="bg1"/>
                </a:solidFill>
              </a:rPr>
              <a:t>Test 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folder with the </a:t>
            </a:r>
            <a:r>
              <a:rPr lang="en-US" sz="1800" b="1" i="0" u="none" strike="noStrike" baseline="0" dirty="0">
                <a:solidFill>
                  <a:schemeClr val="bg1"/>
                </a:solidFill>
              </a:rPr>
              <a:t>first 5 components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95054A-F486-4B64-AC17-F9877770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9" y="2464605"/>
            <a:ext cx="4171413" cy="3712358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E3DE0AF5-0AC8-49C8-B84C-1A47FE080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38" y="1104688"/>
            <a:ext cx="5706305" cy="51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8BF3-845C-407F-9919-BB937CD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79B3-1A9C-435C-9D01-99AA47A0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Resize all images to 64*64 and convert them to grayscale images.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672E37-DB82-46BC-BA7E-3911958A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635250"/>
            <a:ext cx="4061570" cy="36766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8E8E7B0-ED7A-4D02-8AC9-B5A49BDA9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79" y="2632774"/>
            <a:ext cx="3864874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9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4F3C-7597-4937-9573-82E36E02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(b)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E6C6A0-B66A-4895-97DE-24A63DE41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6574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Plotting Test Image with the most similar image from the Images directory using Distance Computation.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3713D874-8D50-4598-8EE7-9276DF4C9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74" y="324209"/>
            <a:ext cx="4352587" cy="62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D88-C183-4493-8F69-5A477D2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-1020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Output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FE2B06-E497-41BA-965D-C37B94A53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5" y="1059650"/>
            <a:ext cx="10704572" cy="5427417"/>
          </a:xfrm>
        </p:spPr>
      </p:pic>
    </p:spTree>
    <p:extLst>
      <p:ext uri="{BB962C8B-B14F-4D97-AF65-F5344CB8AC3E}">
        <p14:creationId xmlns:p14="http://schemas.microsoft.com/office/powerpoint/2010/main" val="27769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6034-F512-4951-9DF8-C60B2A01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E9EA-18F1-47F3-BEB9-A9B9566C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4300330" cy="47059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Visualization of first </a:t>
            </a:r>
            <a:r>
              <a:rPr lang="en-US" b="1" dirty="0">
                <a:solidFill>
                  <a:schemeClr val="bg1"/>
                </a:solidFill>
              </a:rPr>
              <a:t>20 Eigen Vectors</a:t>
            </a:r>
            <a:r>
              <a:rPr lang="en-US" dirty="0">
                <a:solidFill>
                  <a:schemeClr val="bg1"/>
                </a:solidFill>
              </a:rPr>
              <a:t> obtained from </a:t>
            </a:r>
            <a:r>
              <a:rPr lang="en-US" b="1" dirty="0">
                <a:solidFill>
                  <a:schemeClr val="bg1"/>
                </a:solidFill>
              </a:rPr>
              <a:t>PCA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5F431B-86D0-4134-A943-FAF1A250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77" y="3169382"/>
            <a:ext cx="4734464" cy="319061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B73710-3902-4AFD-9AE9-604D23B78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963583"/>
            <a:ext cx="5766339" cy="54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C139-AAF4-4FD8-860C-1338F9EB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EB8D-2768-43C8-9AFE-556A5CC28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1950" cy="4351338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Plotting </a:t>
            </a:r>
            <a:r>
              <a:rPr lang="en-US" sz="2400" b="0" i="0" u="none" strike="noStrike" baseline="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each test image with the most similar image in the </a:t>
            </a:r>
            <a:r>
              <a:rPr lang="en-US" sz="2400" b="1" i="0" u="none" strike="noStrike" baseline="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en-US" sz="2400" b="0" i="0" u="none" strike="noStrike" baseline="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folder in </a:t>
            </a:r>
            <a:r>
              <a:rPr lang="en-US" sz="2400" b="1" i="0" u="none" strike="noStrike" baseline="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20 Dimension Space</a:t>
            </a:r>
            <a:r>
              <a:rPr lang="en-US" sz="2400" b="0" i="0" u="none" strike="noStrike" baseline="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6F88E9-A716-4DC7-8540-A0B18368D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46" y="1914524"/>
            <a:ext cx="3170415" cy="39719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9330028-1412-425B-9B4A-D5EE7088A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66" y="1914523"/>
            <a:ext cx="3768236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3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4705D2F5-256C-4996-810B-C7CA5D462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78" y="290874"/>
            <a:ext cx="6219644" cy="6414273"/>
          </a:xfrm>
        </p:spPr>
      </p:pic>
    </p:spTree>
    <p:extLst>
      <p:ext uri="{BB962C8B-B14F-4D97-AF65-F5344CB8AC3E}">
        <p14:creationId xmlns:p14="http://schemas.microsoft.com/office/powerpoint/2010/main" val="89211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B47B-DA98-4965-9FAC-74FBE76F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Output ( PC Comparison )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1EF60F8-8EA1-4753-B668-88B4E47F5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1043797"/>
            <a:ext cx="10515600" cy="5568061"/>
          </a:xfrm>
        </p:spPr>
      </p:pic>
    </p:spTree>
    <p:extLst>
      <p:ext uri="{BB962C8B-B14F-4D97-AF65-F5344CB8AC3E}">
        <p14:creationId xmlns:p14="http://schemas.microsoft.com/office/powerpoint/2010/main" val="412365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B47B-DA98-4965-9FAC-74FBE76F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66491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Output ( Image Comparison )</a:t>
            </a:r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F6415AEF-E2BE-46FA-826E-F7304DABF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3" y="921173"/>
            <a:ext cx="11035567" cy="5670336"/>
          </a:xfrm>
        </p:spPr>
      </p:pic>
    </p:spTree>
    <p:extLst>
      <p:ext uri="{BB962C8B-B14F-4D97-AF65-F5344CB8AC3E}">
        <p14:creationId xmlns:p14="http://schemas.microsoft.com/office/powerpoint/2010/main" val="69165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162</TotalTime>
  <Words>134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 Theme</vt:lpstr>
      <vt:lpstr>DATA VISUALISATION </vt:lpstr>
      <vt:lpstr>Problem (a)</vt:lpstr>
      <vt:lpstr>Problem (b)</vt:lpstr>
      <vt:lpstr>   Output</vt:lpstr>
      <vt:lpstr>Problem (c)</vt:lpstr>
      <vt:lpstr>Problem (d)</vt:lpstr>
      <vt:lpstr>PowerPoint Presentation</vt:lpstr>
      <vt:lpstr>Output ( PC Comparison )</vt:lpstr>
      <vt:lpstr>Output ( Image Comparison )</vt:lpstr>
      <vt:lpstr>Problem (e)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 </dc:title>
  <dc:creator>Surya Venkatesh Vijjana</dc:creator>
  <cp:lastModifiedBy>Surya Venkatesh Vijjana</cp:lastModifiedBy>
  <cp:revision>2</cp:revision>
  <dcterms:created xsi:type="dcterms:W3CDTF">2022-04-24T00:10:23Z</dcterms:created>
  <dcterms:modified xsi:type="dcterms:W3CDTF">2022-04-24T06:02:54Z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