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jpeg" ContentType="image/jpeg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 autoCompressPictures="0">
  <p:sldMasterIdLst>
    <p:sldMasterId r:id="rId1" id="2147483648"/>
  </p:sldMasterIdLst>
  <p:sldIdLst>
    <p:sldId r:id="rId2" id="256"/>
    <p:sldId r:id="rId8" id="257"/>
  </p:sldIdLst>
  <p:sldSz cx="9144000" cy="6858000" type="screen4x3"/>
  <p:notesSz cx="6858000" cy="9144000"/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8" Type="http://schemas.openxmlformats.org/officeDocument/2006/relationships/slide" Target="slides/slide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Relationship Id="rIMGId2" Type="http://schemas.openxmlformats.org/officeDocument/2006/relationships/image" Target="../media/pic19062322133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7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indent="0" marL="0" lvl="0">
              <a:buNone/>
            </a:pPr>
            <a:r>
              <a:rPr/>
              <a:t/>
            </a:r>
            <a:endParaRPr/>
          </a:p>
          <a:p>
            <a:pPr lvl="0">
              <a:buFont typeface="Wingdings"/>
              <a:buChar char="l"/>
            </a:pPr>
            <a:r>
              <a:rPr/>
              <a:t>I love you</a:t>
            </a:r>
          </a:p>
          <a:p>
            <a:pPr indent="0" marL="0" lvl="0">
              <a:buNone/>
            </a:pPr>
            <a:r>
              <a:rPr/>
              <a:t/>
            </a:r>
            <a:endParaRPr/>
          </a:p>
        </p:txBody>
      </p:sp>
      <p:pic>
        <p:nvPicPr>
          <p:cNvPr id="4" name="Picture"/>
          <p:cNvPicPr>
            <a:picLocks noChangeAspect="1"/>
          </p:cNvPicPr>
          <p:nvPr/>
        </p:nvPicPr>
        <p:blipFill>
          <a:blip r:embed="rIMGId2"/>
          <a:stretch>
            <a:fillRect/>
          </a:stretch>
        </p:blipFill>
        <p:spPr>
          <a:xfrm>
            <a:off x="2839289" y="1689786"/>
            <a:ext cx="3409627" cy="3095367"/>
          </a:xfrm>
          <a:prstGeom prst="rect">
            <a:avLst/>
          </a:prstGeom>
        </p:spPr>
      </p:pic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