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B5"/>
    <a:srgbClr val="000000"/>
    <a:srgbClr val="D20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3E5E-1771-766D-8C8A-BA0AF63B8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57767-B0B6-AE75-692C-4B108AA3F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32951-92EB-A9CC-8A48-937B3A2C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E494-6818-467D-8626-8793E0E34205}" type="datetimeFigureOut">
              <a:rPr lang="en-IN" smtClean="0"/>
              <a:t>01-12-2022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120C-6F55-0E99-2514-D3CA2752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FCC30-1B67-D845-D041-8CEB230B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DC0-B352-43C9-8A21-ED3FAD7A5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8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4072-E046-7546-FE9B-BACDA8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C1EE0-145D-CEF5-EECF-3F256C35C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3F6B-35B4-1E0C-C6A2-A4BF5BAB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E494-6818-467D-8626-8793E0E34205}" type="datetimeFigureOut">
              <a:rPr lang="en-IN" smtClean="0"/>
              <a:t>01-12-2022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B2451-7385-A627-4DE5-82C8D2E1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89CC3-11E5-7167-2429-8D0992DA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DC0-B352-43C9-8A21-ED3FAD7A5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19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1E5B6-A3ED-4C03-CABC-BFD2AA68A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26F76-5E84-7756-2E89-504799FD4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108A7-0DFA-9667-0952-9E8CB083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E494-6818-467D-8626-8793E0E34205}" type="datetimeFigureOut">
              <a:rPr lang="en-IN" smtClean="0"/>
              <a:t>01-12-2022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F1D13-C051-78CF-D89D-9903AA74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1782-C228-4B88-4171-207BF23E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DC0-B352-43C9-8A21-ED3FAD7A5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01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B172-2B71-9472-9148-90AF2D6D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3202-D995-2BCC-E47C-A143BA3E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DF8F3-4E3F-2ACA-F892-4117EC75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E494-6818-467D-8626-8793E0E34205}" type="datetimeFigureOut">
              <a:rPr lang="en-IN" smtClean="0"/>
              <a:t>01-12-2022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05BDB-73B3-5AC6-F331-3363AE0F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495D7-01C1-4D1C-439E-7F4024A9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DC0-B352-43C9-8A21-ED3FAD7A5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55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B5EC-7F1C-F9AC-47F4-77E399B8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291EB-7830-67E8-0326-EDCF2674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93EA7-4D0B-52E6-6605-B03B2465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E494-6818-467D-8626-8793E0E34205}" type="datetimeFigureOut">
              <a:rPr lang="en-IN" smtClean="0"/>
              <a:t>01-12-2022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C1FC-9A3F-1116-6228-2212459B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8B476-D893-799D-F375-77C2B043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DC0-B352-43C9-8A21-ED3FAD7A5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18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537F-3B4C-A8F2-CD63-80DFF05B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B250-B736-CEE7-D4B5-F447AF367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0F0FA-75F0-2541-517E-F62B87F81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B7805-5936-21AC-8E12-7A67C348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E494-6818-467D-8626-8793E0E34205}" type="datetimeFigureOut">
              <a:rPr lang="en-IN" smtClean="0"/>
              <a:t>01-12-2022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1BCE6-9128-A043-778F-79E8962D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9A3DA-6129-BDE6-1BDB-9A54B1D8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DC0-B352-43C9-8A21-ED3FAD7A5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51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D33D-85FD-9806-3445-28ADB70C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13B46-E4DF-D328-C29D-2A054E2C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FA326-A7D2-EA17-DE53-E7C84B318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F5D72-6F6C-C691-381C-6B3C150DF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0B14C-AE25-6446-799A-16658A9AE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D3E8E-A785-0D93-3F3F-159A8F28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E494-6818-467D-8626-8793E0E34205}" type="datetimeFigureOut">
              <a:rPr lang="en-IN" smtClean="0"/>
              <a:t>01-12-2022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7367F-43D5-AF77-A34F-AE9FF0B9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7CEF1-B043-1D15-1757-E29586F8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DC0-B352-43C9-8A21-ED3FAD7A5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39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1504-666A-1D57-2ABE-2D76A815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5A438-4C4F-7F97-4CDF-02FF9111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E494-6818-467D-8626-8793E0E34205}" type="datetimeFigureOut">
              <a:rPr lang="en-IN" smtClean="0"/>
              <a:t>01-12-2022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8B29F-77A1-94E3-6BF1-6455D951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901B0-78B5-C3EA-C485-B223BCD6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DC0-B352-43C9-8A21-ED3FAD7A5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65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748F4-01C0-852B-FC84-9333A410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E494-6818-467D-8626-8793E0E34205}" type="datetimeFigureOut">
              <a:rPr lang="en-IN" smtClean="0"/>
              <a:t>01-12-2022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C9C31-E6E5-4A45-DFE6-5D18CB2F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C5A4B-7BD4-3230-1597-F54F2069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DC0-B352-43C9-8A21-ED3FAD7A5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58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98EB-A786-854B-C7B5-6C41584A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0F16-FA5B-AF9A-D62D-D7A04D81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B58B9-E9D2-40FB-3A72-6305EB169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B675-CD11-DF19-E148-90428F52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E494-6818-467D-8626-8793E0E34205}" type="datetimeFigureOut">
              <a:rPr lang="en-IN" smtClean="0"/>
              <a:t>01-12-2022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CC5FA-EB03-8838-117A-3154FF42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52135-0293-6906-2C9C-FA58735F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DC0-B352-43C9-8A21-ED3FAD7A5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96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FF5C-F35C-3332-0658-9FB88EB1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A2A83-F355-943A-FFCA-DE0A7B8DE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12CC2-3B2E-E132-A62A-A742877FD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62CF5-4F3C-88CA-927B-EC9ACBD3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E494-6818-467D-8626-8793E0E34205}" type="datetimeFigureOut">
              <a:rPr lang="en-IN" smtClean="0"/>
              <a:t>01-12-2022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22C0F-4AF4-11EF-296D-BDBCF539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E93A6-77F1-9A03-FADD-DBD3CD4D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EDC0-B352-43C9-8A21-ED3FAD7A5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63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28CAA-56F3-FB54-4AC5-9E61F4F4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5485F-EF6F-0755-887C-4C6611827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E04D-9162-3EA8-8C36-854227271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BE494-6818-467D-8626-8793E0E34205}" type="datetimeFigureOut">
              <a:rPr lang="en-IN" smtClean="0"/>
              <a:t>01-12-2022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A45D7-8045-3C5C-CFCE-259021223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2E930-FA40-77C5-88B3-333082104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9EDC0-B352-43C9-8A21-ED3FAD7A5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60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9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E36B-1426-4925-EE60-B339958D8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615" y="837271"/>
            <a:ext cx="9144000" cy="103418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THE PARKING GIANT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BF22C-BD51-1A9E-4136-2438F9979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479" y="2342579"/>
            <a:ext cx="3410310" cy="2902279"/>
          </a:xfrm>
        </p:spPr>
        <p:txBody>
          <a:bodyPr>
            <a:normAutofit/>
          </a:bodyPr>
          <a:lstStyle/>
          <a:p>
            <a:r>
              <a:rPr lang="en-US" b="1" u="sng" dirty="0"/>
              <a:t>Team </a:t>
            </a:r>
            <a:r>
              <a:rPr lang="en-IN" b="1" u="sng" dirty="0"/>
              <a:t>leader</a:t>
            </a:r>
            <a:r>
              <a:rPr lang="en-IN" b="1" dirty="0"/>
              <a:t>:-Navadeep</a:t>
            </a:r>
          </a:p>
          <a:p>
            <a:r>
              <a:rPr lang="en-IN" b="1" u="sng" dirty="0"/>
              <a:t>Members</a:t>
            </a:r>
            <a:r>
              <a:rPr lang="en-IN" b="1" dirty="0"/>
              <a:t>:- </a:t>
            </a:r>
            <a:r>
              <a:rPr lang="en-IN" b="1" dirty="0" err="1"/>
              <a:t>Narshima</a:t>
            </a:r>
            <a:endParaRPr lang="en-IN" b="1" dirty="0"/>
          </a:p>
          <a:p>
            <a:r>
              <a:rPr lang="en-IN" b="1" dirty="0"/>
              <a:t>                      </a:t>
            </a:r>
            <a:r>
              <a:rPr lang="en-IN" b="1" dirty="0" err="1"/>
              <a:t>Spandana</a:t>
            </a:r>
            <a:endParaRPr lang="en-IN" b="1" dirty="0"/>
          </a:p>
          <a:p>
            <a:r>
              <a:rPr lang="en-IN" b="1" dirty="0"/>
              <a:t>              Surya</a:t>
            </a:r>
          </a:p>
          <a:p>
            <a:r>
              <a:rPr lang="en-IN" b="1" dirty="0"/>
              <a:t>                Yamini</a:t>
            </a:r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7FD001-82DC-B55B-5A2A-4E0ADEA924E9}"/>
              </a:ext>
            </a:extLst>
          </p:cNvPr>
          <p:cNvSpPr txBox="1"/>
          <p:nvPr/>
        </p:nvSpPr>
        <p:spPr>
          <a:xfrm>
            <a:off x="6875253" y="2166541"/>
            <a:ext cx="433621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/>
              <a:t>Problem statement </a:t>
            </a:r>
            <a:r>
              <a:rPr lang="en-IN" sz="2400" b="1" dirty="0"/>
              <a:t>:-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Insufficient space for car parking</a:t>
            </a:r>
          </a:p>
        </p:txBody>
      </p:sp>
    </p:spTree>
    <p:extLst>
      <p:ext uri="{BB962C8B-B14F-4D97-AF65-F5344CB8AC3E}">
        <p14:creationId xmlns:p14="http://schemas.microsoft.com/office/powerpoint/2010/main" val="181915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9BA63B-21DA-4321-8F31-0DD95B1FDF18}"/>
              </a:ext>
            </a:extLst>
          </p:cNvPr>
          <p:cNvSpPr txBox="1"/>
          <p:nvPr/>
        </p:nvSpPr>
        <p:spPr>
          <a:xfrm>
            <a:off x="435006" y="1413063"/>
            <a:ext cx="7253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D2049C"/>
                </a:solidFill>
              </a:rPr>
              <a:t>I</a:t>
            </a:r>
            <a:r>
              <a:rPr lang="en-IN" sz="2400" b="1" dirty="0">
                <a:solidFill>
                  <a:srgbClr val="D2049C"/>
                </a:solidFill>
              </a:rPr>
              <a:t>n the present world the usage of vehicles has become more and more common .Each and every house has at least 2 cars and 3 bikes individually for everyone in the house .So when these vehicles are coming out there is no space for parking all these vehicles .The parallel parking only limits to a fewer vehicles and it does not have much of organised parking ,So it becomes a problem for the vehicles to park Even after parking the vehicle there is a problem for removing it as there are a lot other vehicles parked along side it until those are moved the vehicles can’t be moved.</a:t>
            </a: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Hyderabad groans under vehicle burden, parking a problem | Hyderabad News -  Times of India">
            <a:extLst>
              <a:ext uri="{FF2B5EF4-FFF2-40B4-BE49-F238E27FC236}">
                <a16:creationId xmlns:a16="http://schemas.microsoft.com/office/drawing/2014/main" id="{4EF5FE59-0E5A-63C7-6C7A-B18E5BD18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967" y="2154145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436EA2-6034-D580-BC40-9C54BD964115}"/>
              </a:ext>
            </a:extLst>
          </p:cNvPr>
          <p:cNvSpPr txBox="1"/>
          <p:nvPr/>
        </p:nvSpPr>
        <p:spPr>
          <a:xfrm>
            <a:off x="3826276" y="489733"/>
            <a:ext cx="2668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u="sng" dirty="0">
                <a:solidFill>
                  <a:srgbClr val="FF0000"/>
                </a:solidFill>
              </a:rPr>
              <a:t>Problem</a:t>
            </a:r>
            <a:r>
              <a:rPr lang="en-IN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308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9CDE7D-174C-9E33-4550-5B114718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E8D6B1-5FC2-3B3D-BB27-55E63BEC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This problem basically arises due </a:t>
            </a:r>
            <a:r>
              <a:rPr lang="en-IN" sz="2400" b="1" dirty="0">
                <a:solidFill>
                  <a:srgbClr val="7030A0"/>
                </a:solidFill>
              </a:rPr>
              <a:t>unorganized parking/improper parking . </a:t>
            </a:r>
          </a:p>
          <a:p>
            <a:r>
              <a:rPr lang="en-IN" sz="2400" b="1" dirty="0"/>
              <a:t>The main reason for the parking problems are</a:t>
            </a:r>
          </a:p>
          <a:p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Shortage of parking space, </a:t>
            </a:r>
          </a:p>
          <a:p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high parking tariffs and </a:t>
            </a:r>
          </a:p>
          <a:p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traffic congestion due to visitors in search for a 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    parking place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Parking in ‘no parking’ </a:t>
            </a:r>
            <a:r>
              <a:rPr lang="en-IN" sz="2400" b="1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zone areas</a:t>
            </a: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050" name="Picture 2" descr="Parking problems? This ingenious invention for your car reduces them to a  single maneuver - Crast.net">
            <a:extLst>
              <a:ext uri="{FF2B5EF4-FFF2-40B4-BE49-F238E27FC236}">
                <a16:creationId xmlns:a16="http://schemas.microsoft.com/office/drawing/2014/main" id="{40C5F350-BC97-6139-8EB6-5344EAF55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345" y="3001069"/>
            <a:ext cx="3320176" cy="253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35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AFF146-11B9-D0D4-0947-7DC8E1EC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IDEA TO SOLVE </a:t>
            </a:r>
            <a:endParaRPr lang="en-IN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3EDB13-7F03-5E32-3F02-024D21B6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 to solve this problems faced by parking we have come up with a solution </a:t>
            </a:r>
          </a:p>
          <a:p>
            <a:r>
              <a:rPr lang="en-US" b="1" dirty="0"/>
              <a:t>We can say that by this solution there will no issue in parking the vehicles as it is simple and easy and the above mentioned problems are solved </a:t>
            </a:r>
          </a:p>
          <a:p>
            <a:r>
              <a:rPr lang="en-US" b="1" dirty="0"/>
              <a:t>The solution name is the </a:t>
            </a:r>
          </a:p>
          <a:p>
            <a:pPr marL="0" indent="0">
              <a:buNone/>
            </a:pP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           THE PARKING GIANT </a:t>
            </a:r>
            <a:endParaRPr lang="en-IN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869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73C7-A8DF-D12D-6C58-8682A783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186" y="484788"/>
            <a:ext cx="9184353" cy="1500188"/>
          </a:xfrm>
        </p:spPr>
        <p:txBody>
          <a:bodyPr/>
          <a:lstStyle/>
          <a:p>
            <a:r>
              <a:rPr lang="en-US" b="1" dirty="0">
                <a:solidFill>
                  <a:srgbClr val="E600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The Parking Giant</a:t>
            </a:r>
            <a:endParaRPr lang="en-IN" b="1" dirty="0">
              <a:solidFill>
                <a:srgbClr val="E600B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9E796-DDA1-686B-4B7B-90123AABE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200" y="2243449"/>
            <a:ext cx="6859573" cy="150018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this solution we came up with an idea where we can reduce the parking space and the parked vehicles can be removed easily without disturbing the other vehicles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CEF3C-5DBE-BC63-9649-FB9BB8680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939" y="2243449"/>
            <a:ext cx="1869057" cy="3738114"/>
          </a:xfrm>
          <a:prstGeom prst="rect">
            <a:avLst/>
          </a:prstGeom>
        </p:spPr>
      </p:pic>
      <p:sp>
        <p:nvSpPr>
          <p:cNvPr id="9" name="Arrow: U-Turn 8">
            <a:extLst>
              <a:ext uri="{FF2B5EF4-FFF2-40B4-BE49-F238E27FC236}">
                <a16:creationId xmlns:a16="http://schemas.microsoft.com/office/drawing/2014/main" id="{EF6036D1-D181-B73F-90DC-5052EAAB7FE5}"/>
              </a:ext>
            </a:extLst>
          </p:cNvPr>
          <p:cNvSpPr/>
          <p:nvPr/>
        </p:nvSpPr>
        <p:spPr>
          <a:xfrm>
            <a:off x="8429443" y="1777218"/>
            <a:ext cx="2631056" cy="1216324"/>
          </a:xfrm>
          <a:prstGeom prst="uturnArrow">
            <a:avLst>
              <a:gd name="adj1" fmla="val 17199"/>
              <a:gd name="adj2" fmla="val 17908"/>
              <a:gd name="adj3" fmla="val 22872"/>
              <a:gd name="adj4" fmla="val 71454"/>
              <a:gd name="adj5" fmla="val 9432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978CE987-4001-0DE6-68B6-BCF4B4FEE868}"/>
              </a:ext>
            </a:extLst>
          </p:cNvPr>
          <p:cNvSpPr/>
          <p:nvPr/>
        </p:nvSpPr>
        <p:spPr>
          <a:xfrm rot="10800000">
            <a:off x="8394939" y="5023712"/>
            <a:ext cx="2631056" cy="1216324"/>
          </a:xfrm>
          <a:prstGeom prst="uturnArrow">
            <a:avLst>
              <a:gd name="adj1" fmla="val 13653"/>
              <a:gd name="adj2" fmla="val 17908"/>
              <a:gd name="adj3" fmla="val 22872"/>
              <a:gd name="adj4" fmla="val 77128"/>
              <a:gd name="adj5" fmla="val 9432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E4366-051E-7C6B-E1EB-E3EDAF8A30C0}"/>
              </a:ext>
            </a:extLst>
          </p:cNvPr>
          <p:cNvSpPr txBox="1"/>
          <p:nvPr/>
        </p:nvSpPr>
        <p:spPr>
          <a:xfrm>
            <a:off x="904200" y="3743636"/>
            <a:ext cx="70838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It’s a kind of a giant rotating wheel which can park</a:t>
            </a:r>
          </a:p>
          <a:p>
            <a:r>
              <a:rPr lang="en-US" sz="2600" dirty="0"/>
              <a:t>Vehicles in it and uses this function to park vehicles</a:t>
            </a:r>
          </a:p>
          <a:p>
            <a:endParaRPr lang="en-US" sz="2600" dirty="0"/>
          </a:p>
          <a:p>
            <a:r>
              <a:rPr lang="en-US" sz="2600" dirty="0"/>
              <a:t>Many parking problems are solved by this parking method which are faced by today society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80160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5BEF-F18D-FC76-A8F5-280D5E98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031" y="448574"/>
            <a:ext cx="3545457" cy="1278194"/>
          </a:xfrm>
        </p:spPr>
        <p:txBody>
          <a:bodyPr/>
          <a:lstStyle/>
          <a:p>
            <a:r>
              <a:rPr lang="en-US" sz="5400" b="1" u="sng" dirty="0">
                <a:solidFill>
                  <a:srgbClr val="7030A0"/>
                </a:solidFill>
              </a:rPr>
              <a:t>Advantages    </a:t>
            </a:r>
            <a:r>
              <a:rPr lang="en-US" b="1" u="sng" dirty="0"/>
              <a:t> 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F4C2-3BBC-2326-D50C-AD619F3E5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732" y="1726767"/>
            <a:ext cx="10326377" cy="46050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this parking method 6-8 cars can be parked instead of 1-2 cars.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ground area required for this method is much less compared to vehicle’s parked at the ground.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method doesn’t require vehicles to get blocked while moving away from the parking area.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It’s a simple and easy rotation process as it doesn’t require any manual work or labors.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maintenance of this parking system is easy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4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n on parking">
            <a:extLst>
              <a:ext uri="{FF2B5EF4-FFF2-40B4-BE49-F238E27FC236}">
                <a16:creationId xmlns:a16="http://schemas.microsoft.com/office/drawing/2014/main" id="{5C5292DE-B924-BD42-6D4E-5AC965835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851" y="1833712"/>
            <a:ext cx="4513735" cy="355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5B347E-BCD2-4DE1-4CF5-E3037450BCF9}"/>
              </a:ext>
            </a:extLst>
          </p:cNvPr>
          <p:cNvSpPr txBox="1"/>
          <p:nvPr/>
        </p:nvSpPr>
        <p:spPr>
          <a:xfrm>
            <a:off x="457200" y="1488141"/>
            <a:ext cx="61392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</a:rPr>
              <a:t>As this method doesn’t require so much of ground area so more number of vehicles can parked in that area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As more vehicles are parked the traffic caused by this can be reduced to a great extent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Now People don’t need to wait for free parking slots as there would be so much of place to park 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5874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BAE286-6B36-3462-A925-8D8CC04E8886}"/>
              </a:ext>
            </a:extLst>
          </p:cNvPr>
          <p:cNvSpPr txBox="1"/>
          <p:nvPr/>
        </p:nvSpPr>
        <p:spPr>
          <a:xfrm>
            <a:off x="1722407" y="1725282"/>
            <a:ext cx="8747185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 ,in the end we want to conclude that this parking system named the </a:t>
            </a:r>
            <a:r>
              <a:rPr lang="en-US" sz="2800" b="1" dirty="0">
                <a:solidFill>
                  <a:srgbClr val="00B050"/>
                </a:solidFill>
              </a:rPr>
              <a:t>PARKING GIANT </a:t>
            </a:r>
            <a:r>
              <a:rPr lang="en-US" sz="2800" dirty="0"/>
              <a:t>is a effective way for parking vehicles that saves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dirty="0"/>
              <a:t>A lot of parking space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dirty="0"/>
              <a:t>It’s a time saving method for great use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dirty="0"/>
              <a:t>No need to wait for clearing the place of parking, as </a:t>
            </a:r>
          </a:p>
          <a:p>
            <a:r>
              <a:rPr lang="en-IN" sz="2800" dirty="0"/>
              <a:t>     there would be enough space for parking.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7BDF5-1FFB-34E6-AF90-B4E23C274458}"/>
              </a:ext>
            </a:extLst>
          </p:cNvPr>
          <p:cNvSpPr txBox="1"/>
          <p:nvPr/>
        </p:nvSpPr>
        <p:spPr>
          <a:xfrm>
            <a:off x="3873260" y="646981"/>
            <a:ext cx="4088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CONCLUSION</a:t>
            </a:r>
            <a:endParaRPr lang="en-IN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9C6AE-CF70-9CA3-AD86-67A3C0B6CCA3}"/>
              </a:ext>
            </a:extLst>
          </p:cNvPr>
          <p:cNvSpPr txBox="1"/>
          <p:nvPr/>
        </p:nvSpPr>
        <p:spPr>
          <a:xfrm>
            <a:off x="3024293" y="2484407"/>
            <a:ext cx="6308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00B050"/>
                </a:solidFill>
              </a:rPr>
              <a:t>THANK YOU</a:t>
            </a:r>
            <a:endParaRPr lang="en-IN" sz="9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40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509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PARKING GIANT </vt:lpstr>
      <vt:lpstr>PowerPoint Presentation</vt:lpstr>
      <vt:lpstr>PowerPoint Presentation</vt:lpstr>
      <vt:lpstr>     IDEA TO SOLVE </vt:lpstr>
      <vt:lpstr>       The Parking Giant</vt:lpstr>
      <vt:lpstr>Advantages  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IDEA</dc:title>
  <dc:creator>Sravanthi Polneni</dc:creator>
  <cp:lastModifiedBy>Navadeep Reddy Saddi</cp:lastModifiedBy>
  <cp:revision>4</cp:revision>
  <dcterms:created xsi:type="dcterms:W3CDTF">2022-11-24T14:37:08Z</dcterms:created>
  <dcterms:modified xsi:type="dcterms:W3CDTF">2022-12-01T04:13:11Z</dcterms:modified>
</cp:coreProperties>
</file>