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12" Type="http://schemas.openxmlformats.org/officeDocument/2006/relationships/slide" Target="slides/slide6.xml"/><Relationship Id="rId7" Type="http://schemas.openxmlformats.org/officeDocument/2006/relationships/slide" Target="slides/slide1.xml"/><Relationship Id="rId2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5" Type="http://schemas.openxmlformats.org/officeDocument/2006/relationships/customXml" Target="../customXml/item2.xml"/><Relationship Id="rId10" Type="http://schemas.openxmlformats.org/officeDocument/2006/relationships/slide" Target="slides/slide4.xml"/><Relationship Id="rId4" Type="http://schemas.openxmlformats.org/officeDocument/2006/relationships/viewProps" Target="viewProps.xml"/><Relationship Id="rId9" Type="http://schemas.openxmlformats.org/officeDocument/2006/relationships/slide" Target="slides/slide3.xml"/><Relationship Id="rId14" Type="http://schemas.openxmlformats.org/officeDocument/2006/relationships/customXml" Target="../customXml/item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File Upload and Retrieval in React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handling files in React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modern web applications, file upload and retrieval are common functionalities. This presentation will discuss how to implement file upload and retrieval in React.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Upload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for File Upload:</a:t>
            </a:r>
          </a:p>
          <a:p>
            <a:r>
              <a:t>1. Create a form with a file input.</a:t>
            </a:r>
          </a:p>
          <a:p>
            <a:r>
              <a:t>2. Use the onChange event to capture the selected file.</a:t>
            </a:r>
          </a:p>
          <a:p>
            <a:r>
              <a:t>3. Use FormData to send the file to the backend.</a:t>
            </a:r>
          </a:p>
          <a:p>
            <a:r>
              <a:t>4. Send the file using an HTTP request (e.g., Axios).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Retrieval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for File Retrieval:</a:t>
            </a:r>
          </a:p>
          <a:p>
            <a:r>
              <a:t>1. Fetch the file URLs from the backend.</a:t>
            </a:r>
          </a:p>
          <a:p>
            <a:r>
              <a:t>2. Use the URLs to display files or download links.</a:t>
            </a:r>
          </a:p>
          <a:p>
            <a:r>
              <a:t>3. Handle file rendering (e.g., images, PDFs) using appropriate components.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Setup API endpoints to handle file uploads.</a:t>
            </a:r>
          </a:p>
          <a:p>
            <a:r>
              <a:t>2. Store files on a server or a cloud storage service (e.g., AWS S3).</a:t>
            </a:r>
          </a:p>
          <a:p>
            <a:r>
              <a:t>3. Provide file URLs or metadata for retrieval.</a:t>
            </a:r>
          </a:p>
          <a:p>
            <a:r>
              <a:t>4. Ensure proper security for file handling.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File Upload in React:</a:t>
            </a:r>
          </a:p>
          <a:p>
            <a:r>
              <a:t>```javascript</a:t>
            </a:r>
          </a:p>
          <a:p>
            <a:r>
              <a:t>const handleFileUpload = (event) =&gt; {</a:t>
            </a:r>
          </a:p>
          <a:p>
            <a:r>
              <a:t>  const formData = new FormData();</a:t>
            </a:r>
          </a:p>
          <a:p>
            <a:r>
              <a:t>  formData.append('file', event.target.files[0]);</a:t>
            </a:r>
          </a:p>
          <a:p>
            <a:r>
              <a:t>  axios.post('/upload', formData);</a:t>
            </a:r>
          </a:p>
          <a:p>
            <a:r>
              <a:t>};</a:t>
            </a:r>
          </a:p>
          <a:p>
            <a:r>
              <a:t>```</a:t>
            </a:r>
          </a:p>
          <a:p>
            <a:r>
              <a:t>2. File Retrieval in React:</a:t>
            </a:r>
          </a:p>
          <a:p>
            <a:r>
              <a:t>```javascript</a:t>
            </a:r>
          </a:p>
          <a:p>
            <a:r>
              <a:t>const [files, setFiles] = useState([]);</a:t>
            </a:r>
          </a:p>
          <a:p>
            <a:r>
              <a:t>useEffect(() =&gt; {</a:t>
            </a:r>
          </a:p>
          <a:p>
            <a:r>
              <a:t>  axios.get('/files').then((response) =&gt; setFiles(response.data));</a:t>
            </a:r>
          </a:p>
          <a:p>
            <a:r>
              <a:t>}, []);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File upload and retrieval are essential in many applications. React provides the tools needed to manage file handling efficiently, ensuring smooth integration with backend services.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89097F030E1044B5B3B97223BD9114" ma:contentTypeVersion="11" ma:contentTypeDescription="Create a new document." ma:contentTypeScope="" ma:versionID="975a556c9237505eb2d55a5a4a237623">
  <xsd:schema xmlns:xsd="http://www.w3.org/2001/XMLSchema" xmlns:xs="http://www.w3.org/2001/XMLSchema" xmlns:p="http://schemas.microsoft.com/office/2006/metadata/properties" xmlns:ns2="d0b42acd-ed46-441e-b63d-8dd972352f53" xmlns:ns3="87f7f3eb-c110-44c7-b854-109a8e4ed2a4" targetNamespace="http://schemas.microsoft.com/office/2006/metadata/properties" ma:root="true" ma:fieldsID="c3dbc422f6f831a7bd7d5bb80ea49050" ns2:_="" ns3:_="">
    <xsd:import namespace="d0b42acd-ed46-441e-b63d-8dd972352f53"/>
    <xsd:import namespace="87f7f3eb-c110-44c7-b854-109a8e4ed2a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42acd-ed46-441e-b63d-8dd972352f5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a363587-87ea-41e2-9a9e-8270a2079e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7f3eb-c110-44c7-b854-109a8e4ed2a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6c8fc36-ac87-4de9-a3ff-c479a97b81eb}" ma:internalName="TaxCatchAll" ma:showField="CatchAllData" ma:web="87f7f3eb-c110-44c7-b854-109a8e4ed2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DEC676-7BFC-43DF-90E0-292EA6B2A25A}"/>
</file>

<file path=customXml/itemProps2.xml><?xml version="1.0" encoding="utf-8"?>
<ds:datastoreItem xmlns:ds="http://schemas.openxmlformats.org/officeDocument/2006/customXml" ds:itemID="{41BC8025-50C5-464B-A61B-AAE4ECD0F6F3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