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33A1F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2167" y="3075039"/>
            <a:ext cx="7868265" cy="148221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256504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49718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42103"/>
            <a:ext cx="8246070" cy="352021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624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250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8" y="46337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7026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4266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7026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4266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Opening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a restaurant at a small place?</a:t>
            </a:r>
          </a:p>
          <a:p>
            <a:r>
              <a:rPr lang="en-US" dirty="0" smtClean="0"/>
              <a:t>No idea if it </a:t>
            </a:r>
            <a:r>
              <a:rPr lang="en-US" dirty="0" smtClean="0"/>
              <a:t>will be really helpful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Which place will be best suited for the new restaurant?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the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Lets capture the data first. The below are the prominent places in the town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77299" y="2460780"/>
            <a:ext cx="4845050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solution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36878" y="1670265"/>
            <a:ext cx="8294887" cy="4559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below are the example of most popular places near the venues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386" y="2417963"/>
            <a:ext cx="5695950" cy="17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solution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36878" y="1670265"/>
            <a:ext cx="8294887" cy="4559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is the cluster of places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46" y="2569530"/>
            <a:ext cx="6395150" cy="21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the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Using the data we found the below places which has the most number of footfall of people. Therefore we suggest to open your restaurant in any of this location.</a:t>
            </a:r>
            <a:endParaRPr lang="en-US" sz="18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7383" y="2326780"/>
            <a:ext cx="4692650" cy="21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the data from?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36878" y="1670265"/>
            <a:ext cx="8317190" cy="1169579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The list of Neighborhood is from Wikipedia</a:t>
            </a:r>
          </a:p>
          <a:p>
            <a:r>
              <a:rPr lang="en-US" dirty="0"/>
              <a:t>https://en.wikipedia.org/wiki/Category:Kalyani,_West_Bengal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idx="1"/>
          </p:nvPr>
        </p:nvSpPr>
        <p:spPr>
          <a:xfrm>
            <a:off x="450275" y="3004694"/>
            <a:ext cx="8317190" cy="1169579"/>
          </a:xfrm>
        </p:spPr>
        <p:txBody>
          <a:bodyPr>
            <a:normAutofit/>
          </a:bodyPr>
          <a:lstStyle/>
          <a:p>
            <a:r>
              <a:rPr lang="en-US" sz="3400" dirty="0"/>
              <a:t>The Location data is </a:t>
            </a:r>
            <a:r>
              <a:rPr lang="en-US" sz="3400" dirty="0" smtClean="0"/>
              <a:t>from</a:t>
            </a:r>
          </a:p>
          <a:p>
            <a:r>
              <a:rPr lang="en-US" sz="1900" dirty="0"/>
              <a:t>Foursquare API and Package </a:t>
            </a:r>
            <a:r>
              <a:rPr lang="en-US" sz="1900" dirty="0" err="1"/>
              <a:t>geopy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3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 txBox="1">
            <a:spLocks/>
          </p:cNvSpPr>
          <p:nvPr/>
        </p:nvSpPr>
        <p:spPr>
          <a:xfrm>
            <a:off x="331329" y="2387660"/>
            <a:ext cx="8317190" cy="11695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/>
              <a:t>                                                               Thank You</a:t>
            </a:r>
          </a:p>
          <a:p>
            <a:pPr marL="0" indent="0">
              <a:buNone/>
            </a:pPr>
            <a:r>
              <a:rPr lang="en-US" sz="1900" dirty="0" smtClean="0"/>
              <a:t>                                              All the best for your venture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Restaurant Opening</vt:lpstr>
      <vt:lpstr>Problems?</vt:lpstr>
      <vt:lpstr>We have the solution</vt:lpstr>
      <vt:lpstr>We have the solution</vt:lpstr>
      <vt:lpstr>We have the solution</vt:lpstr>
      <vt:lpstr>We have the solution</vt:lpstr>
      <vt:lpstr>Where the data from?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2020-04-26T11:37:04Z</dcterms:modified>
</cp:coreProperties>
</file>