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61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E5E1BB-46B4-8EFD-5323-A7AFB5AB76CF}" v="278" dt="2025-07-09T08:04:01.596"/>
    <p1510:client id="{DB2CAFEB-58BD-069D-1D45-B3151F85FA17}" v="63" dt="2025-07-09T07:47:52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slide" Target="slides/slide2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microsoft.com/office/2015/10/relationships/revisionInfo" Target="revisionInfo.xml" Id="rId11" /><Relationship Type="http://schemas.openxmlformats.org/officeDocument/2006/relationships/slide" Target="slides/slide4.xml" Id="rId5" /><Relationship Type="http://schemas.openxmlformats.org/officeDocument/2006/relationships/slide" Target="slides/slide3.xml" Id="rId4" /><Relationship Type="http://schemas.openxmlformats.org/officeDocument/2006/relationships/tableStyles" Target="tableStyles.xml" Id="rId9" 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7A6D6D-863A-48CF-B0D9-04CF82DAA0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F48BA27D-5B4D-4836-A617-261B6DD57F5C}">
      <dgm:prSet/>
      <dgm:spPr/>
      <dgm:t>
        <a:bodyPr/>
        <a:lstStyle/>
        <a:p>
          <a:r>
            <a:rPr lang="en-US" b="1"/>
            <a:t>Project Goal</a:t>
          </a:r>
          <a:endParaRPr lang="en-US"/>
        </a:p>
      </dgm:t>
    </dgm:pt>
    <dgm:pt modelId="{B48E4600-0588-4241-83BE-E0FF2B9D893C}" type="parTrans" cxnId="{1D0AC1D6-84BF-4A5C-B9AD-A7A470D3ACD1}">
      <dgm:prSet/>
      <dgm:spPr/>
      <dgm:t>
        <a:bodyPr/>
        <a:lstStyle/>
        <a:p>
          <a:endParaRPr lang="en-US"/>
        </a:p>
      </dgm:t>
    </dgm:pt>
    <dgm:pt modelId="{33521A40-7171-44D6-ADF4-71BDDAAA67B5}" type="sibTrans" cxnId="{1D0AC1D6-84BF-4A5C-B9AD-A7A470D3ACD1}">
      <dgm:prSet/>
      <dgm:spPr/>
      <dgm:t>
        <a:bodyPr/>
        <a:lstStyle/>
        <a:p>
          <a:endParaRPr lang="en-US"/>
        </a:p>
      </dgm:t>
    </dgm:pt>
    <dgm:pt modelId="{6B299DA9-C411-4397-8AEE-DE665E974EB5}">
      <dgm:prSet/>
      <dgm:spPr/>
      <dgm:t>
        <a:bodyPr/>
        <a:lstStyle/>
        <a:p>
          <a:r>
            <a:rPr lang="en-US" b="1"/>
            <a:t>MVP Achievements</a:t>
          </a:r>
          <a:endParaRPr lang="en-US"/>
        </a:p>
      </dgm:t>
    </dgm:pt>
    <dgm:pt modelId="{8576B68F-F43F-42F0-A616-5DD952916C92}" type="parTrans" cxnId="{B5E1D79E-0C89-46FE-AE52-7D80FCAADA8B}">
      <dgm:prSet/>
      <dgm:spPr/>
      <dgm:t>
        <a:bodyPr/>
        <a:lstStyle/>
        <a:p>
          <a:endParaRPr lang="en-US"/>
        </a:p>
      </dgm:t>
    </dgm:pt>
    <dgm:pt modelId="{31B27216-4DCC-4B2D-A71E-3EC91CBA72A2}" type="sibTrans" cxnId="{B5E1D79E-0C89-46FE-AE52-7D80FCAADA8B}">
      <dgm:prSet/>
      <dgm:spPr/>
      <dgm:t>
        <a:bodyPr/>
        <a:lstStyle/>
        <a:p>
          <a:endParaRPr lang="en-US"/>
        </a:p>
      </dgm:t>
    </dgm:pt>
    <dgm:pt modelId="{74E033CA-8055-44BE-8362-AE0A5CF1E380}">
      <dgm:prSet/>
      <dgm:spPr/>
      <dgm:t>
        <a:bodyPr/>
        <a:lstStyle/>
        <a:p>
          <a:r>
            <a:rPr lang="en-US" b="1"/>
            <a:t>Short-Term Target (Phase 2)</a:t>
          </a:r>
          <a:endParaRPr lang="en-US"/>
        </a:p>
      </dgm:t>
    </dgm:pt>
    <dgm:pt modelId="{1623E132-6A31-47EF-ADAC-2330F20E8E15}" type="parTrans" cxnId="{B12D2572-89DE-4E6C-BB5B-56E33C348448}">
      <dgm:prSet/>
      <dgm:spPr/>
      <dgm:t>
        <a:bodyPr/>
        <a:lstStyle/>
        <a:p>
          <a:endParaRPr lang="en-US"/>
        </a:p>
      </dgm:t>
    </dgm:pt>
    <dgm:pt modelId="{502C1BAE-9D2F-453D-A421-BAABA426303C}" type="sibTrans" cxnId="{B12D2572-89DE-4E6C-BB5B-56E33C348448}">
      <dgm:prSet/>
      <dgm:spPr/>
      <dgm:t>
        <a:bodyPr/>
        <a:lstStyle/>
        <a:p>
          <a:endParaRPr lang="en-US"/>
        </a:p>
      </dgm:t>
    </dgm:pt>
    <dgm:pt modelId="{E5750683-01CB-4A4D-9C89-3A6DCA1633A8}">
      <dgm:prSet/>
      <dgm:spPr/>
      <dgm:t>
        <a:bodyPr/>
        <a:lstStyle/>
        <a:p>
          <a:r>
            <a:rPr lang="en-US"/>
            <a:t>Phase 3 (If Selected):</a:t>
          </a:r>
        </a:p>
      </dgm:t>
    </dgm:pt>
    <dgm:pt modelId="{9F7C336F-AA1A-43D1-84F5-0D71861A7118}" type="parTrans" cxnId="{61480725-3D5C-496A-A2BA-B042050A89B2}">
      <dgm:prSet/>
      <dgm:spPr/>
      <dgm:t>
        <a:bodyPr/>
        <a:lstStyle/>
        <a:p>
          <a:endParaRPr lang="en-US"/>
        </a:p>
      </dgm:t>
    </dgm:pt>
    <dgm:pt modelId="{35CB158B-9942-487E-A7A7-F518397F1ABB}" type="sibTrans" cxnId="{61480725-3D5C-496A-A2BA-B042050A89B2}">
      <dgm:prSet/>
      <dgm:spPr/>
      <dgm:t>
        <a:bodyPr/>
        <a:lstStyle/>
        <a:p>
          <a:endParaRPr lang="en-US"/>
        </a:p>
      </dgm:t>
    </dgm:pt>
    <dgm:pt modelId="{5EBCC8F9-6573-47F1-BEE0-6EA849A33F6C}">
      <dgm:prSet/>
      <dgm:spPr/>
      <dgm:t>
        <a:bodyPr/>
        <a:lstStyle/>
        <a:p>
          <a:r>
            <a:rPr lang="en-US"/>
            <a:t>Vision:</a:t>
          </a:r>
        </a:p>
      </dgm:t>
    </dgm:pt>
    <dgm:pt modelId="{9B1B702D-47C6-4899-A1E2-42AB60675C02}" type="parTrans" cxnId="{8B15C49C-8771-48E9-92AF-CDC05E2D0D23}">
      <dgm:prSet/>
      <dgm:spPr/>
      <dgm:t>
        <a:bodyPr/>
        <a:lstStyle/>
        <a:p>
          <a:endParaRPr lang="en-US"/>
        </a:p>
      </dgm:t>
    </dgm:pt>
    <dgm:pt modelId="{078630DC-2C3C-4A90-B8E9-44E4BF8F9C75}" type="sibTrans" cxnId="{8B15C49C-8771-48E9-92AF-CDC05E2D0D23}">
      <dgm:prSet/>
      <dgm:spPr/>
      <dgm:t>
        <a:bodyPr/>
        <a:lstStyle/>
        <a:p>
          <a:endParaRPr lang="en-US"/>
        </a:p>
      </dgm:t>
    </dgm:pt>
    <dgm:pt modelId="{218C0125-EBB9-47E8-BBAE-D9A60B84AE85}" type="pres">
      <dgm:prSet presAssocID="{997A6D6D-863A-48CF-B0D9-04CF82DAA028}" presName="root" presStyleCnt="0">
        <dgm:presLayoutVars>
          <dgm:dir/>
          <dgm:resizeHandles val="exact"/>
        </dgm:presLayoutVars>
      </dgm:prSet>
      <dgm:spPr/>
    </dgm:pt>
    <dgm:pt modelId="{BAC7C657-CCCA-4E74-80CF-49891C85ADE9}" type="pres">
      <dgm:prSet presAssocID="{F48BA27D-5B4D-4836-A617-261B6DD57F5C}" presName="compNode" presStyleCnt="0"/>
      <dgm:spPr/>
    </dgm:pt>
    <dgm:pt modelId="{281FBE9F-0639-4340-A0CC-F94D08B91F66}" type="pres">
      <dgm:prSet presAssocID="{F48BA27D-5B4D-4836-A617-261B6DD57F5C}" presName="bgRect" presStyleLbl="bgShp" presStyleIdx="0" presStyleCnt="5"/>
      <dgm:spPr/>
    </dgm:pt>
    <dgm:pt modelId="{7658C125-8818-4C92-A427-BB884CE3DA5E}" type="pres">
      <dgm:prSet presAssocID="{F48BA27D-5B4D-4836-A617-261B6DD57F5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E3B6AF-45D0-4CA8-847F-0A6688E65EDC}" type="pres">
      <dgm:prSet presAssocID="{F48BA27D-5B4D-4836-A617-261B6DD57F5C}" presName="spaceRect" presStyleCnt="0"/>
      <dgm:spPr/>
    </dgm:pt>
    <dgm:pt modelId="{F61693AD-2355-4E8B-97C9-E412E1FAEAFE}" type="pres">
      <dgm:prSet presAssocID="{F48BA27D-5B4D-4836-A617-261B6DD57F5C}" presName="parTx" presStyleLbl="revTx" presStyleIdx="0" presStyleCnt="5">
        <dgm:presLayoutVars>
          <dgm:chMax val="0"/>
          <dgm:chPref val="0"/>
        </dgm:presLayoutVars>
      </dgm:prSet>
      <dgm:spPr/>
    </dgm:pt>
    <dgm:pt modelId="{D14CCE11-EEDB-423A-A466-0C706A9F072C}" type="pres">
      <dgm:prSet presAssocID="{33521A40-7171-44D6-ADF4-71BDDAAA67B5}" presName="sibTrans" presStyleCnt="0"/>
      <dgm:spPr/>
    </dgm:pt>
    <dgm:pt modelId="{9EFC65B0-5DAE-4425-BD08-FB996B12BAAB}" type="pres">
      <dgm:prSet presAssocID="{6B299DA9-C411-4397-8AEE-DE665E974EB5}" presName="compNode" presStyleCnt="0"/>
      <dgm:spPr/>
    </dgm:pt>
    <dgm:pt modelId="{801D9E76-6608-4109-8DF2-F17300D5C248}" type="pres">
      <dgm:prSet presAssocID="{6B299DA9-C411-4397-8AEE-DE665E974EB5}" presName="bgRect" presStyleLbl="bgShp" presStyleIdx="1" presStyleCnt="5"/>
      <dgm:spPr/>
    </dgm:pt>
    <dgm:pt modelId="{EE29A58B-73CB-4F76-AC68-DF6EFF369922}" type="pres">
      <dgm:prSet presAssocID="{6B299DA9-C411-4397-8AEE-DE665E974E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A03508E-EB6C-4979-9EE1-D5280E4B80FF}" type="pres">
      <dgm:prSet presAssocID="{6B299DA9-C411-4397-8AEE-DE665E974EB5}" presName="spaceRect" presStyleCnt="0"/>
      <dgm:spPr/>
    </dgm:pt>
    <dgm:pt modelId="{DDF4AB41-2BCB-4D64-80B5-94DC924B5E59}" type="pres">
      <dgm:prSet presAssocID="{6B299DA9-C411-4397-8AEE-DE665E974EB5}" presName="parTx" presStyleLbl="revTx" presStyleIdx="1" presStyleCnt="5">
        <dgm:presLayoutVars>
          <dgm:chMax val="0"/>
          <dgm:chPref val="0"/>
        </dgm:presLayoutVars>
      </dgm:prSet>
      <dgm:spPr/>
    </dgm:pt>
    <dgm:pt modelId="{54D3B44A-D14B-486F-81B9-A11FEDB3418C}" type="pres">
      <dgm:prSet presAssocID="{31B27216-4DCC-4B2D-A71E-3EC91CBA72A2}" presName="sibTrans" presStyleCnt="0"/>
      <dgm:spPr/>
    </dgm:pt>
    <dgm:pt modelId="{1A32EB4B-F5BE-4ADE-9864-C3C0ADEF0954}" type="pres">
      <dgm:prSet presAssocID="{74E033CA-8055-44BE-8362-AE0A5CF1E380}" presName="compNode" presStyleCnt="0"/>
      <dgm:spPr/>
    </dgm:pt>
    <dgm:pt modelId="{DAE5AA66-6BBC-47EA-8C3C-A2DBD68877E5}" type="pres">
      <dgm:prSet presAssocID="{74E033CA-8055-44BE-8362-AE0A5CF1E380}" presName="bgRect" presStyleLbl="bgShp" presStyleIdx="2" presStyleCnt="5"/>
      <dgm:spPr/>
    </dgm:pt>
    <dgm:pt modelId="{4054BAFE-BF19-48C5-9663-BF57AFBF216C}" type="pres">
      <dgm:prSet presAssocID="{74E033CA-8055-44BE-8362-AE0A5CF1E3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3223D226-9545-4A47-BDDA-6EAB222A0D5A}" type="pres">
      <dgm:prSet presAssocID="{74E033CA-8055-44BE-8362-AE0A5CF1E380}" presName="spaceRect" presStyleCnt="0"/>
      <dgm:spPr/>
    </dgm:pt>
    <dgm:pt modelId="{6E156821-7844-4948-BDC2-707B43292D50}" type="pres">
      <dgm:prSet presAssocID="{74E033CA-8055-44BE-8362-AE0A5CF1E380}" presName="parTx" presStyleLbl="revTx" presStyleIdx="2" presStyleCnt="5">
        <dgm:presLayoutVars>
          <dgm:chMax val="0"/>
          <dgm:chPref val="0"/>
        </dgm:presLayoutVars>
      </dgm:prSet>
      <dgm:spPr/>
    </dgm:pt>
    <dgm:pt modelId="{810B7229-927F-4D2D-8F8B-3F067DBEB88C}" type="pres">
      <dgm:prSet presAssocID="{502C1BAE-9D2F-453D-A421-BAABA426303C}" presName="sibTrans" presStyleCnt="0"/>
      <dgm:spPr/>
    </dgm:pt>
    <dgm:pt modelId="{B55B2C6A-6433-4201-8A65-63CA3E54D7B4}" type="pres">
      <dgm:prSet presAssocID="{E5750683-01CB-4A4D-9C89-3A6DCA1633A8}" presName="compNode" presStyleCnt="0"/>
      <dgm:spPr/>
    </dgm:pt>
    <dgm:pt modelId="{EC02D0D6-58B5-4DA8-A8B6-40374F68B5B2}" type="pres">
      <dgm:prSet presAssocID="{E5750683-01CB-4A4D-9C89-3A6DCA1633A8}" presName="bgRect" presStyleLbl="bgShp" presStyleIdx="3" presStyleCnt="5"/>
      <dgm:spPr/>
    </dgm:pt>
    <dgm:pt modelId="{9A513FE7-E069-49A7-9ACB-4ABF48AD5621}" type="pres">
      <dgm:prSet presAssocID="{E5750683-01CB-4A4D-9C89-3A6DCA1633A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4EE50854-2BDB-46B4-ABBA-CFB2CC7DF751}" type="pres">
      <dgm:prSet presAssocID="{E5750683-01CB-4A4D-9C89-3A6DCA1633A8}" presName="spaceRect" presStyleCnt="0"/>
      <dgm:spPr/>
    </dgm:pt>
    <dgm:pt modelId="{B5F77F95-2773-4230-820A-D60E3656090A}" type="pres">
      <dgm:prSet presAssocID="{E5750683-01CB-4A4D-9C89-3A6DCA1633A8}" presName="parTx" presStyleLbl="revTx" presStyleIdx="3" presStyleCnt="5">
        <dgm:presLayoutVars>
          <dgm:chMax val="0"/>
          <dgm:chPref val="0"/>
        </dgm:presLayoutVars>
      </dgm:prSet>
      <dgm:spPr/>
    </dgm:pt>
    <dgm:pt modelId="{A210BCEC-A479-4B1C-A2D0-9F13854434C2}" type="pres">
      <dgm:prSet presAssocID="{35CB158B-9942-487E-A7A7-F518397F1ABB}" presName="sibTrans" presStyleCnt="0"/>
      <dgm:spPr/>
    </dgm:pt>
    <dgm:pt modelId="{7776E7AA-CA43-4C7B-AF44-FD7A1D0EE00B}" type="pres">
      <dgm:prSet presAssocID="{5EBCC8F9-6573-47F1-BEE0-6EA849A33F6C}" presName="compNode" presStyleCnt="0"/>
      <dgm:spPr/>
    </dgm:pt>
    <dgm:pt modelId="{F76F756F-7F96-48BE-854F-7B0C459AC7E8}" type="pres">
      <dgm:prSet presAssocID="{5EBCC8F9-6573-47F1-BEE0-6EA849A33F6C}" presName="bgRect" presStyleLbl="bgShp" presStyleIdx="4" presStyleCnt="5"/>
      <dgm:spPr/>
    </dgm:pt>
    <dgm:pt modelId="{E208B88E-830D-4193-8166-6B7FD5DC2454}" type="pres">
      <dgm:prSet presAssocID="{5EBCC8F9-6573-47F1-BEE0-6EA849A33F6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82B3010E-C27D-480C-91CF-8B9349BCD969}" type="pres">
      <dgm:prSet presAssocID="{5EBCC8F9-6573-47F1-BEE0-6EA849A33F6C}" presName="spaceRect" presStyleCnt="0"/>
      <dgm:spPr/>
    </dgm:pt>
    <dgm:pt modelId="{1250CB72-803A-499F-9ACE-301C011AB373}" type="pres">
      <dgm:prSet presAssocID="{5EBCC8F9-6573-47F1-BEE0-6EA849A33F6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CF306-8EEA-4A7F-B373-AB77699B317F}" type="presOf" srcId="{74E033CA-8055-44BE-8362-AE0A5CF1E380}" destId="{6E156821-7844-4948-BDC2-707B43292D50}" srcOrd="0" destOrd="0" presId="urn:microsoft.com/office/officeart/2018/2/layout/IconVerticalSolidList"/>
    <dgm:cxn modelId="{905A2324-ABA9-402A-9DF9-CF124C2779EF}" type="presOf" srcId="{E5750683-01CB-4A4D-9C89-3A6DCA1633A8}" destId="{B5F77F95-2773-4230-820A-D60E3656090A}" srcOrd="0" destOrd="0" presId="urn:microsoft.com/office/officeart/2018/2/layout/IconVerticalSolidList"/>
    <dgm:cxn modelId="{61480725-3D5C-496A-A2BA-B042050A89B2}" srcId="{997A6D6D-863A-48CF-B0D9-04CF82DAA028}" destId="{E5750683-01CB-4A4D-9C89-3A6DCA1633A8}" srcOrd="3" destOrd="0" parTransId="{9F7C336F-AA1A-43D1-84F5-0D71861A7118}" sibTransId="{35CB158B-9942-487E-A7A7-F518397F1ABB}"/>
    <dgm:cxn modelId="{DF6BCC67-893A-4228-89D6-23A9E2DBF214}" type="presOf" srcId="{997A6D6D-863A-48CF-B0D9-04CF82DAA028}" destId="{218C0125-EBB9-47E8-BBAE-D9A60B84AE85}" srcOrd="0" destOrd="0" presId="urn:microsoft.com/office/officeart/2018/2/layout/IconVerticalSolidList"/>
    <dgm:cxn modelId="{D3396C68-8203-41EF-9AF4-974F90AC62B5}" type="presOf" srcId="{6B299DA9-C411-4397-8AEE-DE665E974EB5}" destId="{DDF4AB41-2BCB-4D64-80B5-94DC924B5E59}" srcOrd="0" destOrd="0" presId="urn:microsoft.com/office/officeart/2018/2/layout/IconVerticalSolidList"/>
    <dgm:cxn modelId="{B12D2572-89DE-4E6C-BB5B-56E33C348448}" srcId="{997A6D6D-863A-48CF-B0D9-04CF82DAA028}" destId="{74E033CA-8055-44BE-8362-AE0A5CF1E380}" srcOrd="2" destOrd="0" parTransId="{1623E132-6A31-47EF-ADAC-2330F20E8E15}" sibTransId="{502C1BAE-9D2F-453D-A421-BAABA426303C}"/>
    <dgm:cxn modelId="{41048458-7B3B-43D6-A560-F31D1E5DA990}" type="presOf" srcId="{5EBCC8F9-6573-47F1-BEE0-6EA849A33F6C}" destId="{1250CB72-803A-499F-9ACE-301C011AB373}" srcOrd="0" destOrd="0" presId="urn:microsoft.com/office/officeart/2018/2/layout/IconVerticalSolidList"/>
    <dgm:cxn modelId="{FED01C7A-6D1C-4A27-98F8-B1A1359FC291}" type="presOf" srcId="{F48BA27D-5B4D-4836-A617-261B6DD57F5C}" destId="{F61693AD-2355-4E8B-97C9-E412E1FAEAFE}" srcOrd="0" destOrd="0" presId="urn:microsoft.com/office/officeart/2018/2/layout/IconVerticalSolidList"/>
    <dgm:cxn modelId="{8B15C49C-8771-48E9-92AF-CDC05E2D0D23}" srcId="{997A6D6D-863A-48CF-B0D9-04CF82DAA028}" destId="{5EBCC8F9-6573-47F1-BEE0-6EA849A33F6C}" srcOrd="4" destOrd="0" parTransId="{9B1B702D-47C6-4899-A1E2-42AB60675C02}" sibTransId="{078630DC-2C3C-4A90-B8E9-44E4BF8F9C75}"/>
    <dgm:cxn modelId="{B5E1D79E-0C89-46FE-AE52-7D80FCAADA8B}" srcId="{997A6D6D-863A-48CF-B0D9-04CF82DAA028}" destId="{6B299DA9-C411-4397-8AEE-DE665E974EB5}" srcOrd="1" destOrd="0" parTransId="{8576B68F-F43F-42F0-A616-5DD952916C92}" sibTransId="{31B27216-4DCC-4B2D-A71E-3EC91CBA72A2}"/>
    <dgm:cxn modelId="{1D0AC1D6-84BF-4A5C-B9AD-A7A470D3ACD1}" srcId="{997A6D6D-863A-48CF-B0D9-04CF82DAA028}" destId="{F48BA27D-5B4D-4836-A617-261B6DD57F5C}" srcOrd="0" destOrd="0" parTransId="{B48E4600-0588-4241-83BE-E0FF2B9D893C}" sibTransId="{33521A40-7171-44D6-ADF4-71BDDAAA67B5}"/>
    <dgm:cxn modelId="{0BC09B7A-5325-4672-B140-511F3E0B93E8}" type="presParOf" srcId="{218C0125-EBB9-47E8-BBAE-D9A60B84AE85}" destId="{BAC7C657-CCCA-4E74-80CF-49891C85ADE9}" srcOrd="0" destOrd="0" presId="urn:microsoft.com/office/officeart/2018/2/layout/IconVerticalSolidList"/>
    <dgm:cxn modelId="{E8AA3690-EC22-41E1-ACB8-45B1BE9D1E8F}" type="presParOf" srcId="{BAC7C657-CCCA-4E74-80CF-49891C85ADE9}" destId="{281FBE9F-0639-4340-A0CC-F94D08B91F66}" srcOrd="0" destOrd="0" presId="urn:microsoft.com/office/officeart/2018/2/layout/IconVerticalSolidList"/>
    <dgm:cxn modelId="{AF14680A-BCBC-48C9-99DE-EB6364A70386}" type="presParOf" srcId="{BAC7C657-CCCA-4E74-80CF-49891C85ADE9}" destId="{7658C125-8818-4C92-A427-BB884CE3DA5E}" srcOrd="1" destOrd="0" presId="urn:microsoft.com/office/officeart/2018/2/layout/IconVerticalSolidList"/>
    <dgm:cxn modelId="{54E61811-E87D-4B53-91F8-914E633708BC}" type="presParOf" srcId="{BAC7C657-CCCA-4E74-80CF-49891C85ADE9}" destId="{EFE3B6AF-45D0-4CA8-847F-0A6688E65EDC}" srcOrd="2" destOrd="0" presId="urn:microsoft.com/office/officeart/2018/2/layout/IconVerticalSolidList"/>
    <dgm:cxn modelId="{C0B2C8FE-B567-4093-9DC4-88583D3B99EE}" type="presParOf" srcId="{BAC7C657-CCCA-4E74-80CF-49891C85ADE9}" destId="{F61693AD-2355-4E8B-97C9-E412E1FAEAFE}" srcOrd="3" destOrd="0" presId="urn:microsoft.com/office/officeart/2018/2/layout/IconVerticalSolidList"/>
    <dgm:cxn modelId="{8BEBF019-B78B-4FC6-8E7C-AEC2C78D14CF}" type="presParOf" srcId="{218C0125-EBB9-47E8-BBAE-D9A60B84AE85}" destId="{D14CCE11-EEDB-423A-A466-0C706A9F072C}" srcOrd="1" destOrd="0" presId="urn:microsoft.com/office/officeart/2018/2/layout/IconVerticalSolidList"/>
    <dgm:cxn modelId="{E2BEF385-BE20-44E3-91A7-827E04197748}" type="presParOf" srcId="{218C0125-EBB9-47E8-BBAE-D9A60B84AE85}" destId="{9EFC65B0-5DAE-4425-BD08-FB996B12BAAB}" srcOrd="2" destOrd="0" presId="urn:microsoft.com/office/officeart/2018/2/layout/IconVerticalSolidList"/>
    <dgm:cxn modelId="{A6CE7F0C-1A48-42B4-965F-75D21FD1E8E2}" type="presParOf" srcId="{9EFC65B0-5DAE-4425-BD08-FB996B12BAAB}" destId="{801D9E76-6608-4109-8DF2-F17300D5C248}" srcOrd="0" destOrd="0" presId="urn:microsoft.com/office/officeart/2018/2/layout/IconVerticalSolidList"/>
    <dgm:cxn modelId="{0FA2B58E-8EFB-46CE-BC11-DC4310A42464}" type="presParOf" srcId="{9EFC65B0-5DAE-4425-BD08-FB996B12BAAB}" destId="{EE29A58B-73CB-4F76-AC68-DF6EFF369922}" srcOrd="1" destOrd="0" presId="urn:microsoft.com/office/officeart/2018/2/layout/IconVerticalSolidList"/>
    <dgm:cxn modelId="{8FA17FCC-8ABC-48E8-A42A-6503FA3D14F0}" type="presParOf" srcId="{9EFC65B0-5DAE-4425-BD08-FB996B12BAAB}" destId="{EA03508E-EB6C-4979-9EE1-D5280E4B80FF}" srcOrd="2" destOrd="0" presId="urn:microsoft.com/office/officeart/2018/2/layout/IconVerticalSolidList"/>
    <dgm:cxn modelId="{266C0921-F472-46AB-AEFA-73696B26CD1A}" type="presParOf" srcId="{9EFC65B0-5DAE-4425-BD08-FB996B12BAAB}" destId="{DDF4AB41-2BCB-4D64-80B5-94DC924B5E59}" srcOrd="3" destOrd="0" presId="urn:microsoft.com/office/officeart/2018/2/layout/IconVerticalSolidList"/>
    <dgm:cxn modelId="{9CD404D3-786C-4C4D-A7C2-3C604D8C795B}" type="presParOf" srcId="{218C0125-EBB9-47E8-BBAE-D9A60B84AE85}" destId="{54D3B44A-D14B-486F-81B9-A11FEDB3418C}" srcOrd="3" destOrd="0" presId="urn:microsoft.com/office/officeart/2018/2/layout/IconVerticalSolidList"/>
    <dgm:cxn modelId="{61E2B4CE-71E1-48E8-AC44-C9AC90670C0A}" type="presParOf" srcId="{218C0125-EBB9-47E8-BBAE-D9A60B84AE85}" destId="{1A32EB4B-F5BE-4ADE-9864-C3C0ADEF0954}" srcOrd="4" destOrd="0" presId="urn:microsoft.com/office/officeart/2018/2/layout/IconVerticalSolidList"/>
    <dgm:cxn modelId="{13C0C127-56E2-4521-ABD6-F05CBA2CDAFA}" type="presParOf" srcId="{1A32EB4B-F5BE-4ADE-9864-C3C0ADEF0954}" destId="{DAE5AA66-6BBC-47EA-8C3C-A2DBD68877E5}" srcOrd="0" destOrd="0" presId="urn:microsoft.com/office/officeart/2018/2/layout/IconVerticalSolidList"/>
    <dgm:cxn modelId="{6D9A40DA-1D3C-4302-92DC-EF3986FF2837}" type="presParOf" srcId="{1A32EB4B-F5BE-4ADE-9864-C3C0ADEF0954}" destId="{4054BAFE-BF19-48C5-9663-BF57AFBF216C}" srcOrd="1" destOrd="0" presId="urn:microsoft.com/office/officeart/2018/2/layout/IconVerticalSolidList"/>
    <dgm:cxn modelId="{D3490A19-580A-4CE1-928D-EA2E1365192B}" type="presParOf" srcId="{1A32EB4B-F5BE-4ADE-9864-C3C0ADEF0954}" destId="{3223D226-9545-4A47-BDDA-6EAB222A0D5A}" srcOrd="2" destOrd="0" presId="urn:microsoft.com/office/officeart/2018/2/layout/IconVerticalSolidList"/>
    <dgm:cxn modelId="{9CA8808D-3125-4D24-ADCB-4CDC13D2BEB2}" type="presParOf" srcId="{1A32EB4B-F5BE-4ADE-9864-C3C0ADEF0954}" destId="{6E156821-7844-4948-BDC2-707B43292D50}" srcOrd="3" destOrd="0" presId="urn:microsoft.com/office/officeart/2018/2/layout/IconVerticalSolidList"/>
    <dgm:cxn modelId="{60916962-84C0-4CEA-BDFB-121A830F64BA}" type="presParOf" srcId="{218C0125-EBB9-47E8-BBAE-D9A60B84AE85}" destId="{810B7229-927F-4D2D-8F8B-3F067DBEB88C}" srcOrd="5" destOrd="0" presId="urn:microsoft.com/office/officeart/2018/2/layout/IconVerticalSolidList"/>
    <dgm:cxn modelId="{D63DA5A9-0ED3-4DA7-BEF6-B579492C307A}" type="presParOf" srcId="{218C0125-EBB9-47E8-BBAE-D9A60B84AE85}" destId="{B55B2C6A-6433-4201-8A65-63CA3E54D7B4}" srcOrd="6" destOrd="0" presId="urn:microsoft.com/office/officeart/2018/2/layout/IconVerticalSolidList"/>
    <dgm:cxn modelId="{7C0FBEAC-CE86-4CA6-BD3E-204D7CD98559}" type="presParOf" srcId="{B55B2C6A-6433-4201-8A65-63CA3E54D7B4}" destId="{EC02D0D6-58B5-4DA8-A8B6-40374F68B5B2}" srcOrd="0" destOrd="0" presId="urn:microsoft.com/office/officeart/2018/2/layout/IconVerticalSolidList"/>
    <dgm:cxn modelId="{256B488A-C080-4895-9A98-77E0165CA5E3}" type="presParOf" srcId="{B55B2C6A-6433-4201-8A65-63CA3E54D7B4}" destId="{9A513FE7-E069-49A7-9ACB-4ABF48AD5621}" srcOrd="1" destOrd="0" presId="urn:microsoft.com/office/officeart/2018/2/layout/IconVerticalSolidList"/>
    <dgm:cxn modelId="{A241C04A-E504-4A21-8E89-40E0F4EBF0FB}" type="presParOf" srcId="{B55B2C6A-6433-4201-8A65-63CA3E54D7B4}" destId="{4EE50854-2BDB-46B4-ABBA-CFB2CC7DF751}" srcOrd="2" destOrd="0" presId="urn:microsoft.com/office/officeart/2018/2/layout/IconVerticalSolidList"/>
    <dgm:cxn modelId="{7E69A3AE-9810-4963-8C0A-A7A483FB42DE}" type="presParOf" srcId="{B55B2C6A-6433-4201-8A65-63CA3E54D7B4}" destId="{B5F77F95-2773-4230-820A-D60E3656090A}" srcOrd="3" destOrd="0" presId="urn:microsoft.com/office/officeart/2018/2/layout/IconVerticalSolidList"/>
    <dgm:cxn modelId="{19583EB2-740C-4971-BB86-07C5DF873895}" type="presParOf" srcId="{218C0125-EBB9-47E8-BBAE-D9A60B84AE85}" destId="{A210BCEC-A479-4B1C-A2D0-9F13854434C2}" srcOrd="7" destOrd="0" presId="urn:microsoft.com/office/officeart/2018/2/layout/IconVerticalSolidList"/>
    <dgm:cxn modelId="{42C8CE70-7F75-4A2E-9041-07FD3F50DD47}" type="presParOf" srcId="{218C0125-EBB9-47E8-BBAE-D9A60B84AE85}" destId="{7776E7AA-CA43-4C7B-AF44-FD7A1D0EE00B}" srcOrd="8" destOrd="0" presId="urn:microsoft.com/office/officeart/2018/2/layout/IconVerticalSolidList"/>
    <dgm:cxn modelId="{D6D4EDB3-C654-4033-A522-2436C09148AA}" type="presParOf" srcId="{7776E7AA-CA43-4C7B-AF44-FD7A1D0EE00B}" destId="{F76F756F-7F96-48BE-854F-7B0C459AC7E8}" srcOrd="0" destOrd="0" presId="urn:microsoft.com/office/officeart/2018/2/layout/IconVerticalSolidList"/>
    <dgm:cxn modelId="{D8FFD87C-EA56-4047-8C79-CF5FB167C04D}" type="presParOf" srcId="{7776E7AA-CA43-4C7B-AF44-FD7A1D0EE00B}" destId="{E208B88E-830D-4193-8166-6B7FD5DC2454}" srcOrd="1" destOrd="0" presId="urn:microsoft.com/office/officeart/2018/2/layout/IconVerticalSolidList"/>
    <dgm:cxn modelId="{8E5AF9FF-7778-46BE-8CAB-910FF8CD3BD8}" type="presParOf" srcId="{7776E7AA-CA43-4C7B-AF44-FD7A1D0EE00B}" destId="{82B3010E-C27D-480C-91CF-8B9349BCD969}" srcOrd="2" destOrd="0" presId="urn:microsoft.com/office/officeart/2018/2/layout/IconVerticalSolidList"/>
    <dgm:cxn modelId="{7F81E8B8-C93C-41A3-ACA7-BC8BD573FFF8}" type="presParOf" srcId="{7776E7AA-CA43-4C7B-AF44-FD7A1D0EE00B}" destId="{1250CB72-803A-499F-9ACE-301C011AB37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FBE9F-0639-4340-A0CC-F94D08B91F66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8C125-8818-4C92-A427-BB884CE3DA5E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693AD-2355-4E8B-97C9-E412E1FAEAFE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 Goal</a:t>
          </a:r>
          <a:endParaRPr lang="en-US" sz="1900" kern="1200"/>
        </a:p>
      </dsp:txBody>
      <dsp:txXfrm>
        <a:off x="1074268" y="4366"/>
        <a:ext cx="3609680" cy="930102"/>
      </dsp:txXfrm>
    </dsp:sp>
    <dsp:sp modelId="{801D9E76-6608-4109-8DF2-F17300D5C248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29A58B-73CB-4F76-AC68-DF6EFF369922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4AB41-2BCB-4D64-80B5-94DC924B5E59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MVP Achievements</a:t>
          </a:r>
          <a:endParaRPr lang="en-US" sz="1900" kern="1200"/>
        </a:p>
      </dsp:txBody>
      <dsp:txXfrm>
        <a:off x="1074268" y="1166994"/>
        <a:ext cx="3609680" cy="930102"/>
      </dsp:txXfrm>
    </dsp:sp>
    <dsp:sp modelId="{DAE5AA66-6BBC-47EA-8C3C-A2DBD68877E5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54BAFE-BF19-48C5-9663-BF57AFBF216C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56821-7844-4948-BDC2-707B43292D50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Short-Term Target (Phase 2)</a:t>
          </a:r>
          <a:endParaRPr lang="en-US" sz="1900" kern="1200"/>
        </a:p>
      </dsp:txBody>
      <dsp:txXfrm>
        <a:off x="1074268" y="2329622"/>
        <a:ext cx="3609680" cy="930102"/>
      </dsp:txXfrm>
    </dsp:sp>
    <dsp:sp modelId="{EC02D0D6-58B5-4DA8-A8B6-40374F68B5B2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513FE7-E069-49A7-9ACB-4ABF48AD5621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77F95-2773-4230-820A-D60E3656090A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Phase 3 (If Selected):</a:t>
          </a:r>
        </a:p>
      </dsp:txBody>
      <dsp:txXfrm>
        <a:off x="1074268" y="3492250"/>
        <a:ext cx="3609680" cy="930102"/>
      </dsp:txXfrm>
    </dsp:sp>
    <dsp:sp modelId="{F76F756F-7F96-48BE-854F-7B0C459AC7E8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08B88E-830D-4193-8166-6B7FD5DC2454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50CB72-803A-499F-9ACE-301C011AB373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Vision:</a:t>
          </a:r>
        </a:p>
      </dsp:txBody>
      <dsp:txXfrm>
        <a:off x="1074268" y="4654878"/>
        <a:ext cx="3609680" cy="93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839CD-3517-CF38-45BA-FDBDECFCA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9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IntelliPart Validate – Hackathon MVP &amp;Immediate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itle 1">
            <a:extLst>
              <a:ext uri="{FF2B5EF4-FFF2-40B4-BE49-F238E27FC236}">
                <a16:creationId xmlns:a16="http://schemas.microsoft.com/office/drawing/2014/main" id="{39B30DE3-80C6-1681-B189-4F29D03DB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2335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051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82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Goal MVP Achievements</a:t>
            </a:r>
            <a:endParaRPr lang="en-US"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48307" y="841247"/>
            <a:ext cx="4110748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Project Goal: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Prevent duplicate part creation by centralizing all platform attributes and enabling conversational, context-aware part search for designers and stakeholders.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Build a reliable, real-time master data system for Mahindra AD.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MVP Achievements: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Local RAG pipeline (semantic + field-based search) for automotive parts Q&amp;A.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Fine-tuned embeddings, fast retrieval, and LLM-powered answer synthesis.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Clean, column-agnostic dataset; UI for natural language queries.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600" b="1">
                <a:solidFill>
                  <a:schemeClr val="tx2"/>
                </a:solidFill>
              </a:rPr>
              <a:t>- Directly addresses part reuse, standardization, and cost/cycle time reduction.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D23C3A-B782-267C-AC28-C16D267B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82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EF73AD-0E55-E044-FAC1-B26CAB446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Phase 2 Target (Short-Term)</a:t>
            </a:r>
            <a:endParaRPr lang="en-US"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l" defTabSz="914400">
              <a:lnSpc>
                <a:spcPct val="90000"/>
              </a:lnSpc>
            </a:pPr>
            <a:endParaRPr lang="en-US" sz="4200" b="1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5B743F-E67E-EEC8-F922-D12F889E3AD1}"/>
              </a:ext>
            </a:extLst>
          </p:cNvPr>
          <p:cNvSpPr txBox="1"/>
          <p:nvPr/>
        </p:nvSpPr>
        <p:spPr>
          <a:xfrm>
            <a:off x="4848307" y="841247"/>
            <a:ext cx="4297584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Expand dataset coverage and reliability of answers. 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Add more technical attribute extraction and field-level matching.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57150" algn="just" defTabSz="914400">
              <a:lnSpc>
                <a:spcPct val="90000"/>
              </a:lnSpc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Improve UI/UX for designer and stakeholder workflows.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Begin integration with real-time data sources.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Fine-tune LLM for technical attribute completion and context-aware Q&amp;A.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Enhance duplicate detection and part recommendation logic.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chemeClr val="tx2"/>
                </a:solidFill>
              </a:rPr>
              <a:t>Real-time updates and feedback loop for part reuse. </a:t>
            </a: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285750" indent="-228600" algn="just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342900" indent="-228600" algn="just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  <a:p>
            <a:pPr marL="57150" algn="just" defTabSz="914400">
              <a:lnSpc>
                <a:spcPct val="90000"/>
              </a:lnSpc>
            </a:pPr>
            <a:endParaRPr lang="en-US" sz="1600" b="1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7250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Color Cover">
            <a:extLst>
              <a:ext uri="{FF2B5EF4-FFF2-40B4-BE49-F238E27FC236}">
                <a16:creationId xmlns:a16="http://schemas.microsoft.com/office/drawing/2014/main" id="{815925C2-A704-4D47-B1C1-3FCA5251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olor Cover">
            <a:extLst>
              <a:ext uri="{FF2B5EF4-FFF2-40B4-BE49-F238E27FC236}">
                <a16:creationId xmlns:a16="http://schemas.microsoft.com/office/drawing/2014/main" id="{01D4315C-C23C-4FD3-98DF-08C29E229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E6B47BC-43FD-4C91-8BFF-B41B99A8A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548176" cy="6858000"/>
            <a:chOff x="651279" y="598259"/>
            <a:chExt cx="10889442" cy="5680742"/>
          </a:xfrm>
        </p:grpSpPr>
        <p:sp>
          <p:nvSpPr>
            <p:cNvPr id="59" name="Color">
              <a:extLst>
                <a:ext uri="{FF2B5EF4-FFF2-40B4-BE49-F238E27FC236}">
                  <a16:creationId xmlns:a16="http://schemas.microsoft.com/office/drawing/2014/main" id="{13038185-AC3C-4595-945F-25311424C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Color">
              <a:extLst>
                <a:ext uri="{FF2B5EF4-FFF2-40B4-BE49-F238E27FC236}">
                  <a16:creationId xmlns:a16="http://schemas.microsoft.com/office/drawing/2014/main" id="{75D51AA0-C095-4650-A361-B294320BF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3847200" cy="53400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Phase 3 and Beyond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8307" y="841247"/>
            <a:ext cx="3956882" cy="5340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Phase 3 (If Selected):</a:t>
            </a:r>
            <a:endParaRPr lang="en-US"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Predictive analytics: part performance, supplier reliability, end-of-life.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Pilot integration with PLM/CAD systems and attributes for validation.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Full digital twin/material passporting for lifecycle traceability.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Supply chain optimization: live supplier/lead time/cost data.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Collaborative design: multi-user, AI-driven part validation.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Continuous improvement: track and report on part reuse and sustainability impact.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Vision: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  <a:p>
            <a:pPr algn="just" defTabSz="914400">
              <a:lnSpc>
                <a:spcPct val="90000"/>
              </a:lnSpc>
              <a:spcAft>
                <a:spcPts val="600"/>
              </a:spcAft>
              <a:defRPr sz="1400"/>
            </a:pPr>
            <a:r>
              <a:rPr lang="en-US" sz="1500" b="1">
                <a:solidFill>
                  <a:schemeClr val="tx2"/>
                </a:solidFill>
              </a:rPr>
              <a:t>- Make </a:t>
            </a:r>
            <a:r>
              <a:rPr lang="en-US" sz="1500" b="1" err="1">
                <a:solidFill>
                  <a:schemeClr val="tx2"/>
                </a:solidFill>
              </a:rPr>
              <a:t>IntelliPart</a:t>
            </a:r>
            <a:r>
              <a:rPr lang="en-US" sz="1500" b="1">
                <a:solidFill>
                  <a:schemeClr val="tx2"/>
                </a:solidFill>
              </a:rPr>
              <a:t> Validate the central, intelligent master data and design validation tool for Mahindra—driving efficiency, cost savings, and sustainability.</a:t>
            </a:r>
            <a:endParaRPr lang="en-US" sz="1500" b="1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IntelliPart Validate – Hackathon MVP &amp;Immediate Impact</vt:lpstr>
      <vt:lpstr>Project Goal MVP Achievements</vt:lpstr>
      <vt:lpstr>Phase 2 Target (Short-Term) </vt:lpstr>
      <vt:lpstr>Phase 3 and Beyond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1</cp:revision>
  <dcterms:created xsi:type="dcterms:W3CDTF">2013-01-27T09:14:16Z</dcterms:created>
  <dcterms:modified xsi:type="dcterms:W3CDTF">2025-07-09T08:04:35Z</dcterms:modified>
  <cp:category/>
</cp:coreProperties>
</file>