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Amazon Lex</a:t>
          </a:r>
          <a:endParaRPr lang="en-US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Bot Configuration</a:t>
          </a:r>
          <a:endParaRPr lang="en-US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IAM Permissions</a:t>
          </a:r>
          <a:endParaRPr lang="en-US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Language Selection</a:t>
          </a:r>
          <a:endParaRPr lang="en-US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Intent </a:t>
          </a:r>
          <a:endParaRPr lang="en-US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D5741-223D-4A38-B1BD-55B9052E6ED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Slot </a:t>
          </a:r>
          <a:endParaRPr lang="en-US">
            <a:solidFill>
              <a:schemeClr val="tx1"/>
            </a:solidFill>
          </a:endParaRPr>
        </a:p>
      </dgm:t>
    </dgm:pt>
    <dgm:pt modelId="{286661F5-9600-4D9A-8D71-A64CDF76813D}" type="par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647EB0-3B43-4DAC-A287-8AE5E88111AF}" type="sib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BCF8E4-F90A-4927-A90C-E811AFCEE6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Context</a:t>
          </a:r>
          <a:endParaRPr lang="en-US">
            <a:solidFill>
              <a:schemeClr val="tx1"/>
            </a:solidFill>
          </a:endParaRPr>
        </a:p>
      </dgm:t>
    </dgm:pt>
    <dgm:pt modelId="{BD03DB17-DB73-4638-B2CC-AFF4C77B410B}" type="par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FE3FF6-378D-4E50-83EB-B2A944D2B684}" type="sib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442580-C78E-4CFE-8A04-A46C37897D4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Configuration</a:t>
          </a:r>
          <a:endParaRPr lang="en-US">
            <a:solidFill>
              <a:schemeClr val="tx1"/>
            </a:solidFill>
          </a:endParaRPr>
        </a:p>
      </dgm:t>
    </dgm:pt>
    <dgm:pt modelId="{A76806C0-8A0E-41E5-82FD-02537924DB85}" type="par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46542F-3238-45C1-A870-1CAAEE2A1029}" type="sib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05B94-5D34-4C87-BBA8-B6BC336553E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Build</a:t>
          </a:r>
          <a:endParaRPr lang="en-US">
            <a:solidFill>
              <a:schemeClr val="tx1"/>
            </a:solidFill>
          </a:endParaRPr>
        </a:p>
      </dgm:t>
    </dgm:pt>
    <dgm:pt modelId="{1E87197D-78E4-4456-849E-C3F05B958357}" type="par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F8340D-6B79-4831-A736-CF51EA29E120}" type="sib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3566-FFF8-48AE-A069-886F8565360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Test</a:t>
          </a:r>
          <a:endParaRPr lang="en-US">
            <a:solidFill>
              <a:schemeClr val="tx1"/>
            </a:solidFill>
          </a:endParaRPr>
        </a:p>
      </dgm:t>
    </dgm:pt>
    <dgm:pt modelId="{6E2EB226-2730-435E-9791-4A07958F3B45}" type="par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6444E3-0BEF-44E8-BAD1-D38CFB8C91D3}" type="sib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D0AC62-CD68-4ADE-B80D-DEE5AF7A93E9}" type="pres">
      <dgm:prSet presAssocID="{D70274F5-143B-4A54-9577-337BC76760EE}" presName="Name0" presStyleCnt="0">
        <dgm:presLayoutVars>
          <dgm:dir/>
          <dgm:resizeHandles val="exact"/>
        </dgm:presLayoutVars>
      </dgm:prSet>
      <dgm:spPr/>
    </dgm:pt>
    <dgm:pt modelId="{7D8F8431-8B81-49E6-823A-FDC892A9C0F8}" type="pres">
      <dgm:prSet presAssocID="{1B05CCE8-D4FF-41E2-8201-02EF16EA142E}" presName="node" presStyleLbl="node1" presStyleIdx="0" presStyleCnt="10">
        <dgm:presLayoutVars>
          <dgm:bulletEnabled val="1"/>
        </dgm:presLayoutVars>
      </dgm:prSet>
      <dgm:spPr/>
    </dgm:pt>
    <dgm:pt modelId="{1D4130DB-0683-464D-AA33-EBE5B4009627}" type="pres">
      <dgm:prSet presAssocID="{73B95FEF-6326-4574-B51A-82BE9390C49E}" presName="sibTrans" presStyleLbl="sibTrans1D1" presStyleIdx="0" presStyleCnt="9"/>
      <dgm:spPr/>
    </dgm:pt>
    <dgm:pt modelId="{DA547602-0F04-44DF-B03C-09AC31140A9D}" type="pres">
      <dgm:prSet presAssocID="{73B95FEF-6326-4574-B51A-82BE9390C49E}" presName="connectorText" presStyleLbl="sibTrans1D1" presStyleIdx="0" presStyleCnt="9"/>
      <dgm:spPr/>
    </dgm:pt>
    <dgm:pt modelId="{886AE48F-AA01-4FE4-8396-CDF3269CFFAF}" type="pres">
      <dgm:prSet presAssocID="{AD50D19A-7201-4EB6-82F9-6B029430EA74}" presName="node" presStyleLbl="node1" presStyleIdx="1" presStyleCnt="10">
        <dgm:presLayoutVars>
          <dgm:bulletEnabled val="1"/>
        </dgm:presLayoutVars>
      </dgm:prSet>
      <dgm:spPr/>
    </dgm:pt>
    <dgm:pt modelId="{305BB0AC-3CE6-48F2-911A-604282F93B5A}" type="pres">
      <dgm:prSet presAssocID="{41239701-C6F5-4727-989C-D030847F01BB}" presName="sibTrans" presStyleLbl="sibTrans1D1" presStyleIdx="1" presStyleCnt="9"/>
      <dgm:spPr/>
    </dgm:pt>
    <dgm:pt modelId="{A93E38D3-1607-4C73-B60F-374522A6BF97}" type="pres">
      <dgm:prSet presAssocID="{41239701-C6F5-4727-989C-D030847F01BB}" presName="connectorText" presStyleLbl="sibTrans1D1" presStyleIdx="1" presStyleCnt="9"/>
      <dgm:spPr/>
    </dgm:pt>
    <dgm:pt modelId="{11BB078F-63B2-4A48-A5C2-190931FD7660}" type="pres">
      <dgm:prSet presAssocID="{9F068343-1BAB-4174-8ED6-28A20C76EFE2}" presName="node" presStyleLbl="node1" presStyleIdx="2" presStyleCnt="10">
        <dgm:presLayoutVars>
          <dgm:bulletEnabled val="1"/>
        </dgm:presLayoutVars>
      </dgm:prSet>
      <dgm:spPr/>
    </dgm:pt>
    <dgm:pt modelId="{BFB6072E-C0F4-4034-8117-83C31CE92AE8}" type="pres">
      <dgm:prSet presAssocID="{E1A3F9C3-3B09-4636-AA01-2ACBC775B5D2}" presName="sibTrans" presStyleLbl="sibTrans1D1" presStyleIdx="2" presStyleCnt="9"/>
      <dgm:spPr/>
    </dgm:pt>
    <dgm:pt modelId="{E563867B-100D-45B6-ABA1-91C9611211AF}" type="pres">
      <dgm:prSet presAssocID="{E1A3F9C3-3B09-4636-AA01-2ACBC775B5D2}" presName="connectorText" presStyleLbl="sibTrans1D1" presStyleIdx="2" presStyleCnt="9"/>
      <dgm:spPr/>
    </dgm:pt>
    <dgm:pt modelId="{AEE40706-F4A0-4DFB-A5F3-D2C1DE363EC3}" type="pres">
      <dgm:prSet presAssocID="{093FFB4E-A60C-4FB1-8075-6C0CF524E863}" presName="node" presStyleLbl="node1" presStyleIdx="3" presStyleCnt="10">
        <dgm:presLayoutVars>
          <dgm:bulletEnabled val="1"/>
        </dgm:presLayoutVars>
      </dgm:prSet>
      <dgm:spPr/>
    </dgm:pt>
    <dgm:pt modelId="{77F4760C-8ED4-4CA7-A376-B9A5B939327B}" type="pres">
      <dgm:prSet presAssocID="{37E6C733-B72A-4F0D-B439-A79668594250}" presName="sibTrans" presStyleLbl="sibTrans1D1" presStyleIdx="3" presStyleCnt="9"/>
      <dgm:spPr/>
    </dgm:pt>
    <dgm:pt modelId="{882B1F0A-87AE-4732-918B-2CA07251F6A2}" type="pres">
      <dgm:prSet presAssocID="{37E6C733-B72A-4F0D-B439-A79668594250}" presName="connectorText" presStyleLbl="sibTrans1D1" presStyleIdx="3" presStyleCnt="9"/>
      <dgm:spPr/>
    </dgm:pt>
    <dgm:pt modelId="{531BB6EA-FF87-4072-B176-8298011D82A1}" type="pres">
      <dgm:prSet presAssocID="{953A17FD-FA01-490B-9A91-FC749C174653}" presName="node" presStyleLbl="node1" presStyleIdx="4" presStyleCnt="10">
        <dgm:presLayoutVars>
          <dgm:bulletEnabled val="1"/>
        </dgm:presLayoutVars>
      </dgm:prSet>
      <dgm:spPr/>
    </dgm:pt>
    <dgm:pt modelId="{DC0922D7-2D1D-457C-B9D1-78A6BE0B2F81}" type="pres">
      <dgm:prSet presAssocID="{C3B5B2EA-F75F-4E99-8A05-3DD834761D2C}" presName="sibTrans" presStyleLbl="sibTrans1D1" presStyleIdx="4" presStyleCnt="9"/>
      <dgm:spPr/>
    </dgm:pt>
    <dgm:pt modelId="{240E5BFD-ACDD-4A65-9804-690ED8DFBDB0}" type="pres">
      <dgm:prSet presAssocID="{C3B5B2EA-F75F-4E99-8A05-3DD834761D2C}" presName="connectorText" presStyleLbl="sibTrans1D1" presStyleIdx="4" presStyleCnt="9"/>
      <dgm:spPr/>
    </dgm:pt>
    <dgm:pt modelId="{9C40A1CF-B022-4130-A121-8C2C2678E352}" type="pres">
      <dgm:prSet presAssocID="{8B2D5741-223D-4A38-B1BD-55B9052E6EDE}" presName="node" presStyleLbl="node1" presStyleIdx="5" presStyleCnt="10">
        <dgm:presLayoutVars>
          <dgm:bulletEnabled val="1"/>
        </dgm:presLayoutVars>
      </dgm:prSet>
      <dgm:spPr/>
    </dgm:pt>
    <dgm:pt modelId="{FD0018DA-F243-4B40-BCB1-63A630356307}" type="pres">
      <dgm:prSet presAssocID="{75647EB0-3B43-4DAC-A287-8AE5E88111AF}" presName="sibTrans" presStyleLbl="sibTrans1D1" presStyleIdx="5" presStyleCnt="9"/>
      <dgm:spPr/>
    </dgm:pt>
    <dgm:pt modelId="{D61A774C-E33E-4FD5-8132-914C3A81341B}" type="pres">
      <dgm:prSet presAssocID="{75647EB0-3B43-4DAC-A287-8AE5E88111AF}" presName="connectorText" presStyleLbl="sibTrans1D1" presStyleIdx="5" presStyleCnt="9"/>
      <dgm:spPr/>
    </dgm:pt>
    <dgm:pt modelId="{06D615BD-E1F3-4DC5-8E8F-F61FBB727C3C}" type="pres">
      <dgm:prSet presAssocID="{A0BCF8E4-F90A-4927-A90C-E811AFCEE619}" presName="node" presStyleLbl="node1" presStyleIdx="6" presStyleCnt="10">
        <dgm:presLayoutVars>
          <dgm:bulletEnabled val="1"/>
        </dgm:presLayoutVars>
      </dgm:prSet>
      <dgm:spPr/>
    </dgm:pt>
    <dgm:pt modelId="{23826FFE-3E44-4696-9C53-435024383715}" type="pres">
      <dgm:prSet presAssocID="{FCFE3FF6-378D-4E50-83EB-B2A944D2B684}" presName="sibTrans" presStyleLbl="sibTrans1D1" presStyleIdx="6" presStyleCnt="9"/>
      <dgm:spPr/>
    </dgm:pt>
    <dgm:pt modelId="{BF777618-C92C-445F-BD5B-35F75B781B5D}" type="pres">
      <dgm:prSet presAssocID="{FCFE3FF6-378D-4E50-83EB-B2A944D2B684}" presName="connectorText" presStyleLbl="sibTrans1D1" presStyleIdx="6" presStyleCnt="9"/>
      <dgm:spPr/>
    </dgm:pt>
    <dgm:pt modelId="{968BBDEF-F83D-446B-A31E-748A9EB20DCE}" type="pres">
      <dgm:prSet presAssocID="{80442580-C78E-4CFE-8A04-A46C37897D45}" presName="node" presStyleLbl="node1" presStyleIdx="7" presStyleCnt="10">
        <dgm:presLayoutVars>
          <dgm:bulletEnabled val="1"/>
        </dgm:presLayoutVars>
      </dgm:prSet>
      <dgm:spPr/>
    </dgm:pt>
    <dgm:pt modelId="{36B01757-2465-4888-A23D-886A71433460}" type="pres">
      <dgm:prSet presAssocID="{3A46542F-3238-45C1-A870-1CAAEE2A1029}" presName="sibTrans" presStyleLbl="sibTrans1D1" presStyleIdx="7" presStyleCnt="9"/>
      <dgm:spPr/>
    </dgm:pt>
    <dgm:pt modelId="{37EBA8E9-4B1B-40A9-BA66-7290E4F38E2B}" type="pres">
      <dgm:prSet presAssocID="{3A46542F-3238-45C1-A870-1CAAEE2A1029}" presName="connectorText" presStyleLbl="sibTrans1D1" presStyleIdx="7" presStyleCnt="9"/>
      <dgm:spPr/>
    </dgm:pt>
    <dgm:pt modelId="{0DE38B8E-8E65-4A96-9AF5-4D7B60370D32}" type="pres">
      <dgm:prSet presAssocID="{A2B05B94-5D34-4C87-BBA8-B6BC336553E1}" presName="node" presStyleLbl="node1" presStyleIdx="8" presStyleCnt="10">
        <dgm:presLayoutVars>
          <dgm:bulletEnabled val="1"/>
        </dgm:presLayoutVars>
      </dgm:prSet>
      <dgm:spPr/>
    </dgm:pt>
    <dgm:pt modelId="{07F8209F-E269-4053-95C0-C91BE3271539}" type="pres">
      <dgm:prSet presAssocID="{4BF8340D-6B79-4831-A736-CF51EA29E120}" presName="sibTrans" presStyleLbl="sibTrans1D1" presStyleIdx="8" presStyleCnt="9"/>
      <dgm:spPr/>
    </dgm:pt>
    <dgm:pt modelId="{A13943ED-2887-4118-9E9E-D9A0AB0A20D5}" type="pres">
      <dgm:prSet presAssocID="{4BF8340D-6B79-4831-A736-CF51EA29E120}" presName="connectorText" presStyleLbl="sibTrans1D1" presStyleIdx="8" presStyleCnt="9"/>
      <dgm:spPr/>
    </dgm:pt>
    <dgm:pt modelId="{A5D9CB27-018C-4B5D-A18E-65AA08964FD1}" type="pres">
      <dgm:prSet presAssocID="{38D53566-FFF8-48AE-A069-886F8565360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227B809-4AA6-4DD8-8990-214365D0AA05}" type="presOf" srcId="{FCFE3FF6-378D-4E50-83EB-B2A944D2B684}" destId="{BF777618-C92C-445F-BD5B-35F75B781B5D}" srcOrd="1" destOrd="0" presId="urn:microsoft.com/office/officeart/2005/8/layout/bProcess3"/>
    <dgm:cxn modelId="{47D66C13-BE07-4CE5-B6E0-2C13C641DD37}" type="presOf" srcId="{75647EB0-3B43-4DAC-A287-8AE5E88111AF}" destId="{D61A774C-E33E-4FD5-8132-914C3A81341B}" srcOrd="1" destOrd="0" presId="urn:microsoft.com/office/officeart/2005/8/layout/bProcess3"/>
    <dgm:cxn modelId="{8A9DFB1A-35BC-47AE-93B1-181DBF45663B}" srcId="{D70274F5-143B-4A54-9577-337BC76760EE}" destId="{80442580-C78E-4CFE-8A04-A46C37897D45}" srcOrd="7" destOrd="0" parTransId="{A76806C0-8A0E-41E5-82FD-02537924DB85}" sibTransId="{3A46542F-3238-45C1-A870-1CAAEE2A1029}"/>
    <dgm:cxn modelId="{78B2581B-6AC7-4832-81AF-060B4985F394}" type="presOf" srcId="{E1A3F9C3-3B09-4636-AA01-2ACBC775B5D2}" destId="{E563867B-100D-45B6-ABA1-91C9611211AF}" srcOrd="1" destOrd="0" presId="urn:microsoft.com/office/officeart/2005/8/layout/bProcess3"/>
    <dgm:cxn modelId="{B63F0B1C-6825-48F8-B8A0-803B7BADD5E0}" type="presOf" srcId="{73B95FEF-6326-4574-B51A-82BE9390C49E}" destId="{1D4130DB-0683-464D-AA33-EBE5B4009627}" srcOrd="0" destOrd="0" presId="urn:microsoft.com/office/officeart/2005/8/layout/bProcess3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87ACB02A-0BEC-4F65-839E-AFFAB89FF504}" srcId="{D70274F5-143B-4A54-9577-337BC76760EE}" destId="{8B2D5741-223D-4A38-B1BD-55B9052E6EDE}" srcOrd="5" destOrd="0" parTransId="{286661F5-9600-4D9A-8D71-A64CDF76813D}" sibTransId="{75647EB0-3B43-4DAC-A287-8AE5E88111AF}"/>
    <dgm:cxn modelId="{64339231-015F-4C43-BBA1-4508A95146AA}" type="presOf" srcId="{A0BCF8E4-F90A-4927-A90C-E811AFCEE619}" destId="{06D615BD-E1F3-4DC5-8E8F-F61FBB727C3C}" srcOrd="0" destOrd="0" presId="urn:microsoft.com/office/officeart/2005/8/layout/bProcess3"/>
    <dgm:cxn modelId="{6707BC35-0ECC-425D-A222-ED4DEFBEF1AD}" type="presOf" srcId="{38D53566-FFF8-48AE-A069-886F85653607}" destId="{A5D9CB27-018C-4B5D-A18E-65AA08964FD1}" srcOrd="0" destOrd="0" presId="urn:microsoft.com/office/officeart/2005/8/layout/bProcess3"/>
    <dgm:cxn modelId="{5D77F136-8E35-4295-9E85-F1C5BF279B40}" type="presOf" srcId="{A2B05B94-5D34-4C87-BBA8-B6BC336553E1}" destId="{0DE38B8E-8E65-4A96-9AF5-4D7B60370D32}" srcOrd="0" destOrd="0" presId="urn:microsoft.com/office/officeart/2005/8/layout/bProcess3"/>
    <dgm:cxn modelId="{DEBC0938-7910-44CD-8B9A-5A67F04D3C81}" type="presOf" srcId="{AD50D19A-7201-4EB6-82F9-6B029430EA74}" destId="{886AE48F-AA01-4FE4-8396-CDF3269CFFAF}" srcOrd="0" destOrd="0" presId="urn:microsoft.com/office/officeart/2005/8/layout/bProcess3"/>
    <dgm:cxn modelId="{B1FFB33D-9317-4470-BD84-1459124E8CE3}" type="presOf" srcId="{E1A3F9C3-3B09-4636-AA01-2ACBC775B5D2}" destId="{BFB6072E-C0F4-4034-8117-83C31CE92AE8}" srcOrd="0" destOrd="0" presId="urn:microsoft.com/office/officeart/2005/8/layout/bProcess3"/>
    <dgm:cxn modelId="{EF474A5E-8680-47C5-8E2A-29B75DF364EE}" type="presOf" srcId="{80442580-C78E-4CFE-8A04-A46C37897D45}" destId="{968BBDEF-F83D-446B-A31E-748A9EB20DCE}" srcOrd="0" destOrd="0" presId="urn:microsoft.com/office/officeart/2005/8/layout/bProcess3"/>
    <dgm:cxn modelId="{F8DE9C5F-E3A0-4880-A175-06D223538261}" type="presOf" srcId="{9F068343-1BAB-4174-8ED6-28A20C76EFE2}" destId="{11BB078F-63B2-4A48-A5C2-190931FD7660}" srcOrd="0" destOrd="0" presId="urn:microsoft.com/office/officeart/2005/8/layout/bProcess3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04201C45-6ED0-4340-8473-68640360DB83}" type="presOf" srcId="{4BF8340D-6B79-4831-A736-CF51EA29E120}" destId="{07F8209F-E269-4053-95C0-C91BE3271539}" srcOrd="0" destOrd="0" presId="urn:microsoft.com/office/officeart/2005/8/layout/bProcess3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A4EA3C54-EC0D-462A-AEF5-D0D84584FE13}" type="presOf" srcId="{1B05CCE8-D4FF-41E2-8201-02EF16EA142E}" destId="{7D8F8431-8B81-49E6-823A-FDC892A9C0F8}" srcOrd="0" destOrd="0" presId="urn:microsoft.com/office/officeart/2005/8/layout/bProcess3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36D11A77-01EF-448F-9726-E8655D323DAD}" type="presOf" srcId="{C3B5B2EA-F75F-4E99-8A05-3DD834761D2C}" destId="{240E5BFD-ACDD-4A65-9804-690ED8DFBDB0}" srcOrd="1" destOrd="0" presId="urn:microsoft.com/office/officeart/2005/8/layout/bProcess3"/>
    <dgm:cxn modelId="{11FC2A78-1C9A-4634-AD67-17BDA4FB6A92}" type="presOf" srcId="{41239701-C6F5-4727-989C-D030847F01BB}" destId="{A93E38D3-1607-4C73-B60F-374522A6BF97}" srcOrd="1" destOrd="0" presId="urn:microsoft.com/office/officeart/2005/8/layout/bProcess3"/>
    <dgm:cxn modelId="{E17EE47B-2F83-4FD8-94E5-F6409DA6B697}" type="presOf" srcId="{73B95FEF-6326-4574-B51A-82BE9390C49E}" destId="{DA547602-0F04-44DF-B03C-09AC31140A9D}" srcOrd="1" destOrd="0" presId="urn:microsoft.com/office/officeart/2005/8/layout/bProcess3"/>
    <dgm:cxn modelId="{9DD8F685-F742-4130-82FC-3D1A80BAF653}" type="presOf" srcId="{41239701-C6F5-4727-989C-D030847F01BB}" destId="{305BB0AC-3CE6-48F2-911A-604282F93B5A}" srcOrd="0" destOrd="0" presId="urn:microsoft.com/office/officeart/2005/8/layout/bProcess3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F6A2FC96-353A-417D-ACF6-7239F8B37E43}" type="presOf" srcId="{953A17FD-FA01-490B-9A91-FC749C174653}" destId="{531BB6EA-FF87-4072-B176-8298011D82A1}" srcOrd="0" destOrd="0" presId="urn:microsoft.com/office/officeart/2005/8/layout/bProcess3"/>
    <dgm:cxn modelId="{A77B91A1-BBF6-4658-815F-F257B0FBF27B}" type="presOf" srcId="{75647EB0-3B43-4DAC-A287-8AE5E88111AF}" destId="{FD0018DA-F243-4B40-BCB1-63A630356307}" srcOrd="0" destOrd="0" presId="urn:microsoft.com/office/officeart/2005/8/layout/bProcess3"/>
    <dgm:cxn modelId="{80E60EA9-DF5E-4C77-8C4E-75320BECA23F}" srcId="{D70274F5-143B-4A54-9577-337BC76760EE}" destId="{A0BCF8E4-F90A-4927-A90C-E811AFCEE619}" srcOrd="6" destOrd="0" parTransId="{BD03DB17-DB73-4638-B2CC-AFF4C77B410B}" sibTransId="{FCFE3FF6-378D-4E50-83EB-B2A944D2B684}"/>
    <dgm:cxn modelId="{B65C03B6-91B4-40DA-AE31-B8D4332D1A30}" type="presOf" srcId="{37E6C733-B72A-4F0D-B439-A79668594250}" destId="{77F4760C-8ED4-4CA7-A376-B9A5B939327B}" srcOrd="0" destOrd="0" presId="urn:microsoft.com/office/officeart/2005/8/layout/bProcess3"/>
    <dgm:cxn modelId="{4424AFB7-4023-4953-85F9-E4AD1536229C}" srcId="{D70274F5-143B-4A54-9577-337BC76760EE}" destId="{38D53566-FFF8-48AE-A069-886F85653607}" srcOrd="9" destOrd="0" parTransId="{6E2EB226-2730-435E-9791-4A07958F3B45}" sibTransId="{506444E3-0BEF-44E8-BAD1-D38CFB8C91D3}"/>
    <dgm:cxn modelId="{D92074C2-CCD9-42A7-A9B1-1B47456EA617}" type="presOf" srcId="{3A46542F-3238-45C1-A870-1CAAEE2A1029}" destId="{36B01757-2465-4888-A23D-886A71433460}" srcOrd="0" destOrd="0" presId="urn:microsoft.com/office/officeart/2005/8/layout/bProcess3"/>
    <dgm:cxn modelId="{E7C5E7C7-E074-4A95-9D44-DC5BF1EE2284}" srcId="{D70274F5-143B-4A54-9577-337BC76760EE}" destId="{A2B05B94-5D34-4C87-BBA8-B6BC336553E1}" srcOrd="8" destOrd="0" parTransId="{1E87197D-78E4-4456-849E-C3F05B958357}" sibTransId="{4BF8340D-6B79-4831-A736-CF51EA29E120}"/>
    <dgm:cxn modelId="{169B1ECD-94C1-4CB7-8086-3C192BC6BD86}" type="presOf" srcId="{D70274F5-143B-4A54-9577-337BC76760EE}" destId="{39D0AC62-CD68-4ADE-B80D-DEE5AF7A93E9}" srcOrd="0" destOrd="0" presId="urn:microsoft.com/office/officeart/2005/8/layout/bProcess3"/>
    <dgm:cxn modelId="{11D80AD9-4BFA-44C1-A91F-BAC28E99640E}" type="presOf" srcId="{093FFB4E-A60C-4FB1-8075-6C0CF524E863}" destId="{AEE40706-F4A0-4DFB-A5F3-D2C1DE363EC3}" srcOrd="0" destOrd="0" presId="urn:microsoft.com/office/officeart/2005/8/layout/bProcess3"/>
    <dgm:cxn modelId="{8887CFE5-3EFA-4EDE-B6AF-17ED5C20CFFD}" type="presOf" srcId="{37E6C733-B72A-4F0D-B439-A79668594250}" destId="{882B1F0A-87AE-4732-918B-2CA07251F6A2}" srcOrd="1" destOrd="0" presId="urn:microsoft.com/office/officeart/2005/8/layout/bProcess3"/>
    <dgm:cxn modelId="{8182B8E6-AAF4-4A52-B122-24D1D6437D54}" type="presOf" srcId="{FCFE3FF6-378D-4E50-83EB-B2A944D2B684}" destId="{23826FFE-3E44-4696-9C53-435024383715}" srcOrd="0" destOrd="0" presId="urn:microsoft.com/office/officeart/2005/8/layout/bProcess3"/>
    <dgm:cxn modelId="{69AD08EC-4579-45CF-9F06-B4815BA127D9}" type="presOf" srcId="{8B2D5741-223D-4A38-B1BD-55B9052E6EDE}" destId="{9C40A1CF-B022-4130-A121-8C2C2678E352}" srcOrd="0" destOrd="0" presId="urn:microsoft.com/office/officeart/2005/8/layout/bProcess3"/>
    <dgm:cxn modelId="{874D28FC-4CE6-42D4-9F2A-025388B7EABA}" type="presOf" srcId="{3A46542F-3238-45C1-A870-1CAAEE2A1029}" destId="{37EBA8E9-4B1B-40A9-BA66-7290E4F38E2B}" srcOrd="1" destOrd="0" presId="urn:microsoft.com/office/officeart/2005/8/layout/bProcess3"/>
    <dgm:cxn modelId="{ABAC46FC-D0D0-4CB5-B957-9272418618FC}" type="presOf" srcId="{C3B5B2EA-F75F-4E99-8A05-3DD834761D2C}" destId="{DC0922D7-2D1D-457C-B9D1-78A6BE0B2F81}" srcOrd="0" destOrd="0" presId="urn:microsoft.com/office/officeart/2005/8/layout/bProcess3"/>
    <dgm:cxn modelId="{01987DFF-8365-4555-9077-3E595C4A69F8}" type="presOf" srcId="{4BF8340D-6B79-4831-A736-CF51EA29E120}" destId="{A13943ED-2887-4118-9E9E-D9A0AB0A20D5}" srcOrd="1" destOrd="0" presId="urn:microsoft.com/office/officeart/2005/8/layout/bProcess3"/>
    <dgm:cxn modelId="{957BACD9-1313-4D13-8C28-01096B292F9F}" type="presParOf" srcId="{39D0AC62-CD68-4ADE-B80D-DEE5AF7A93E9}" destId="{7D8F8431-8B81-49E6-823A-FDC892A9C0F8}" srcOrd="0" destOrd="0" presId="urn:microsoft.com/office/officeart/2005/8/layout/bProcess3"/>
    <dgm:cxn modelId="{79057BAD-8CE5-41F1-B261-3316D9A852F9}" type="presParOf" srcId="{39D0AC62-CD68-4ADE-B80D-DEE5AF7A93E9}" destId="{1D4130DB-0683-464D-AA33-EBE5B4009627}" srcOrd="1" destOrd="0" presId="urn:microsoft.com/office/officeart/2005/8/layout/bProcess3"/>
    <dgm:cxn modelId="{5F6E91C1-D7A2-4ED1-9851-C2407408A82B}" type="presParOf" srcId="{1D4130DB-0683-464D-AA33-EBE5B4009627}" destId="{DA547602-0F04-44DF-B03C-09AC31140A9D}" srcOrd="0" destOrd="0" presId="urn:microsoft.com/office/officeart/2005/8/layout/bProcess3"/>
    <dgm:cxn modelId="{52AB9A54-A92E-4F5E-B018-75C7E53E42FC}" type="presParOf" srcId="{39D0AC62-CD68-4ADE-B80D-DEE5AF7A93E9}" destId="{886AE48F-AA01-4FE4-8396-CDF3269CFFAF}" srcOrd="2" destOrd="0" presId="urn:microsoft.com/office/officeart/2005/8/layout/bProcess3"/>
    <dgm:cxn modelId="{4B4CE584-DA69-4B86-A457-E9BEBB182528}" type="presParOf" srcId="{39D0AC62-CD68-4ADE-B80D-DEE5AF7A93E9}" destId="{305BB0AC-3CE6-48F2-911A-604282F93B5A}" srcOrd="3" destOrd="0" presId="urn:microsoft.com/office/officeart/2005/8/layout/bProcess3"/>
    <dgm:cxn modelId="{D90BCD22-E51D-437C-A016-883AC7A79B06}" type="presParOf" srcId="{305BB0AC-3CE6-48F2-911A-604282F93B5A}" destId="{A93E38D3-1607-4C73-B60F-374522A6BF97}" srcOrd="0" destOrd="0" presId="urn:microsoft.com/office/officeart/2005/8/layout/bProcess3"/>
    <dgm:cxn modelId="{E2CB43D8-59B7-4C99-8B8C-B907AD9F1A29}" type="presParOf" srcId="{39D0AC62-CD68-4ADE-B80D-DEE5AF7A93E9}" destId="{11BB078F-63B2-4A48-A5C2-190931FD7660}" srcOrd="4" destOrd="0" presId="urn:microsoft.com/office/officeart/2005/8/layout/bProcess3"/>
    <dgm:cxn modelId="{98176335-31F8-435A-B70B-8E575F4FFA5C}" type="presParOf" srcId="{39D0AC62-CD68-4ADE-B80D-DEE5AF7A93E9}" destId="{BFB6072E-C0F4-4034-8117-83C31CE92AE8}" srcOrd="5" destOrd="0" presId="urn:microsoft.com/office/officeart/2005/8/layout/bProcess3"/>
    <dgm:cxn modelId="{57B13F50-3B54-4C2F-8FEB-76709DF6B6CC}" type="presParOf" srcId="{BFB6072E-C0F4-4034-8117-83C31CE92AE8}" destId="{E563867B-100D-45B6-ABA1-91C9611211AF}" srcOrd="0" destOrd="0" presId="urn:microsoft.com/office/officeart/2005/8/layout/bProcess3"/>
    <dgm:cxn modelId="{C1CC4DEB-C982-4BD1-BFC7-2FAC72502E26}" type="presParOf" srcId="{39D0AC62-CD68-4ADE-B80D-DEE5AF7A93E9}" destId="{AEE40706-F4A0-4DFB-A5F3-D2C1DE363EC3}" srcOrd="6" destOrd="0" presId="urn:microsoft.com/office/officeart/2005/8/layout/bProcess3"/>
    <dgm:cxn modelId="{B56EF77C-AA24-44F2-BBE4-43C707E0E494}" type="presParOf" srcId="{39D0AC62-CD68-4ADE-B80D-DEE5AF7A93E9}" destId="{77F4760C-8ED4-4CA7-A376-B9A5B939327B}" srcOrd="7" destOrd="0" presId="urn:microsoft.com/office/officeart/2005/8/layout/bProcess3"/>
    <dgm:cxn modelId="{B329F168-3CC3-48B7-9D77-E8874CF10C1F}" type="presParOf" srcId="{77F4760C-8ED4-4CA7-A376-B9A5B939327B}" destId="{882B1F0A-87AE-4732-918B-2CA07251F6A2}" srcOrd="0" destOrd="0" presId="urn:microsoft.com/office/officeart/2005/8/layout/bProcess3"/>
    <dgm:cxn modelId="{B580B209-E96F-436E-B0CE-8E7CC6F7CAC4}" type="presParOf" srcId="{39D0AC62-CD68-4ADE-B80D-DEE5AF7A93E9}" destId="{531BB6EA-FF87-4072-B176-8298011D82A1}" srcOrd="8" destOrd="0" presId="urn:microsoft.com/office/officeart/2005/8/layout/bProcess3"/>
    <dgm:cxn modelId="{A1259816-DF2F-41F1-9342-2C926D375871}" type="presParOf" srcId="{39D0AC62-CD68-4ADE-B80D-DEE5AF7A93E9}" destId="{DC0922D7-2D1D-457C-B9D1-78A6BE0B2F81}" srcOrd="9" destOrd="0" presId="urn:microsoft.com/office/officeart/2005/8/layout/bProcess3"/>
    <dgm:cxn modelId="{29B7F058-0FA2-494A-A33A-9524EAB6A483}" type="presParOf" srcId="{DC0922D7-2D1D-457C-B9D1-78A6BE0B2F81}" destId="{240E5BFD-ACDD-4A65-9804-690ED8DFBDB0}" srcOrd="0" destOrd="0" presId="urn:microsoft.com/office/officeart/2005/8/layout/bProcess3"/>
    <dgm:cxn modelId="{1150053D-A228-4F6B-A339-8A9141FDAC2E}" type="presParOf" srcId="{39D0AC62-CD68-4ADE-B80D-DEE5AF7A93E9}" destId="{9C40A1CF-B022-4130-A121-8C2C2678E352}" srcOrd="10" destOrd="0" presId="urn:microsoft.com/office/officeart/2005/8/layout/bProcess3"/>
    <dgm:cxn modelId="{894394B7-40C2-4440-80A9-3292D058E009}" type="presParOf" srcId="{39D0AC62-CD68-4ADE-B80D-DEE5AF7A93E9}" destId="{FD0018DA-F243-4B40-BCB1-63A630356307}" srcOrd="11" destOrd="0" presId="urn:microsoft.com/office/officeart/2005/8/layout/bProcess3"/>
    <dgm:cxn modelId="{258A0BA4-27DE-4087-8113-9DFB08B979AA}" type="presParOf" srcId="{FD0018DA-F243-4B40-BCB1-63A630356307}" destId="{D61A774C-E33E-4FD5-8132-914C3A81341B}" srcOrd="0" destOrd="0" presId="urn:microsoft.com/office/officeart/2005/8/layout/bProcess3"/>
    <dgm:cxn modelId="{26BBC4FA-2838-4A7C-A593-F0AEF0F709D1}" type="presParOf" srcId="{39D0AC62-CD68-4ADE-B80D-DEE5AF7A93E9}" destId="{06D615BD-E1F3-4DC5-8E8F-F61FBB727C3C}" srcOrd="12" destOrd="0" presId="urn:microsoft.com/office/officeart/2005/8/layout/bProcess3"/>
    <dgm:cxn modelId="{3645061C-7BC2-4AC7-8982-93E85096EF19}" type="presParOf" srcId="{39D0AC62-CD68-4ADE-B80D-DEE5AF7A93E9}" destId="{23826FFE-3E44-4696-9C53-435024383715}" srcOrd="13" destOrd="0" presId="urn:microsoft.com/office/officeart/2005/8/layout/bProcess3"/>
    <dgm:cxn modelId="{D8560C5A-F0E4-4A1E-956B-6575B047FB1F}" type="presParOf" srcId="{23826FFE-3E44-4696-9C53-435024383715}" destId="{BF777618-C92C-445F-BD5B-35F75B781B5D}" srcOrd="0" destOrd="0" presId="urn:microsoft.com/office/officeart/2005/8/layout/bProcess3"/>
    <dgm:cxn modelId="{D6B3CEF9-39D3-48B4-BCEC-7C8A0F6A0AE1}" type="presParOf" srcId="{39D0AC62-CD68-4ADE-B80D-DEE5AF7A93E9}" destId="{968BBDEF-F83D-446B-A31E-748A9EB20DCE}" srcOrd="14" destOrd="0" presId="urn:microsoft.com/office/officeart/2005/8/layout/bProcess3"/>
    <dgm:cxn modelId="{D7613D99-D17F-4D3F-B441-8906D2FD7A43}" type="presParOf" srcId="{39D0AC62-CD68-4ADE-B80D-DEE5AF7A93E9}" destId="{36B01757-2465-4888-A23D-886A71433460}" srcOrd="15" destOrd="0" presId="urn:microsoft.com/office/officeart/2005/8/layout/bProcess3"/>
    <dgm:cxn modelId="{72D88EF1-96EA-4EE8-A9B3-A35B166E632E}" type="presParOf" srcId="{36B01757-2465-4888-A23D-886A71433460}" destId="{37EBA8E9-4B1B-40A9-BA66-7290E4F38E2B}" srcOrd="0" destOrd="0" presId="urn:microsoft.com/office/officeart/2005/8/layout/bProcess3"/>
    <dgm:cxn modelId="{34CEEBF3-4FA1-46C3-B926-C5CB18F68167}" type="presParOf" srcId="{39D0AC62-CD68-4ADE-B80D-DEE5AF7A93E9}" destId="{0DE38B8E-8E65-4A96-9AF5-4D7B60370D32}" srcOrd="16" destOrd="0" presId="urn:microsoft.com/office/officeart/2005/8/layout/bProcess3"/>
    <dgm:cxn modelId="{59911ADF-1E30-43B1-A856-0172D0F7C1D5}" type="presParOf" srcId="{39D0AC62-CD68-4ADE-B80D-DEE5AF7A93E9}" destId="{07F8209F-E269-4053-95C0-C91BE3271539}" srcOrd="17" destOrd="0" presId="urn:microsoft.com/office/officeart/2005/8/layout/bProcess3"/>
    <dgm:cxn modelId="{56687D3B-D3F7-43B6-839C-0B75B834A4A2}" type="presParOf" srcId="{07F8209F-E269-4053-95C0-C91BE3271539}" destId="{A13943ED-2887-4118-9E9E-D9A0AB0A20D5}" srcOrd="0" destOrd="0" presId="urn:microsoft.com/office/officeart/2005/8/layout/bProcess3"/>
    <dgm:cxn modelId="{045E249B-41C7-4CF8-B688-6C155A23D670}" type="presParOf" srcId="{39D0AC62-CD68-4ADE-B80D-DEE5AF7A93E9}" destId="{A5D9CB27-018C-4B5D-A18E-65AA08964FD1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Amazon Lambda</a:t>
          </a:r>
          <a:endParaRPr lang="en-US" dirty="0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Create basic Function</a:t>
          </a:r>
          <a:endParaRPr lang="en-US" dirty="0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Update Lambda Function</a:t>
          </a:r>
          <a:endParaRPr lang="en-US" dirty="0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Build</a:t>
          </a:r>
          <a:endParaRPr lang="en-US" dirty="0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 </a:t>
          </a:r>
          <a:endParaRPr lang="en-US" dirty="0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00338-18F9-4B6F-9DEC-EDDA9A505808}" type="pres">
      <dgm:prSet presAssocID="{D70274F5-143B-4A54-9577-337BC76760E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0B5CC5-2F4D-4822-B955-0AA8D35E15ED}" type="pres">
      <dgm:prSet presAssocID="{1B05CCE8-D4FF-41E2-8201-02EF16EA142E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EBF62CF-3DC9-4A02-8CC9-879E73EA6C5D}" type="pres">
      <dgm:prSet presAssocID="{1B05CCE8-D4FF-41E2-8201-02EF16EA142E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E45A3-CE55-434F-8196-FE6789EF53D4}" type="pres">
      <dgm:prSet presAssocID="{1B05CCE8-D4FF-41E2-8201-02EF16EA142E}" presName="accentShape_1" presStyleCnt="0"/>
      <dgm:spPr/>
    </dgm:pt>
    <dgm:pt modelId="{0A645EA3-7956-4F04-9EC9-D4BC8402D15B}" type="pres">
      <dgm:prSet presAssocID="{1B05CCE8-D4FF-41E2-8201-02EF16EA142E}" presName="imageRepeatNode" presStyleLbl="node1" presStyleIdx="0" presStyleCnt="5"/>
      <dgm:spPr/>
    </dgm:pt>
    <dgm:pt modelId="{201F9475-30AC-4BC0-8539-74B1212126E4}" type="pres">
      <dgm:prSet presAssocID="{AD50D19A-7201-4EB6-82F9-6B029430EA74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B1AF61B-38F6-4EDF-830E-2C527A6F43AD}" type="pres">
      <dgm:prSet presAssocID="{AD50D19A-7201-4EB6-82F9-6B029430EA74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D0B477-EC5C-453A-956B-BD8BBC2EEC5C}" type="pres">
      <dgm:prSet presAssocID="{AD50D19A-7201-4EB6-82F9-6B029430EA74}" presName="accentShape_2" presStyleCnt="0"/>
      <dgm:spPr/>
    </dgm:pt>
    <dgm:pt modelId="{10D7D6B0-22EA-4DB5-8212-1CD1D1428B7E}" type="pres">
      <dgm:prSet presAssocID="{AD50D19A-7201-4EB6-82F9-6B029430EA74}" presName="imageRepeatNode" presStyleLbl="node1" presStyleIdx="1" presStyleCnt="5"/>
      <dgm:spPr/>
    </dgm:pt>
    <dgm:pt modelId="{0A730CAD-4E0B-4F28-A3BE-DB21D5A8AE3C}" type="pres">
      <dgm:prSet presAssocID="{9F068343-1BAB-4174-8ED6-28A20C76EFE2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BD3AAF1-4637-4254-8144-95F62957EFB2}" type="pres">
      <dgm:prSet presAssocID="{9F068343-1BAB-4174-8ED6-28A20C76EFE2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3184623-0004-4EC2-A97C-7474EBB53B8C}" type="pres">
      <dgm:prSet presAssocID="{9F068343-1BAB-4174-8ED6-28A20C76EFE2}" presName="accentShape_3" presStyleCnt="0"/>
      <dgm:spPr/>
    </dgm:pt>
    <dgm:pt modelId="{550870C7-3608-4018-A9C7-22B8C82CD6DE}" type="pres">
      <dgm:prSet presAssocID="{9F068343-1BAB-4174-8ED6-28A20C76EFE2}" presName="imageRepeatNode" presStyleLbl="node1" presStyleIdx="2" presStyleCnt="5"/>
      <dgm:spPr/>
    </dgm:pt>
    <dgm:pt modelId="{28231468-DAF4-4250-8B59-19ADDF8F6998}" type="pres">
      <dgm:prSet presAssocID="{093FFB4E-A60C-4FB1-8075-6C0CF524E863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1FACDB4-04E0-4F50-96E9-B13D1613AF11}" type="pres">
      <dgm:prSet presAssocID="{093FFB4E-A60C-4FB1-8075-6C0CF524E863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E808EF-CF6A-4011-8E0C-934F2BCB5615}" type="pres">
      <dgm:prSet presAssocID="{093FFB4E-A60C-4FB1-8075-6C0CF524E863}" presName="accentShape_4" presStyleCnt="0"/>
      <dgm:spPr/>
    </dgm:pt>
    <dgm:pt modelId="{1485AFF0-C85D-411C-9898-554CFDA986FF}" type="pres">
      <dgm:prSet presAssocID="{093FFB4E-A60C-4FB1-8075-6C0CF524E863}" presName="imageRepeatNode" presStyleLbl="node1" presStyleIdx="3" presStyleCnt="5"/>
      <dgm:spPr/>
    </dgm:pt>
    <dgm:pt modelId="{9725AFE8-594B-4E46-B845-E68C1127E9AA}" type="pres">
      <dgm:prSet presAssocID="{953A17FD-FA01-490B-9A91-FC749C174653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33EEF51-9364-4E89-A91B-62D3EF96B316}" type="pres">
      <dgm:prSet presAssocID="{953A17FD-FA01-490B-9A91-FC749C174653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08C294F-1E27-47A8-AFD7-C8D1FA56D09F}" type="pres">
      <dgm:prSet presAssocID="{953A17FD-FA01-490B-9A91-FC749C174653}" presName="accentShape_5" presStyleCnt="0"/>
      <dgm:spPr/>
    </dgm:pt>
    <dgm:pt modelId="{C9F27C56-25BD-4160-80D0-5B6C7E456504}" type="pres">
      <dgm:prSet presAssocID="{953A17FD-FA01-490B-9A91-FC749C174653}" presName="imageRepeatNode" presStyleLbl="node1" presStyleIdx="4" presStyleCnt="5"/>
      <dgm:spPr/>
    </dgm:pt>
  </dgm:ptLst>
  <dgm:cxnLst>
    <dgm:cxn modelId="{76469408-0374-4A49-90B4-631DD9D96DBE}" type="presOf" srcId="{953A17FD-FA01-490B-9A91-FC749C174653}" destId="{9725AFE8-594B-4E46-B845-E68C1127E9AA}" srcOrd="0" destOrd="0" presId="urn:microsoft.com/office/officeart/2009/3/layout/BlockDescendingList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DDF26967-1CDA-45C9-A557-C594C8297201}" type="presOf" srcId="{093FFB4E-A60C-4FB1-8075-6C0CF524E863}" destId="{1485AFF0-C85D-411C-9898-554CFDA986FF}" srcOrd="1" destOrd="0" presId="urn:microsoft.com/office/officeart/2009/3/layout/BlockDescendingList"/>
    <dgm:cxn modelId="{F857D449-AD8C-4F0D-BE4B-9DCDAC768B78}" type="presOf" srcId="{D70274F5-143B-4A54-9577-337BC76760EE}" destId="{8B200338-18F9-4B6F-9DEC-EDDA9A505808}" srcOrd="0" destOrd="0" presId="urn:microsoft.com/office/officeart/2009/3/layout/BlockDescendingList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784FB27A-CD81-4E25-BD14-52814D3F6CE6}" type="presOf" srcId="{AD50D19A-7201-4EB6-82F9-6B029430EA74}" destId="{201F9475-30AC-4BC0-8539-74B1212126E4}" srcOrd="0" destOrd="0" presId="urn:microsoft.com/office/officeart/2009/3/layout/BlockDescendingList"/>
    <dgm:cxn modelId="{0B71E285-9FFD-469A-8DE9-E873B4F9EB5C}" type="presOf" srcId="{093FFB4E-A60C-4FB1-8075-6C0CF524E863}" destId="{28231468-DAF4-4250-8B59-19ADDF8F6998}" srcOrd="0" destOrd="0" presId="urn:microsoft.com/office/officeart/2009/3/layout/BlockDescendingList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4A90E78C-F865-414C-8ABE-1A492B7CA931}" type="presOf" srcId="{1B05CCE8-D4FF-41E2-8201-02EF16EA142E}" destId="{180B5CC5-2F4D-4822-B955-0AA8D35E15ED}" srcOrd="0" destOrd="0" presId="urn:microsoft.com/office/officeart/2009/3/layout/BlockDescendingList"/>
    <dgm:cxn modelId="{303AE0B5-9EC8-4145-A860-329485C96348}" type="presOf" srcId="{9F068343-1BAB-4174-8ED6-28A20C76EFE2}" destId="{550870C7-3608-4018-A9C7-22B8C82CD6DE}" srcOrd="1" destOrd="0" presId="urn:microsoft.com/office/officeart/2009/3/layout/BlockDescendingList"/>
    <dgm:cxn modelId="{581F4EC1-1427-4D87-8D5B-25F6B85E03B2}" type="presOf" srcId="{AD50D19A-7201-4EB6-82F9-6B029430EA74}" destId="{10D7D6B0-22EA-4DB5-8212-1CD1D1428B7E}" srcOrd="1" destOrd="0" presId="urn:microsoft.com/office/officeart/2009/3/layout/BlockDescendingList"/>
    <dgm:cxn modelId="{D0C5A1D4-4745-4872-9A84-FF538EBEA23F}" type="presOf" srcId="{953A17FD-FA01-490B-9A91-FC749C174653}" destId="{C9F27C56-25BD-4160-80D0-5B6C7E456504}" srcOrd="1" destOrd="0" presId="urn:microsoft.com/office/officeart/2009/3/layout/BlockDescendingList"/>
    <dgm:cxn modelId="{34648AF7-5CF7-4FAB-BBB6-87FA59047D2B}" type="presOf" srcId="{1B05CCE8-D4FF-41E2-8201-02EF16EA142E}" destId="{0A645EA3-7956-4F04-9EC9-D4BC8402D15B}" srcOrd="1" destOrd="0" presId="urn:microsoft.com/office/officeart/2009/3/layout/BlockDescendingList"/>
    <dgm:cxn modelId="{B86B33FA-6D9A-458A-B9E1-AAE0465B5DB0}" type="presOf" srcId="{9F068343-1BAB-4174-8ED6-28A20C76EFE2}" destId="{0A730CAD-4E0B-4F28-A3BE-DB21D5A8AE3C}" srcOrd="0" destOrd="0" presId="urn:microsoft.com/office/officeart/2009/3/layout/BlockDescendingList"/>
    <dgm:cxn modelId="{63F588DA-B0E1-4997-8052-DD78D118E27C}" type="presParOf" srcId="{8B200338-18F9-4B6F-9DEC-EDDA9A505808}" destId="{180B5CC5-2F4D-4822-B955-0AA8D35E15ED}" srcOrd="0" destOrd="0" presId="urn:microsoft.com/office/officeart/2009/3/layout/BlockDescendingList"/>
    <dgm:cxn modelId="{2D42FE5F-75C6-406C-9B07-6B03C9E88C3F}" type="presParOf" srcId="{8B200338-18F9-4B6F-9DEC-EDDA9A505808}" destId="{0EBF62CF-3DC9-4A02-8CC9-879E73EA6C5D}" srcOrd="1" destOrd="0" presId="urn:microsoft.com/office/officeart/2009/3/layout/BlockDescendingList"/>
    <dgm:cxn modelId="{591EAE1A-DCE6-4FEF-BDC9-CA2F7CEA47C1}" type="presParOf" srcId="{8B200338-18F9-4B6F-9DEC-EDDA9A505808}" destId="{205E45A3-CE55-434F-8196-FE6789EF53D4}" srcOrd="2" destOrd="0" presId="urn:microsoft.com/office/officeart/2009/3/layout/BlockDescendingList"/>
    <dgm:cxn modelId="{BF394317-0927-4D76-8A31-562994DCEF59}" type="presParOf" srcId="{205E45A3-CE55-434F-8196-FE6789EF53D4}" destId="{0A645EA3-7956-4F04-9EC9-D4BC8402D15B}" srcOrd="0" destOrd="0" presId="urn:microsoft.com/office/officeart/2009/3/layout/BlockDescendingList"/>
    <dgm:cxn modelId="{5E6F4E7D-B4A0-40FF-97D9-AFA7FD745352}" type="presParOf" srcId="{8B200338-18F9-4B6F-9DEC-EDDA9A505808}" destId="{201F9475-30AC-4BC0-8539-74B1212126E4}" srcOrd="3" destOrd="0" presId="urn:microsoft.com/office/officeart/2009/3/layout/BlockDescendingList"/>
    <dgm:cxn modelId="{5F13C03B-C724-47D9-AE67-8BCCB520F127}" type="presParOf" srcId="{8B200338-18F9-4B6F-9DEC-EDDA9A505808}" destId="{FB1AF61B-38F6-4EDF-830E-2C527A6F43AD}" srcOrd="4" destOrd="0" presId="urn:microsoft.com/office/officeart/2009/3/layout/BlockDescendingList"/>
    <dgm:cxn modelId="{0A75CDF3-E2D7-4E23-AC69-62AD0C04F569}" type="presParOf" srcId="{8B200338-18F9-4B6F-9DEC-EDDA9A505808}" destId="{3DD0B477-EC5C-453A-956B-BD8BBC2EEC5C}" srcOrd="5" destOrd="0" presId="urn:microsoft.com/office/officeart/2009/3/layout/BlockDescendingList"/>
    <dgm:cxn modelId="{B74F8D1D-84BA-49EC-B59D-8165BAD0EDD8}" type="presParOf" srcId="{3DD0B477-EC5C-453A-956B-BD8BBC2EEC5C}" destId="{10D7D6B0-22EA-4DB5-8212-1CD1D1428B7E}" srcOrd="0" destOrd="0" presId="urn:microsoft.com/office/officeart/2009/3/layout/BlockDescendingList"/>
    <dgm:cxn modelId="{F799F272-99A7-461D-A104-7A3A1182BD26}" type="presParOf" srcId="{8B200338-18F9-4B6F-9DEC-EDDA9A505808}" destId="{0A730CAD-4E0B-4F28-A3BE-DB21D5A8AE3C}" srcOrd="6" destOrd="0" presId="urn:microsoft.com/office/officeart/2009/3/layout/BlockDescendingList"/>
    <dgm:cxn modelId="{16E5EA49-780E-44FE-AA4F-7018A49DC8A0}" type="presParOf" srcId="{8B200338-18F9-4B6F-9DEC-EDDA9A505808}" destId="{ABD3AAF1-4637-4254-8144-95F62957EFB2}" srcOrd="7" destOrd="0" presId="urn:microsoft.com/office/officeart/2009/3/layout/BlockDescendingList"/>
    <dgm:cxn modelId="{7D1645B2-1346-4C28-8ED4-1BEEBB17E59E}" type="presParOf" srcId="{8B200338-18F9-4B6F-9DEC-EDDA9A505808}" destId="{33184623-0004-4EC2-A97C-7474EBB53B8C}" srcOrd="8" destOrd="0" presId="urn:microsoft.com/office/officeart/2009/3/layout/BlockDescendingList"/>
    <dgm:cxn modelId="{602C3C30-FC01-4F80-8D97-ED91E5E27BB2}" type="presParOf" srcId="{33184623-0004-4EC2-A97C-7474EBB53B8C}" destId="{550870C7-3608-4018-A9C7-22B8C82CD6DE}" srcOrd="0" destOrd="0" presId="urn:microsoft.com/office/officeart/2009/3/layout/BlockDescendingList"/>
    <dgm:cxn modelId="{4132ABB7-E103-4A11-AA87-DF706BB99824}" type="presParOf" srcId="{8B200338-18F9-4B6F-9DEC-EDDA9A505808}" destId="{28231468-DAF4-4250-8B59-19ADDF8F6998}" srcOrd="9" destOrd="0" presId="urn:microsoft.com/office/officeart/2009/3/layout/BlockDescendingList"/>
    <dgm:cxn modelId="{132C04C0-B8DD-48B8-9DF3-50B138A7D173}" type="presParOf" srcId="{8B200338-18F9-4B6F-9DEC-EDDA9A505808}" destId="{E1FACDB4-04E0-4F50-96E9-B13D1613AF11}" srcOrd="10" destOrd="0" presId="urn:microsoft.com/office/officeart/2009/3/layout/BlockDescendingList"/>
    <dgm:cxn modelId="{0FADB7F9-6E89-4F70-9563-80A396043A39}" type="presParOf" srcId="{8B200338-18F9-4B6F-9DEC-EDDA9A505808}" destId="{A9E808EF-CF6A-4011-8E0C-934F2BCB5615}" srcOrd="11" destOrd="0" presId="urn:microsoft.com/office/officeart/2009/3/layout/BlockDescendingList"/>
    <dgm:cxn modelId="{73470621-C347-4690-AA67-B38BF436853B}" type="presParOf" srcId="{A9E808EF-CF6A-4011-8E0C-934F2BCB5615}" destId="{1485AFF0-C85D-411C-9898-554CFDA986FF}" srcOrd="0" destOrd="0" presId="urn:microsoft.com/office/officeart/2009/3/layout/BlockDescendingList"/>
    <dgm:cxn modelId="{F3B178B7-8E12-4E9A-97B4-69B40794DDAC}" type="presParOf" srcId="{8B200338-18F9-4B6F-9DEC-EDDA9A505808}" destId="{9725AFE8-594B-4E46-B845-E68C1127E9AA}" srcOrd="12" destOrd="0" presId="urn:microsoft.com/office/officeart/2009/3/layout/BlockDescendingList"/>
    <dgm:cxn modelId="{9D7D4BEA-6517-4E46-BD7C-6002A8347976}" type="presParOf" srcId="{8B200338-18F9-4B6F-9DEC-EDDA9A505808}" destId="{033EEF51-9364-4E89-A91B-62D3EF96B316}" srcOrd="13" destOrd="0" presId="urn:microsoft.com/office/officeart/2009/3/layout/BlockDescendingList"/>
    <dgm:cxn modelId="{399ED6A0-1CA6-437B-874D-3B0D05A788DC}" type="presParOf" srcId="{8B200338-18F9-4B6F-9DEC-EDDA9A505808}" destId="{E08C294F-1E27-47A8-AFD7-C8D1FA56D09F}" srcOrd="14" destOrd="0" presId="urn:microsoft.com/office/officeart/2009/3/layout/BlockDescendingList"/>
    <dgm:cxn modelId="{FFB17538-1C3D-4B7D-A502-AE2B46046E1E}" type="presParOf" srcId="{E08C294F-1E27-47A8-AFD7-C8D1FA56D09F}" destId="{C9F27C56-25BD-4160-80D0-5B6C7E45650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Integration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Demo</a:t>
          </a:r>
          <a:endParaRPr lang="en-US" dirty="0">
            <a:solidFill>
              <a:schemeClr val="tx1"/>
            </a:solidFill>
          </a:endParaRP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Few Modifications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Account Setup</a:t>
          </a:r>
          <a:endParaRPr lang="en-US" dirty="0">
            <a:solidFill>
              <a:schemeClr val="tx1"/>
            </a:solidFill>
          </a:endParaRP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Slot Upgradation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Chatbot Building</a:t>
          </a: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Chatbot Demo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Card Setup</a:t>
          </a: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0DB-0683-464D-AA33-EBE5B4009627}">
      <dsp:nvSpPr>
        <dsp:cNvPr id="0" name=""/>
        <dsp:cNvSpPr/>
      </dsp:nvSpPr>
      <dsp:spPr>
        <a:xfrm>
          <a:off x="1856396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1231991"/>
        <a:ext cx="21287" cy="4257"/>
      </dsp:txXfrm>
    </dsp:sp>
    <dsp:sp modelId="{7D8F8431-8B81-49E6-823A-FDC892A9C0F8}">
      <dsp:nvSpPr>
        <dsp:cNvPr id="0" name=""/>
        <dsp:cNvSpPr/>
      </dsp:nvSpPr>
      <dsp:spPr>
        <a:xfrm>
          <a:off x="7072" y="678782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Amazon Lex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678782"/>
        <a:ext cx="1851124" cy="1110674"/>
      </dsp:txXfrm>
    </dsp:sp>
    <dsp:sp modelId="{305BB0AC-3CE6-48F2-911A-604282F93B5A}">
      <dsp:nvSpPr>
        <dsp:cNvPr id="0" name=""/>
        <dsp:cNvSpPr/>
      </dsp:nvSpPr>
      <dsp:spPr>
        <a:xfrm>
          <a:off x="4133279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1231991"/>
        <a:ext cx="21287" cy="4257"/>
      </dsp:txXfrm>
    </dsp:sp>
    <dsp:sp modelId="{886AE48F-AA01-4FE4-8396-CDF3269CFFAF}">
      <dsp:nvSpPr>
        <dsp:cNvPr id="0" name=""/>
        <dsp:cNvSpPr/>
      </dsp:nvSpPr>
      <dsp:spPr>
        <a:xfrm>
          <a:off x="2283955" y="678782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Bot 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678782"/>
        <a:ext cx="1851124" cy="1110674"/>
      </dsp:txXfrm>
    </dsp:sp>
    <dsp:sp modelId="{BFB6072E-C0F4-4034-8117-83C31CE92AE8}">
      <dsp:nvSpPr>
        <dsp:cNvPr id="0" name=""/>
        <dsp:cNvSpPr/>
      </dsp:nvSpPr>
      <dsp:spPr>
        <a:xfrm>
          <a:off x="6410162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1231991"/>
        <a:ext cx="21287" cy="4257"/>
      </dsp:txXfrm>
    </dsp:sp>
    <dsp:sp modelId="{11BB078F-63B2-4A48-A5C2-190931FD7660}">
      <dsp:nvSpPr>
        <dsp:cNvPr id="0" name=""/>
        <dsp:cNvSpPr/>
      </dsp:nvSpPr>
      <dsp:spPr>
        <a:xfrm>
          <a:off x="4560837" y="678782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IAM Permissions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678782"/>
        <a:ext cx="1851124" cy="1110674"/>
      </dsp:txXfrm>
    </dsp:sp>
    <dsp:sp modelId="{77F4760C-8ED4-4CA7-A376-B9A5B939327B}">
      <dsp:nvSpPr>
        <dsp:cNvPr id="0" name=""/>
        <dsp:cNvSpPr/>
      </dsp:nvSpPr>
      <dsp:spPr>
        <a:xfrm>
          <a:off x="8687044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1231991"/>
        <a:ext cx="21287" cy="4257"/>
      </dsp:txXfrm>
    </dsp:sp>
    <dsp:sp modelId="{AEE40706-F4A0-4DFB-A5F3-D2C1DE363EC3}">
      <dsp:nvSpPr>
        <dsp:cNvPr id="0" name=""/>
        <dsp:cNvSpPr/>
      </dsp:nvSpPr>
      <dsp:spPr>
        <a:xfrm>
          <a:off x="6837720" y="678782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Language Selection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678782"/>
        <a:ext cx="1851124" cy="1110674"/>
      </dsp:txXfrm>
    </dsp:sp>
    <dsp:sp modelId="{DC0922D7-2D1D-457C-B9D1-78A6BE0B2F81}">
      <dsp:nvSpPr>
        <dsp:cNvPr id="0" name=""/>
        <dsp:cNvSpPr/>
      </dsp:nvSpPr>
      <dsp:spPr>
        <a:xfrm>
          <a:off x="932634" y="1787657"/>
          <a:ext cx="9107531" cy="395158"/>
        </a:xfrm>
        <a:custGeom>
          <a:avLst/>
          <a:gdLst/>
          <a:ahLst/>
          <a:cxnLst/>
          <a:rect l="0" t="0" r="0" b="0"/>
          <a:pathLst>
            <a:path>
              <a:moveTo>
                <a:pt x="9107531" y="0"/>
              </a:moveTo>
              <a:lnTo>
                <a:pt x="9107531" y="214679"/>
              </a:lnTo>
              <a:lnTo>
                <a:pt x="0" y="214679"/>
              </a:lnTo>
              <a:lnTo>
                <a:pt x="0" y="39515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58463" y="1983107"/>
        <a:ext cx="455873" cy="4257"/>
      </dsp:txXfrm>
    </dsp:sp>
    <dsp:sp modelId="{531BB6EA-FF87-4072-B176-8298011D82A1}">
      <dsp:nvSpPr>
        <dsp:cNvPr id="0" name=""/>
        <dsp:cNvSpPr/>
      </dsp:nvSpPr>
      <dsp:spPr>
        <a:xfrm>
          <a:off x="9114603" y="678782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Intent 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678782"/>
        <a:ext cx="1851124" cy="1110674"/>
      </dsp:txXfrm>
    </dsp:sp>
    <dsp:sp modelId="{FD0018DA-F243-4B40-BCB1-63A630356307}">
      <dsp:nvSpPr>
        <dsp:cNvPr id="0" name=""/>
        <dsp:cNvSpPr/>
      </dsp:nvSpPr>
      <dsp:spPr>
        <a:xfrm>
          <a:off x="1856396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2768424"/>
        <a:ext cx="21287" cy="4257"/>
      </dsp:txXfrm>
    </dsp:sp>
    <dsp:sp modelId="{9C40A1CF-B022-4130-A121-8C2C2678E352}">
      <dsp:nvSpPr>
        <dsp:cNvPr id="0" name=""/>
        <dsp:cNvSpPr/>
      </dsp:nvSpPr>
      <dsp:spPr>
        <a:xfrm>
          <a:off x="7072" y="2215215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Slot 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2215215"/>
        <a:ext cx="1851124" cy="1110674"/>
      </dsp:txXfrm>
    </dsp:sp>
    <dsp:sp modelId="{23826FFE-3E44-4696-9C53-435024383715}">
      <dsp:nvSpPr>
        <dsp:cNvPr id="0" name=""/>
        <dsp:cNvSpPr/>
      </dsp:nvSpPr>
      <dsp:spPr>
        <a:xfrm>
          <a:off x="4133279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2768424"/>
        <a:ext cx="21287" cy="4257"/>
      </dsp:txXfrm>
    </dsp:sp>
    <dsp:sp modelId="{06D615BD-E1F3-4DC5-8E8F-F61FBB727C3C}">
      <dsp:nvSpPr>
        <dsp:cNvPr id="0" name=""/>
        <dsp:cNvSpPr/>
      </dsp:nvSpPr>
      <dsp:spPr>
        <a:xfrm>
          <a:off x="2283955" y="2215215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Context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2215215"/>
        <a:ext cx="1851124" cy="1110674"/>
      </dsp:txXfrm>
    </dsp:sp>
    <dsp:sp modelId="{36B01757-2465-4888-A23D-886A71433460}">
      <dsp:nvSpPr>
        <dsp:cNvPr id="0" name=""/>
        <dsp:cNvSpPr/>
      </dsp:nvSpPr>
      <dsp:spPr>
        <a:xfrm>
          <a:off x="6410162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2768424"/>
        <a:ext cx="21287" cy="4257"/>
      </dsp:txXfrm>
    </dsp:sp>
    <dsp:sp modelId="{968BBDEF-F83D-446B-A31E-748A9EB20DCE}">
      <dsp:nvSpPr>
        <dsp:cNvPr id="0" name=""/>
        <dsp:cNvSpPr/>
      </dsp:nvSpPr>
      <dsp:spPr>
        <a:xfrm>
          <a:off x="4560837" y="2215215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2215215"/>
        <a:ext cx="1851124" cy="1110674"/>
      </dsp:txXfrm>
    </dsp:sp>
    <dsp:sp modelId="{07F8209F-E269-4053-95C0-C91BE3271539}">
      <dsp:nvSpPr>
        <dsp:cNvPr id="0" name=""/>
        <dsp:cNvSpPr/>
      </dsp:nvSpPr>
      <dsp:spPr>
        <a:xfrm>
          <a:off x="8687044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2768424"/>
        <a:ext cx="21287" cy="4257"/>
      </dsp:txXfrm>
    </dsp:sp>
    <dsp:sp modelId="{0DE38B8E-8E65-4A96-9AF5-4D7B60370D32}">
      <dsp:nvSpPr>
        <dsp:cNvPr id="0" name=""/>
        <dsp:cNvSpPr/>
      </dsp:nvSpPr>
      <dsp:spPr>
        <a:xfrm>
          <a:off x="6837720" y="2215215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Build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2215215"/>
        <a:ext cx="1851124" cy="1110674"/>
      </dsp:txXfrm>
    </dsp:sp>
    <dsp:sp modelId="{A5D9CB27-018C-4B5D-A18E-65AA08964FD1}">
      <dsp:nvSpPr>
        <dsp:cNvPr id="0" name=""/>
        <dsp:cNvSpPr/>
      </dsp:nvSpPr>
      <dsp:spPr>
        <a:xfrm>
          <a:off x="9114603" y="2215215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Test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2215215"/>
        <a:ext cx="1851124" cy="111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7C56-25BD-4160-80D0-5B6C7E456504}">
      <dsp:nvSpPr>
        <dsp:cNvPr id="0" name=""/>
        <dsp:cNvSpPr/>
      </dsp:nvSpPr>
      <dsp:spPr>
        <a:xfrm>
          <a:off x="7871983" y="2002336"/>
          <a:ext cx="1417649" cy="19847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Test 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8170581" y="2711164"/>
        <a:ext cx="1786244" cy="368588"/>
      </dsp:txXfrm>
    </dsp:sp>
    <dsp:sp modelId="{1485AFF0-C85D-411C-9898-554CFDA986FF}">
      <dsp:nvSpPr>
        <dsp:cNvPr id="0" name=""/>
        <dsp:cNvSpPr/>
      </dsp:nvSpPr>
      <dsp:spPr>
        <a:xfrm>
          <a:off x="6324578" y="1497347"/>
          <a:ext cx="1417649" cy="248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Build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6395930" y="2433420"/>
        <a:ext cx="2240734" cy="368588"/>
      </dsp:txXfrm>
    </dsp:sp>
    <dsp:sp modelId="{550870C7-3608-4018-A9C7-22B8C82CD6DE}">
      <dsp:nvSpPr>
        <dsp:cNvPr id="0" name=""/>
        <dsp:cNvSpPr/>
      </dsp:nvSpPr>
      <dsp:spPr>
        <a:xfrm>
          <a:off x="4777978" y="983948"/>
          <a:ext cx="1417649" cy="3003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Update Lambda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618301" y="2151050"/>
        <a:ext cx="2702793" cy="368588"/>
      </dsp:txXfrm>
    </dsp:sp>
    <dsp:sp modelId="{10D7D6B0-22EA-4DB5-8212-1CD1D1428B7E}">
      <dsp:nvSpPr>
        <dsp:cNvPr id="0" name=""/>
        <dsp:cNvSpPr/>
      </dsp:nvSpPr>
      <dsp:spPr>
        <a:xfrm>
          <a:off x="3230572" y="478958"/>
          <a:ext cx="1417649" cy="350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Create basic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2843650" y="1873306"/>
        <a:ext cx="3157284" cy="368588"/>
      </dsp:txXfrm>
    </dsp:sp>
    <dsp:sp modelId="{0A645EA3-7956-4F04-9EC9-D4BC8402D15B}">
      <dsp:nvSpPr>
        <dsp:cNvPr id="0" name=""/>
        <dsp:cNvSpPr/>
      </dsp:nvSpPr>
      <dsp:spPr>
        <a:xfrm>
          <a:off x="1683167" y="0"/>
          <a:ext cx="1417649" cy="398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Amazon Lambda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081434" y="1609158"/>
        <a:ext cx="3586905" cy="36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Few Modifications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Demo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Integration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Account Setup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1738856" y="1578146"/>
        <a:ext cx="3564024" cy="407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Chatbot Demo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Chatbot Building</a:t>
          </a: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Slot Upgradation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Card Setup</a:t>
          </a:r>
        </a:p>
      </dsp:txBody>
      <dsp:txXfrm rot="16200000">
        <a:off x="1738856" y="1578146"/>
        <a:ext cx="3564024" cy="4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Amazon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61164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Integrating Amazon Lex with AWS Lambda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AE7A3C4C-DD5B-69C0-F762-0E06336D83C2}"/>
              </a:ext>
            </a:extLst>
          </p:cNvPr>
          <p:cNvSpPr txBox="1"/>
          <p:nvPr/>
        </p:nvSpPr>
        <p:spPr>
          <a:xfrm>
            <a:off x="227670" y="4424116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Twilio and Website Integration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7CB5FAA-F91E-FBE4-95DC-B4F211772E50}"/>
              </a:ext>
            </a:extLst>
          </p:cNvPr>
          <p:cNvSpPr txBox="1"/>
          <p:nvPr/>
        </p:nvSpPr>
        <p:spPr>
          <a:xfrm>
            <a:off x="227670" y="4855991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Response Cards with Chatbot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6857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6" y="19559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5" y="18496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29732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0" y="3273987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6" y="32565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49" y="2185573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3" y="186660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0" y="286277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68589" y="3235886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16BF4-AE10-B15C-253B-BE655DD0E133}"/>
              </a:ext>
            </a:extLst>
          </p:cNvPr>
          <p:cNvSpPr/>
          <p:nvPr/>
        </p:nvSpPr>
        <p:spPr>
          <a:xfrm>
            <a:off x="9762209" y="2159854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80C63-5B29-9620-B66E-FB13FFA0D109}"/>
              </a:ext>
            </a:extLst>
          </p:cNvPr>
          <p:cNvSpPr/>
          <p:nvPr/>
        </p:nvSpPr>
        <p:spPr>
          <a:xfrm>
            <a:off x="10076843" y="184088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D3524-0F7F-8EE8-1CF7-BCBCB5EA80FA}"/>
              </a:ext>
            </a:extLst>
          </p:cNvPr>
          <p:cNvSpPr/>
          <p:nvPr/>
        </p:nvSpPr>
        <p:spPr>
          <a:xfrm>
            <a:off x="5315460" y="4252850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57641-2F35-DF4C-A7E1-30EF5CD3769F}"/>
              </a:ext>
            </a:extLst>
          </p:cNvPr>
          <p:cNvCxnSpPr>
            <a:cxnSpLocks/>
          </p:cNvCxnSpPr>
          <p:nvPr/>
        </p:nvCxnSpPr>
        <p:spPr>
          <a:xfrm>
            <a:off x="4856465" y="404020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2969B2-0CF3-4DE9-AF6C-85412FE970BB}"/>
              </a:ext>
            </a:extLst>
          </p:cNvPr>
          <p:cNvSpPr/>
          <p:nvPr/>
        </p:nvSpPr>
        <p:spPr>
          <a:xfrm>
            <a:off x="5630094" y="393388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03B4A0-DDB4-102D-5D98-5D91D4E48759}"/>
              </a:ext>
            </a:extLst>
          </p:cNvPr>
          <p:cNvCxnSpPr>
            <a:cxnSpLocks/>
          </p:cNvCxnSpPr>
          <p:nvPr/>
        </p:nvCxnSpPr>
        <p:spPr>
          <a:xfrm>
            <a:off x="4856465" y="509635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D1E1B9-7117-6BA7-CFDD-B5D52A972732}"/>
              </a:ext>
            </a:extLst>
          </p:cNvPr>
          <p:cNvSpPr/>
          <p:nvPr/>
        </p:nvSpPr>
        <p:spPr>
          <a:xfrm>
            <a:off x="5630094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D6EF4-A2F6-54E8-D7B0-63EFFCDCCB95}"/>
              </a:ext>
            </a:extLst>
          </p:cNvPr>
          <p:cNvSpPr/>
          <p:nvPr/>
        </p:nvSpPr>
        <p:spPr>
          <a:xfrm>
            <a:off x="8093959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5D3781-49B7-BCE3-012D-CBE3CBEEC1B7}"/>
              </a:ext>
            </a:extLst>
          </p:cNvPr>
          <p:cNvSpPr/>
          <p:nvPr/>
        </p:nvSpPr>
        <p:spPr>
          <a:xfrm>
            <a:off x="5315460" y="5290794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3FDFB-9A3E-9283-CBBD-F834112A0C6F}"/>
              </a:ext>
            </a:extLst>
          </p:cNvPr>
          <p:cNvSpPr/>
          <p:nvPr/>
        </p:nvSpPr>
        <p:spPr>
          <a:xfrm>
            <a:off x="7707436" y="527675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1B02F6-8ADC-6EB7-67C1-D9236B61D771}"/>
              </a:ext>
            </a:extLst>
          </p:cNvPr>
          <p:cNvSpPr/>
          <p:nvPr/>
        </p:nvSpPr>
        <p:spPr>
          <a:xfrm>
            <a:off x="7847348" y="4269851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793282-995B-B098-284B-71945335A0C9}"/>
              </a:ext>
            </a:extLst>
          </p:cNvPr>
          <p:cNvSpPr/>
          <p:nvPr/>
        </p:nvSpPr>
        <p:spPr>
          <a:xfrm>
            <a:off x="8161982" y="395088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D218F-DED1-0A3C-54E2-A128F03D516D}"/>
              </a:ext>
            </a:extLst>
          </p:cNvPr>
          <p:cNvSpPr/>
          <p:nvPr/>
        </p:nvSpPr>
        <p:spPr>
          <a:xfrm>
            <a:off x="9970519" y="498590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97029D-C0C6-7669-8C6A-CBAA2694515B}"/>
              </a:ext>
            </a:extLst>
          </p:cNvPr>
          <p:cNvSpPr/>
          <p:nvPr/>
        </p:nvSpPr>
        <p:spPr>
          <a:xfrm>
            <a:off x="9579062" y="5276749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7AC15-3A12-EC1F-14BC-F23112949388}"/>
              </a:ext>
            </a:extLst>
          </p:cNvPr>
          <p:cNvSpPr/>
          <p:nvPr/>
        </p:nvSpPr>
        <p:spPr>
          <a:xfrm>
            <a:off x="9692580" y="4236239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6DA906-382B-BF79-D558-2F574DCBFD6F}"/>
              </a:ext>
            </a:extLst>
          </p:cNvPr>
          <p:cNvSpPr/>
          <p:nvPr/>
        </p:nvSpPr>
        <p:spPr>
          <a:xfrm>
            <a:off x="10038542" y="392516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4CD070-D810-B70E-944F-64D758F32263}"/>
              </a:ext>
            </a:extLst>
          </p:cNvPr>
          <p:cNvCxnSpPr>
            <a:cxnSpLocks/>
          </p:cNvCxnSpPr>
          <p:nvPr/>
        </p:nvCxnSpPr>
        <p:spPr>
          <a:xfrm>
            <a:off x="4818167" y="600205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4B9846-6280-2874-EDFB-5264F9CEAB3D}"/>
              </a:ext>
            </a:extLst>
          </p:cNvPr>
          <p:cNvSpPr/>
          <p:nvPr/>
        </p:nvSpPr>
        <p:spPr>
          <a:xfrm>
            <a:off x="5591796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3BED1-EB90-C243-F9BE-72D8C0700FA0}"/>
              </a:ext>
            </a:extLst>
          </p:cNvPr>
          <p:cNvSpPr/>
          <p:nvPr/>
        </p:nvSpPr>
        <p:spPr>
          <a:xfrm>
            <a:off x="8055661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63DBCC-7B7A-FB76-4897-F33B3058D229}"/>
              </a:ext>
            </a:extLst>
          </p:cNvPr>
          <p:cNvSpPr/>
          <p:nvPr/>
        </p:nvSpPr>
        <p:spPr>
          <a:xfrm>
            <a:off x="5277161" y="630281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36322A-1785-103F-8698-008815D8CA86}"/>
              </a:ext>
            </a:extLst>
          </p:cNvPr>
          <p:cNvSpPr/>
          <p:nvPr/>
        </p:nvSpPr>
        <p:spPr>
          <a:xfrm>
            <a:off x="7669137" y="628534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63F98-7721-9B0E-46BB-6ECF02218E16}"/>
              </a:ext>
            </a:extLst>
          </p:cNvPr>
          <p:cNvSpPr/>
          <p:nvPr/>
        </p:nvSpPr>
        <p:spPr>
          <a:xfrm>
            <a:off x="9932221" y="589160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93BA47-13E8-E9E0-6F46-A4CFE31A4236}"/>
              </a:ext>
            </a:extLst>
          </p:cNvPr>
          <p:cNvSpPr/>
          <p:nvPr/>
        </p:nvSpPr>
        <p:spPr>
          <a:xfrm>
            <a:off x="9545697" y="6281211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4E4D3-9F54-36C2-04C9-0629EC2F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221464" y="-5950"/>
            <a:ext cx="1970536" cy="175552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  <p:bldP spid="8" grpId="0"/>
      <p:bldP spid="12" grpId="0" animBg="1"/>
      <p:bldP spid="13" grpId="0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491AD-84B2-E31D-4CAE-4379DF9BF021}"/>
              </a:ext>
            </a:extLst>
          </p:cNvPr>
          <p:cNvGrpSpPr/>
          <p:nvPr/>
        </p:nvGrpSpPr>
        <p:grpSpPr>
          <a:xfrm>
            <a:off x="609600" y="2200840"/>
            <a:ext cx="9211795" cy="3777266"/>
            <a:chOff x="609600" y="2200840"/>
            <a:chExt cx="9211795" cy="37772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5834E-E486-70AA-E5E6-0B0E661F2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85506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C6D35-E143-2EAD-7C89-3E601BAC994F}"/>
                </a:ext>
              </a:extLst>
            </p:cNvPr>
            <p:cNvSpPr txBox="1"/>
            <p:nvPr/>
          </p:nvSpPr>
          <p:spPr>
            <a:xfrm>
              <a:off x="7093069" y="2200840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14:cNvPr>
                <p14:cNvContentPartPr/>
                <p14:nvPr/>
              </p14:nvContentPartPr>
              <p14:xfrm>
                <a:off x="5929254" y="2527044"/>
                <a:ext cx="1196280" cy="107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1614" y="2509044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14:cNvPr>
              <p14:cNvContentPartPr/>
              <p14:nvPr/>
            </p14:nvContentPartPr>
            <p14:xfrm>
              <a:off x="10463454" y="375212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5454" y="373412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78F172-EC79-6CAF-2337-8C3A2A625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87037"/>
              </p:ext>
            </p:extLst>
          </p:nvPr>
        </p:nvGraphicFramePr>
        <p:xfrm>
          <a:off x="609600" y="2007937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to Create Basic Chatbot with Amazon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02DF-5479-BCAB-BA59-FE91EC4DF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6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8F8431-8B81-49E6-823A-FDC892A9C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30DB-0683-464D-AA33-EBE5B4009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6AE48F-AA01-4FE4-8396-CDF3269C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5BB0AC-3CE6-48F2-911A-604282F93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BB078F-63B2-4A48-A5C2-190931FD7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6072E-C0F4-4034-8117-83C31CE92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E40706-F4A0-4DFB-A5F3-D2C1DE363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F4760C-8ED4-4CA7-A376-B9A5B939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BB6EA-FF87-4072-B176-8298011D8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0922D7-2D1D-457C-B9D1-78A6BE0B2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40A1CF-B022-4130-A121-8C2C2678E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0018DA-F243-4B40-BCB1-63A630356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D615BD-E1F3-4DC5-8E8F-F61FBB727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26FFE-3E44-4696-9C53-435024383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BBDEF-F83D-446B-A31E-748A9EB2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01757-2465-4888-A23D-886A7143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E38B8E-8E65-4A96-9AF5-4D7B6037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F8209F-E269-4053-95C0-C91BE3271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D9CB27-018C-4B5D-A18E-65AA0896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230702" y="2086533"/>
            <a:ext cx="9730596" cy="3805309"/>
            <a:chOff x="1230702" y="2086533"/>
            <a:chExt cx="9730596" cy="380530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702" y="2299242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9134654" y="2086533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>
                <a:off x="7970839" y="2412737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3199" y="2394737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78C14-4808-1DD2-C0A7-1A25F5150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rot="10800000">
            <a:off x="0" y="4930236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35242"/>
              </p:ext>
            </p:extLst>
          </p:nvPr>
        </p:nvGraphicFramePr>
        <p:xfrm>
          <a:off x="198539" y="2480396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Include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6CF6-9BD5-851D-C16F-509FFC2A7D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754017" y="-5950"/>
            <a:ext cx="1437983" cy="1281077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6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Integrating Twilio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034161" y="2357965"/>
            <a:ext cx="9458670" cy="3592600"/>
            <a:chOff x="1034161" y="2357965"/>
            <a:chExt cx="9458670" cy="35926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036" y="2357965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1034161" y="2404311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 rot="16200000">
                <a:off x="2552549" y="2758938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534909" y="2740938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1695E0-0022-BA8B-DFC5-240D7D7A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360404" y="-5950"/>
            <a:ext cx="1831596" cy="163174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Website Integration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Website Integration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0871"/>
              </p:ext>
            </p:extLst>
          </p:nvPr>
        </p:nvGraphicFramePr>
        <p:xfrm>
          <a:off x="297149" y="2480396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EA79D9-1BA7-A3CF-E85D-1373C2FFD3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452683" y="-5950"/>
            <a:ext cx="1739317" cy="1549531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Add Response Cards in Amazon Lex Chatbot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9635"/>
              </p:ext>
            </p:extLst>
          </p:nvPr>
        </p:nvGraphicFramePr>
        <p:xfrm>
          <a:off x="-189412" y="2388041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F0EBE-291E-7F64-3E8D-9A635BC1C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976455" y="-5950"/>
            <a:ext cx="1215545" cy="108291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3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195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Chatbot Development with Amazon Lex</vt:lpstr>
      <vt:lpstr>Chatbot Development with Amazon Lex</vt:lpstr>
      <vt:lpstr>Connecting Amazon Lambda with AWS Lex</vt:lpstr>
      <vt:lpstr>Connecting Amazon Lambda with AWS Lex</vt:lpstr>
      <vt:lpstr>Integrating Twilio with Amazon Lex Chat Bot</vt:lpstr>
      <vt:lpstr>Website Integration with Amazon Lex Chat Bot</vt:lpstr>
      <vt:lpstr>Add Response Cards in Amazon Lex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282</cp:revision>
  <dcterms:created xsi:type="dcterms:W3CDTF">2022-06-22T08:29:07Z</dcterms:created>
  <dcterms:modified xsi:type="dcterms:W3CDTF">2022-11-17T02:44:00Z</dcterms:modified>
</cp:coreProperties>
</file>