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5"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620277" y="4064000"/>
            <a:ext cx="7137919" cy="861497"/>
          </a:xfrm>
        </p:spPr>
        <p:txBody>
          <a:bodyPr>
            <a:noAutofit/>
          </a:bodyPr>
          <a:lstStyle/>
          <a:p>
            <a:pPr algn="r"/>
            <a:r>
              <a:rPr lang="en-US" sz="1800" b="0" dirty="0">
                <a:solidFill>
                  <a:schemeClr val="tx1"/>
                </a:solidFill>
              </a:rPr>
              <a:t> [</a:t>
            </a:r>
            <a:r>
              <a:rPr lang="en-US" sz="1800" dirty="0">
                <a:solidFill>
                  <a:schemeClr val="tx1"/>
                </a:solidFill>
              </a:rPr>
              <a:t>AICTE Internship ID-</a:t>
            </a:r>
            <a:r>
              <a:rPr lang="en-IN" sz="1800" dirty="0">
                <a:solidFill>
                  <a:schemeClr val="tx1"/>
                </a:solidFill>
              </a:rPr>
              <a:t> INTERNSHIP_17546440516895be537820f </a:t>
            </a:r>
            <a:r>
              <a:rPr lang="en-US" sz="1800" b="0" dirty="0">
                <a:solidFill>
                  <a:schemeClr val="tx1"/>
                </a:solidFill>
              </a:rPr>
              <a:t>]</a:t>
            </a:r>
          </a:p>
          <a:p>
            <a:pPr algn="r"/>
            <a:r>
              <a:rPr lang="en-IN" sz="1800" dirty="0"/>
              <a:t>[</a:t>
            </a:r>
            <a:r>
              <a:rPr lang="en-IN" sz="1800" dirty="0">
                <a:solidFill>
                  <a:schemeClr val="tx1"/>
                </a:solidFill>
              </a:rPr>
              <a:t>Apply ID: APPLY_175553788368a361db9268c </a:t>
            </a:r>
            <a:r>
              <a:rPr lang="en-IN" sz="1800" dirty="0"/>
              <a:t>]</a:t>
            </a:r>
            <a:endParaRPr lang="en-IN" sz="18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376057" y="2050553"/>
            <a:ext cx="6935534" cy="743448"/>
          </a:xfrm>
        </p:spPr>
        <p:txBody>
          <a:bodyPr>
            <a:normAutofit fontScale="90000"/>
          </a:bodyPr>
          <a:lstStyle/>
          <a:p>
            <a:r>
              <a:rPr lang="en-GB" sz="3200" b="1" dirty="0"/>
              <a:t>Project Title </a:t>
            </a:r>
            <a:r>
              <a:rPr lang="en-GB" sz="3200" dirty="0"/>
              <a:t>– </a:t>
            </a:r>
            <a:r>
              <a:rPr lang="en-GB" sz="3200" b="1" i="1" dirty="0"/>
              <a:t>NETFLIX DATA ANALYSIS</a:t>
            </a:r>
            <a:endParaRPr lang="en-IN" sz="3200" b="1" i="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8677470" y="3620277"/>
            <a:ext cx="3312160" cy="520412"/>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t>SURYA OMAR</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320982" y="1406106"/>
            <a:ext cx="8692389" cy="2579557"/>
          </a:xfrm>
        </p:spPr>
        <p:txBody>
          <a:bodyPr vert="horz" lIns="91440" tIns="45720" rIns="91440" bIns="45720" rtlCol="0" anchor="t">
            <a:normAutofit/>
          </a:bodyPr>
          <a:lstStyle/>
          <a:p>
            <a:pPr marL="0" indent="0">
              <a:buNone/>
            </a:pPr>
            <a:r>
              <a:rPr lang="en-US" b="1" dirty="0">
                <a:solidFill>
                  <a:schemeClr val="accent2"/>
                </a:solidFill>
              </a:rPr>
              <a:t>https://github.com/surya323-ma/VOIS_AICTE_Oct2025_MajorProject_Surya-omar</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49F2EF42-C35E-483D-2F41-C35CA8A514E3}"/>
              </a:ext>
            </a:extLst>
          </p:cNvPr>
          <p:cNvPicPr>
            <a:picLocks noChangeAspect="1"/>
          </p:cNvPicPr>
          <p:nvPr/>
        </p:nvPicPr>
        <p:blipFill>
          <a:blip r:embed="rId3"/>
          <a:stretch>
            <a:fillRect/>
          </a:stretch>
        </p:blipFill>
        <p:spPr>
          <a:xfrm>
            <a:off x="233265" y="947372"/>
            <a:ext cx="10384972" cy="591062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93307"/>
            <a:ext cx="10892066" cy="1182064"/>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32A4DDFD-DB7E-4EB9-DB99-6A7E5897B74A}"/>
              </a:ext>
            </a:extLst>
          </p:cNvPr>
          <p:cNvPicPr>
            <a:picLocks noChangeAspect="1"/>
          </p:cNvPicPr>
          <p:nvPr/>
        </p:nvPicPr>
        <p:blipFill>
          <a:blip r:embed="rId3"/>
          <a:stretch>
            <a:fillRect/>
          </a:stretch>
        </p:blipFill>
        <p:spPr>
          <a:xfrm>
            <a:off x="214679" y="727788"/>
            <a:ext cx="11516043" cy="613021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7964190" cy="3607987"/>
          </a:xfrm>
        </p:spPr>
        <p:txBody>
          <a:bodyPr>
            <a:normAutofit fontScale="92500" lnSpcReduction="10000"/>
          </a:bodyPr>
          <a:lstStyle/>
          <a:p>
            <a:pPr fontAlgn="base"/>
            <a:r>
              <a:rPr lang="en-US" dirty="0">
                <a:solidFill>
                  <a:schemeClr val="tx1"/>
                </a:solidFill>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solidFill>
                  <a:schemeClr val="tx1"/>
                </a:solidFill>
              </a:rPr>
              <a:t>The specific problem to be addressed in this project is </a:t>
            </a:r>
            <a:r>
              <a:rPr lang="en-US" b="1" dirty="0">
                <a:solidFill>
                  <a:schemeClr val="tx1"/>
                </a:solidFill>
              </a:rPr>
              <a:t>'Content Trends Analysis for Strategic Recommendations</a:t>
            </a:r>
            <a:r>
              <a:rPr lang="en-US" dirty="0">
                <a:solidFill>
                  <a:schemeClr val="tx1"/>
                </a:solidFill>
              </a:rPr>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t>RESULTS 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a:extLst>
              <a:ext uri="{FF2B5EF4-FFF2-40B4-BE49-F238E27FC236}">
                <a16:creationId xmlns:a16="http://schemas.microsoft.com/office/drawing/2014/main" id="{B8DBAA71-FCD0-0BF4-5C76-BC265D87F9DE}"/>
              </a:ext>
            </a:extLst>
          </p:cNvPr>
          <p:cNvPicPr>
            <a:picLocks noChangeAspect="1"/>
          </p:cNvPicPr>
          <p:nvPr/>
        </p:nvPicPr>
        <p:blipFill>
          <a:blip r:embed="rId3"/>
          <a:stretch>
            <a:fillRect/>
          </a:stretch>
        </p:blipFill>
        <p:spPr>
          <a:xfrm>
            <a:off x="0" y="1055245"/>
            <a:ext cx="12192000" cy="590450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t>RESULTS 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a:extLst>
              <a:ext uri="{FF2B5EF4-FFF2-40B4-BE49-F238E27FC236}">
                <a16:creationId xmlns:a16="http://schemas.microsoft.com/office/drawing/2014/main" id="{4979CCF7-3F15-D4AD-475C-4BE0A43A749F}"/>
              </a:ext>
            </a:extLst>
          </p:cNvPr>
          <p:cNvPicPr>
            <a:picLocks noChangeAspect="1"/>
          </p:cNvPicPr>
          <p:nvPr/>
        </p:nvPicPr>
        <p:blipFill>
          <a:blip r:embed="rId3"/>
          <a:stretch>
            <a:fillRect/>
          </a:stretch>
        </p:blipFill>
        <p:spPr>
          <a:xfrm>
            <a:off x="0" y="1129838"/>
            <a:ext cx="6096000" cy="5606029"/>
          </a:xfrm>
          <a:prstGeom prst="rect">
            <a:avLst/>
          </a:prstGeom>
        </p:spPr>
      </p:pic>
      <p:pic>
        <p:nvPicPr>
          <p:cNvPr id="10" name="Picture 9">
            <a:extLst>
              <a:ext uri="{FF2B5EF4-FFF2-40B4-BE49-F238E27FC236}">
                <a16:creationId xmlns:a16="http://schemas.microsoft.com/office/drawing/2014/main" id="{02BB3BC3-51EC-4750-53B5-5C1716D7DE8E}"/>
              </a:ext>
            </a:extLst>
          </p:cNvPr>
          <p:cNvPicPr>
            <a:picLocks noChangeAspect="1"/>
          </p:cNvPicPr>
          <p:nvPr/>
        </p:nvPicPr>
        <p:blipFill>
          <a:blip r:embed="rId4"/>
          <a:stretch>
            <a:fillRect/>
          </a:stretch>
        </p:blipFill>
        <p:spPr>
          <a:xfrm>
            <a:off x="5878286" y="1140690"/>
            <a:ext cx="6313714" cy="559517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fontScale="90000"/>
          </a:bodyPr>
          <a:lstStyle/>
          <a:p>
            <a:r>
              <a:rPr lang="en-GB" dirty="0"/>
              <a:t>RESULTS 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pic>
        <p:nvPicPr>
          <p:cNvPr id="6" name="Picture 5">
            <a:extLst>
              <a:ext uri="{FF2B5EF4-FFF2-40B4-BE49-F238E27FC236}">
                <a16:creationId xmlns:a16="http://schemas.microsoft.com/office/drawing/2014/main" id="{386F372F-4271-672F-AF8F-0967E0074906}"/>
              </a:ext>
            </a:extLst>
          </p:cNvPr>
          <p:cNvPicPr>
            <a:picLocks noChangeAspect="1"/>
          </p:cNvPicPr>
          <p:nvPr/>
        </p:nvPicPr>
        <p:blipFill>
          <a:blip r:embed="rId3"/>
          <a:stretch>
            <a:fillRect/>
          </a:stretch>
        </p:blipFill>
        <p:spPr>
          <a:xfrm>
            <a:off x="0" y="1201586"/>
            <a:ext cx="12192000" cy="556452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B8F402-404A-EFD9-CB12-7455D9FAC7D2}"/>
              </a:ext>
            </a:extLst>
          </p:cNvPr>
          <p:cNvSpPr>
            <a:spLocks noGrp="1"/>
          </p:cNvSpPr>
          <p:nvPr>
            <p:ph type="body" sz="quarter" idx="12"/>
          </p:nvPr>
        </p:nvSpPr>
        <p:spPr/>
        <p:txBody>
          <a:bodyPr/>
          <a:lstStyle/>
          <a:p>
            <a:pPr marL="0" indent="0">
              <a:buNone/>
            </a:pPr>
            <a:endParaRPr lang="en-IN" dirty="0"/>
          </a:p>
        </p:txBody>
      </p:sp>
      <p:sp>
        <p:nvSpPr>
          <p:cNvPr id="4" name="Title 3">
            <a:extLst>
              <a:ext uri="{FF2B5EF4-FFF2-40B4-BE49-F238E27FC236}">
                <a16:creationId xmlns:a16="http://schemas.microsoft.com/office/drawing/2014/main" id="{48BBC88C-416A-2DC2-0C62-8F6B52F408D3}"/>
              </a:ext>
            </a:extLst>
          </p:cNvPr>
          <p:cNvSpPr>
            <a:spLocks noGrp="1"/>
          </p:cNvSpPr>
          <p:nvPr>
            <p:ph type="title"/>
          </p:nvPr>
        </p:nvSpPr>
        <p:spPr>
          <a:xfrm>
            <a:off x="595086" y="198539"/>
            <a:ext cx="4275138" cy="830997"/>
          </a:xfrm>
        </p:spPr>
        <p:txBody>
          <a:bodyPr/>
          <a:lstStyle/>
          <a:p>
            <a:r>
              <a:rPr lang="en-US" dirty="0"/>
              <a:t>RESULTS 4</a:t>
            </a:r>
            <a:endParaRPr lang="en-IN" dirty="0"/>
          </a:p>
        </p:txBody>
      </p:sp>
      <p:pic>
        <p:nvPicPr>
          <p:cNvPr id="8" name="Picture 7">
            <a:extLst>
              <a:ext uri="{FF2B5EF4-FFF2-40B4-BE49-F238E27FC236}">
                <a16:creationId xmlns:a16="http://schemas.microsoft.com/office/drawing/2014/main" id="{D165F2DE-5CF0-E57D-C98A-DF868935C90A}"/>
              </a:ext>
            </a:extLst>
          </p:cNvPr>
          <p:cNvPicPr>
            <a:picLocks noChangeAspect="1"/>
          </p:cNvPicPr>
          <p:nvPr/>
        </p:nvPicPr>
        <p:blipFill>
          <a:blip r:embed="rId2"/>
          <a:stretch>
            <a:fillRect/>
          </a:stretch>
        </p:blipFill>
        <p:spPr>
          <a:xfrm>
            <a:off x="0" y="1029536"/>
            <a:ext cx="12192000" cy="5895033"/>
          </a:xfrm>
          <a:prstGeom prst="rect">
            <a:avLst/>
          </a:prstGeom>
        </p:spPr>
      </p:pic>
    </p:spTree>
    <p:extLst>
      <p:ext uri="{BB962C8B-B14F-4D97-AF65-F5344CB8AC3E}">
        <p14:creationId xmlns:p14="http://schemas.microsoft.com/office/powerpoint/2010/main" val="42197804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602</TotalTime>
  <Words>417</Words>
  <Application>Microsoft Office PowerPoint</Application>
  <PresentationFormat>Widescreen</PresentationFormat>
  <Paragraphs>48</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Project Title – NETFLIX DATA ANALYSIS</vt:lpstr>
      <vt:lpstr>PROBLEM  STATEMENT</vt:lpstr>
      <vt:lpstr>Project Description  </vt:lpstr>
      <vt:lpstr>WHO ARE THE END USERS?</vt:lpstr>
      <vt:lpstr>Technology Used</vt:lpstr>
      <vt:lpstr>RESULTS 1 </vt:lpstr>
      <vt:lpstr>RESULTS 2</vt:lpstr>
      <vt:lpstr>RESULTS 3 </vt:lpstr>
      <vt:lpstr>RESULTS 4</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surya omar</cp:lastModifiedBy>
  <cp:revision>117</cp:revision>
  <dcterms:created xsi:type="dcterms:W3CDTF">2021-07-11T13:13:15Z</dcterms:created>
  <dcterms:modified xsi:type="dcterms:W3CDTF">2025-10-16T14:21:26Z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