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E8A204-12F7-4782-935B-48E0201A043C}" v="2" dt="2025-05-19T08:28:28.507"/>
    <p1510:client id="{3DFC4048-CB99-17F0-CDBF-4B2815010FA2}" v="889" dt="2025-05-19T07:51:49.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88" d="100"/>
          <a:sy n="88" d="100"/>
        </p:scale>
        <p:origin x="-240"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86574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34673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195804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797503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225512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47772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279238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283870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dirty="0"/>
              <a:t>Click to edit Master title style</a:t>
            </a:r>
          </a:p>
        </p:txBody>
      </p:sp>
      <p:sp>
        <p:nvSpPr>
          <p:cNvPr id="3" name="Content Placeholder 2"/>
          <p:cNvSpPr>
            <a:spLocks noGrp="1"/>
          </p:cNvSpPr>
          <p:nvPr>
            <p:ph idx="1"/>
          </p:nvPr>
        </p:nvSpPr>
        <p:spPr>
          <a:xfrm>
            <a:off x="2589212" y="2133600"/>
            <a:ext cx="8915400"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463509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21655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44398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424688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1016384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21133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3605626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907809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5/19/2025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xmlns="" val="941781311"/>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www.flickr.com/photos/12289718@N00/481339215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4" name="Picture 3" descr="Wooden surface background">
            <a:extLst>
              <a:ext uri="{FF2B5EF4-FFF2-40B4-BE49-F238E27FC236}">
                <a16:creationId xmlns:a16="http://schemas.microsoft.com/office/drawing/2014/main" xmlns="" id="{8E3EC4DF-3C0D-7DF2-4AC2-863E55DFA0C7}"/>
              </a:ext>
            </a:extLst>
          </p:cNvPr>
          <p:cNvPicPr>
            <a:picLocks noChangeAspect="1"/>
          </p:cNvPicPr>
          <p:nvPr/>
        </p:nvPicPr>
        <p:blipFill>
          <a:blip r:embed="rId2">
            <a:duotone>
              <a:schemeClr val="bg2">
                <a:shade val="45000"/>
                <a:satMod val="135000"/>
              </a:schemeClr>
              <a:prstClr val="white"/>
            </a:duotone>
            <a:alphaModFix amt="40000"/>
          </a:blip>
          <a:srcRect t="7345" b="8385"/>
          <a:stretch>
            <a:fillRect/>
          </a:stretch>
        </p:blipFill>
        <p:spPr>
          <a:xfrm>
            <a:off x="20" y="10"/>
            <a:ext cx="12191979" cy="6857990"/>
          </a:xfrm>
          <a:prstGeom prst="rect">
            <a:avLst/>
          </a:prstGeom>
        </p:spPr>
      </p:pic>
      <p:sp>
        <p:nvSpPr>
          <p:cNvPr id="2" name="Title 1"/>
          <p:cNvSpPr>
            <a:spLocks noGrp="1"/>
          </p:cNvSpPr>
          <p:nvPr>
            <p:ph type="ctrTitle"/>
          </p:nvPr>
        </p:nvSpPr>
        <p:spPr>
          <a:xfrm>
            <a:off x="1209376" y="3801763"/>
            <a:ext cx="6619101" cy="913835"/>
          </a:xfrm>
        </p:spPr>
        <p:txBody>
          <a:bodyPr>
            <a:normAutofit fontScale="90000"/>
          </a:bodyPr>
          <a:lstStyle/>
          <a:p>
            <a:pPr algn="ctr"/>
            <a:r>
              <a:rPr lang="en-US" sz="6000" cap="all" dirty="0">
                <a:solidFill>
                  <a:schemeClr val="accent2"/>
                </a:solidFill>
                <a:latin typeface="Biome"/>
                <a:cs typeface="Biome"/>
              </a:rPr>
              <a:t>Password</a:t>
            </a:r>
            <a:br>
              <a:rPr lang="en-US" sz="6000" cap="all" dirty="0">
                <a:solidFill>
                  <a:schemeClr val="accent2"/>
                </a:solidFill>
                <a:latin typeface="Biome"/>
                <a:cs typeface="Biome"/>
              </a:rPr>
            </a:br>
            <a:r>
              <a:rPr lang="en-US" sz="6000" cap="all" dirty="0">
                <a:solidFill>
                  <a:schemeClr val="accent2"/>
                </a:solidFill>
                <a:latin typeface="Biome"/>
                <a:cs typeface="Biome"/>
              </a:rPr>
              <a:t>generator</a:t>
            </a:r>
            <a:endParaRPr lang="en-US" sz="6000">
              <a:solidFill>
                <a:schemeClr val="accent2"/>
              </a:solidFill>
              <a:latin typeface="Biome"/>
              <a:cs typeface="Biome"/>
            </a:endParaRPr>
          </a:p>
          <a:p>
            <a:r>
              <a:rPr lang="en-US" dirty="0"/>
              <a:t>        </a:t>
            </a:r>
          </a:p>
        </p:txBody>
      </p:sp>
      <p:sp>
        <p:nvSpPr>
          <p:cNvPr id="3" name="Subtitle 2"/>
          <p:cNvSpPr>
            <a:spLocks noGrp="1"/>
          </p:cNvSpPr>
          <p:nvPr>
            <p:ph type="subTitle" idx="1"/>
          </p:nvPr>
        </p:nvSpPr>
        <p:spPr>
          <a:xfrm>
            <a:off x="406186" y="5343730"/>
            <a:ext cx="8915399" cy="1126283"/>
          </a:xfrm>
        </p:spPr>
        <p:txBody>
          <a:bodyPr>
            <a:normAutofit lnSpcReduction="10000"/>
          </a:bodyPr>
          <a:lstStyle/>
          <a:p>
            <a:r>
              <a:rPr lang="en-US" b="1" dirty="0"/>
              <a:t>NAME: D.SURYA</a:t>
            </a:r>
          </a:p>
          <a:p>
            <a:r>
              <a:rPr lang="en-US" b="1" dirty="0"/>
              <a:t>ORGANIZATION: MICRO IT</a:t>
            </a:r>
          </a:p>
          <a:p>
            <a:r>
              <a:rPr lang="en-US" b="1" dirty="0"/>
              <a:t>TOPIC: PASSWORD GENERATOR</a:t>
            </a:r>
          </a:p>
        </p:txBody>
      </p:sp>
      <p:pic>
        <p:nvPicPr>
          <p:cNvPr id="5" name="Picture 4" descr="A lock with a number on it&#10;&#10;AI-generated content may be incorrect.">
            <a:extLst>
              <a:ext uri="{FF2B5EF4-FFF2-40B4-BE49-F238E27FC236}">
                <a16:creationId xmlns:a16="http://schemas.microsoft.com/office/drawing/2014/main" xmlns="" id="{189EF8F8-2B3E-4C7A-B293-8D7A2698A84E}"/>
              </a:ext>
            </a:extLst>
          </p:cNvPr>
          <p:cNvPicPr>
            <a:picLocks noChangeAspect="1"/>
          </p:cNvPicPr>
          <p:nvPr/>
        </p:nvPicPr>
        <p:blipFill>
          <a:blip r:embed="rId3">
            <a:extLst>
              <a:ext uri="{837473B0-CC2E-450A-ABE3-18F120FF3D39}">
                <a1611:picAttrSrcUrl xmlns:a1611="http://schemas.microsoft.com/office/drawing/2016/11/main" xmlns="" r:id="rId4"/>
              </a:ext>
            </a:extLst>
          </a:blip>
          <a:stretch>
            <a:fillRect/>
          </a:stretch>
        </p:blipFill>
        <p:spPr>
          <a:xfrm>
            <a:off x="7055836" y="3089060"/>
            <a:ext cx="4752975" cy="3171825"/>
          </a:xfrm>
          <a:prstGeom prst="rect">
            <a:avLst/>
          </a:prstGeom>
        </p:spPr>
      </p:pic>
    </p:spTree>
    <p:extLst>
      <p:ext uri="{BB962C8B-B14F-4D97-AF65-F5344CB8AC3E}">
        <p14:creationId xmlns:p14="http://schemas.microsoft.com/office/powerpoint/2010/main" xmlns=""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23A351-8D0F-55DA-ACC1-2F4516C77901}"/>
              </a:ext>
            </a:extLst>
          </p:cNvPr>
          <p:cNvSpPr>
            <a:spLocks noGrp="1"/>
          </p:cNvSpPr>
          <p:nvPr>
            <p:ph type="title"/>
          </p:nvPr>
        </p:nvSpPr>
        <p:spPr>
          <a:xfrm>
            <a:off x="1764664" y="579936"/>
            <a:ext cx="8911687" cy="1280890"/>
          </a:xfrm>
        </p:spPr>
        <p:txBody>
          <a:bodyPr/>
          <a:lstStyle/>
          <a:p>
            <a:pPr algn="ctr"/>
            <a:r>
              <a:rPr lang="en-US" b="1" u="sng" dirty="0"/>
              <a:t>INTRODUCTION</a:t>
            </a:r>
            <a:endParaRPr lang="en-US"/>
          </a:p>
        </p:txBody>
      </p:sp>
      <p:sp>
        <p:nvSpPr>
          <p:cNvPr id="3" name="Content Placeholder 2">
            <a:extLst>
              <a:ext uri="{FF2B5EF4-FFF2-40B4-BE49-F238E27FC236}">
                <a16:creationId xmlns:a16="http://schemas.microsoft.com/office/drawing/2014/main" xmlns="" id="{DE0AF272-BED2-A8FD-C747-15E25417EE80}"/>
              </a:ext>
            </a:extLst>
          </p:cNvPr>
          <p:cNvSpPr>
            <a:spLocks noGrp="1"/>
          </p:cNvSpPr>
          <p:nvPr>
            <p:ph idx="1"/>
          </p:nvPr>
        </p:nvSpPr>
        <p:spPr>
          <a:xfrm>
            <a:off x="-116440" y="2199861"/>
            <a:ext cx="8915400" cy="3777622"/>
          </a:xfrm>
        </p:spPr>
        <p:txBody>
          <a:bodyPr vert="horz" lIns="91440" tIns="45720" rIns="91440" bIns="45720" rtlCol="0" anchor="t">
            <a:normAutofit/>
          </a:bodyPr>
          <a:lstStyle/>
          <a:p>
            <a:pPr algn="ctr"/>
            <a:r>
              <a:rPr lang="en-US" sz="2400" cap="all" dirty="0">
                <a:solidFill>
                  <a:srgbClr val="001D35"/>
                </a:solidFill>
                <a:latin typeface="Calibri"/>
                <a:ea typeface="+mn-lt"/>
                <a:cs typeface="+mn-lt"/>
              </a:rPr>
              <a:t>A password is a secret string of characters, often       letters, numbers, and symbols, used to verify a user's identity and grant access to a system, application.</a:t>
            </a:r>
            <a:endParaRPr lang="en-US" sz="2400" cap="all" dirty="0">
              <a:solidFill>
                <a:srgbClr val="001D35"/>
              </a:solidFill>
              <a:latin typeface="Calibri"/>
              <a:ea typeface="Calibri"/>
              <a:cs typeface="Calibri"/>
            </a:endParaRPr>
          </a:p>
          <a:p>
            <a:pPr marL="0" indent="0" algn="ctr">
              <a:buNone/>
            </a:pPr>
            <a:endParaRPr lang="en-US" sz="2400" cap="all" dirty="0">
              <a:solidFill>
                <a:srgbClr val="001D35"/>
              </a:solidFill>
              <a:latin typeface="Calibri"/>
              <a:ea typeface="+mn-lt"/>
              <a:cs typeface="+mn-lt"/>
            </a:endParaRPr>
          </a:p>
          <a:p>
            <a:pPr algn="ctr"/>
            <a:r>
              <a:rPr lang="en-US" sz="2400" cap="all" dirty="0">
                <a:solidFill>
                  <a:srgbClr val="001D35"/>
                </a:solidFill>
                <a:latin typeface="Calibri"/>
                <a:ea typeface="+mn-lt"/>
                <a:cs typeface="+mn-lt"/>
              </a:rPr>
              <a:t> It's designed to be known only to the authorized user and is typically used in conjunction with a username.</a:t>
            </a:r>
            <a:endParaRPr lang="en-US" sz="2400" cap="all">
              <a:solidFill>
                <a:srgbClr val="001D35"/>
              </a:solidFill>
              <a:latin typeface="Calibri"/>
              <a:ea typeface="Calibri"/>
              <a:cs typeface="Calibri"/>
            </a:endParaRPr>
          </a:p>
        </p:txBody>
      </p:sp>
      <p:pic>
        <p:nvPicPr>
          <p:cNvPr id="4" name="Picture 3" descr="Introduction of Password Managers and ...">
            <a:extLst>
              <a:ext uri="{FF2B5EF4-FFF2-40B4-BE49-F238E27FC236}">
                <a16:creationId xmlns:a16="http://schemas.microsoft.com/office/drawing/2014/main" xmlns="" id="{1D8E394A-5ECB-C2C1-1426-A4D791FE8BD2}"/>
              </a:ext>
            </a:extLst>
          </p:cNvPr>
          <p:cNvPicPr>
            <a:picLocks noChangeAspect="1"/>
          </p:cNvPicPr>
          <p:nvPr/>
        </p:nvPicPr>
        <p:blipFill>
          <a:blip r:embed="rId2"/>
          <a:stretch>
            <a:fillRect/>
          </a:stretch>
        </p:blipFill>
        <p:spPr>
          <a:xfrm>
            <a:off x="8801307" y="1970917"/>
            <a:ext cx="3181211" cy="3148081"/>
          </a:xfrm>
          <a:prstGeom prst="rect">
            <a:avLst/>
          </a:prstGeom>
        </p:spPr>
      </p:pic>
    </p:spTree>
    <p:extLst>
      <p:ext uri="{BB962C8B-B14F-4D97-AF65-F5344CB8AC3E}">
        <p14:creationId xmlns:p14="http://schemas.microsoft.com/office/powerpoint/2010/main" xmlns="" val="1030001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1807AC-228D-A5F5-E58A-B806A93D5F06}"/>
              </a:ext>
            </a:extLst>
          </p:cNvPr>
          <p:cNvSpPr>
            <a:spLocks noGrp="1"/>
          </p:cNvSpPr>
          <p:nvPr>
            <p:ph type="title"/>
          </p:nvPr>
        </p:nvSpPr>
        <p:spPr>
          <a:xfrm>
            <a:off x="6483096" y="624110"/>
            <a:ext cx="5021516" cy="1280890"/>
          </a:xfrm>
        </p:spPr>
        <p:txBody>
          <a:bodyPr>
            <a:normAutofit/>
          </a:bodyPr>
          <a:lstStyle/>
          <a:p>
            <a:r>
              <a:rPr lang="en-US" b="1" dirty="0"/>
              <a:t>OBJECTIVES OF THE PROJECT</a:t>
            </a:r>
            <a:endParaRPr lang="en-US"/>
          </a:p>
        </p:txBody>
      </p:sp>
      <p:sp>
        <p:nvSpPr>
          <p:cNvPr id="3" name="Content Placeholder 2">
            <a:extLst>
              <a:ext uri="{FF2B5EF4-FFF2-40B4-BE49-F238E27FC236}">
                <a16:creationId xmlns:a16="http://schemas.microsoft.com/office/drawing/2014/main" xmlns="" id="{AE954B2A-9816-491E-9593-AA07AC99A737}"/>
              </a:ext>
            </a:extLst>
          </p:cNvPr>
          <p:cNvSpPr>
            <a:spLocks noGrp="1"/>
          </p:cNvSpPr>
          <p:nvPr>
            <p:ph idx="1"/>
          </p:nvPr>
        </p:nvSpPr>
        <p:spPr>
          <a:xfrm>
            <a:off x="6438191" y="2133600"/>
            <a:ext cx="5066419" cy="3777622"/>
          </a:xfrm>
        </p:spPr>
        <p:txBody>
          <a:bodyPr vert="horz" lIns="91440" tIns="45720" rIns="91440" bIns="45720" rtlCol="0">
            <a:normAutofit/>
          </a:bodyPr>
          <a:lstStyle/>
          <a:p>
            <a:r>
              <a:rPr lang="en-US"/>
              <a:t>To understand the concept of password generator</a:t>
            </a:r>
          </a:p>
          <a:p>
            <a:r>
              <a:rPr lang="en-US"/>
              <a:t>To study about the password generator</a:t>
            </a:r>
          </a:p>
          <a:p>
            <a:r>
              <a:rPr lang="en-US"/>
              <a:t>Advantages of password generator</a:t>
            </a:r>
          </a:p>
          <a:p>
            <a:r>
              <a:rPr lang="en-US"/>
              <a:t>To gain knowledge about the password generator</a:t>
            </a:r>
          </a:p>
        </p:txBody>
      </p:sp>
      <p:pic>
        <p:nvPicPr>
          <p:cNvPr id="5" name="Picture 4" descr="Padlock on computer motherboard">
            <a:extLst>
              <a:ext uri="{FF2B5EF4-FFF2-40B4-BE49-F238E27FC236}">
                <a16:creationId xmlns:a16="http://schemas.microsoft.com/office/drawing/2014/main" xmlns="" id="{6A0958BB-5A08-5B3A-7AF4-578B2821AB0D}"/>
              </a:ext>
            </a:extLst>
          </p:cNvPr>
          <p:cNvPicPr>
            <a:picLocks noChangeAspect="1"/>
          </p:cNvPicPr>
          <p:nvPr/>
        </p:nvPicPr>
        <p:blipFill>
          <a:blip r:embed="rId2"/>
          <a:srcRect l="13257" r="41367" b="3"/>
          <a:stretch>
            <a:fillRect/>
          </a:stretch>
        </p:blipFill>
        <p:spPr>
          <a:xfrm>
            <a:off x="-1555" y="1731"/>
            <a:ext cx="4662331" cy="6858000"/>
          </a:xfrm>
          <a:prstGeom prst="rect">
            <a:avLst/>
          </a:prstGeom>
        </p:spPr>
      </p:pic>
    </p:spTree>
    <p:extLst>
      <p:ext uri="{BB962C8B-B14F-4D97-AF65-F5344CB8AC3E}">
        <p14:creationId xmlns:p14="http://schemas.microsoft.com/office/powerpoint/2010/main" xmlns="" val="2020955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C53F31-BF08-9939-2EF3-19EE2E7F431A}"/>
              </a:ext>
            </a:extLst>
          </p:cNvPr>
          <p:cNvSpPr>
            <a:spLocks noGrp="1"/>
          </p:cNvSpPr>
          <p:nvPr>
            <p:ph type="title"/>
          </p:nvPr>
        </p:nvSpPr>
        <p:spPr/>
        <p:txBody>
          <a:bodyPr/>
          <a:lstStyle/>
          <a:p>
            <a:r>
              <a:rPr lang="en-US" b="1" dirty="0"/>
              <a:t>WHAT IS PASSWORD GENERATOR</a:t>
            </a:r>
          </a:p>
        </p:txBody>
      </p:sp>
      <p:sp>
        <p:nvSpPr>
          <p:cNvPr id="3" name="Content Placeholder 2">
            <a:extLst>
              <a:ext uri="{FF2B5EF4-FFF2-40B4-BE49-F238E27FC236}">
                <a16:creationId xmlns:a16="http://schemas.microsoft.com/office/drawing/2014/main" xmlns="" id="{1B37C1BF-C51D-4116-2D85-A59A5249211A}"/>
              </a:ext>
            </a:extLst>
          </p:cNvPr>
          <p:cNvSpPr>
            <a:spLocks noGrp="1"/>
          </p:cNvSpPr>
          <p:nvPr>
            <p:ph idx="1"/>
          </p:nvPr>
        </p:nvSpPr>
        <p:spPr>
          <a:xfrm>
            <a:off x="169347" y="1896762"/>
            <a:ext cx="6104238" cy="4539621"/>
          </a:xfrm>
        </p:spPr>
        <p:txBody>
          <a:bodyPr vert="horz" lIns="91440" tIns="45720" rIns="91440" bIns="45720" rtlCol="0" anchor="t">
            <a:noAutofit/>
          </a:bodyPr>
          <a:lstStyle/>
          <a:p>
            <a:r>
              <a:rPr lang="en-US" sz="2400" dirty="0">
                <a:solidFill>
                  <a:srgbClr val="001D35"/>
                </a:solidFill>
                <a:latin typeface="Calibri"/>
                <a:ea typeface="+mn-lt"/>
                <a:cs typeface="+mn-lt"/>
              </a:rPr>
              <a:t>A password generator is </a:t>
            </a:r>
            <a:r>
              <a:rPr lang="en-US" sz="2400" dirty="0">
                <a:latin typeface="Calibri"/>
                <a:ea typeface="+mn-lt"/>
                <a:cs typeface="+mn-lt"/>
              </a:rPr>
              <a:t>a tool, often software or part of a password manager, that </a:t>
            </a:r>
            <a:r>
              <a:rPr lang="en-US" sz="2400">
                <a:latin typeface="Calibri"/>
                <a:ea typeface="+mn-lt"/>
                <a:cs typeface="+mn-lt"/>
              </a:rPr>
              <a:t>automatically creates strong, random passwords for online accounts</a:t>
            </a:r>
          </a:p>
          <a:p>
            <a:r>
              <a:rPr lang="en-US" sz="2400" dirty="0">
                <a:solidFill>
                  <a:srgbClr val="001D35"/>
                </a:solidFill>
                <a:latin typeface="Calibri"/>
                <a:ea typeface="+mn-lt"/>
                <a:cs typeface="+mn-lt"/>
              </a:rPr>
              <a:t>. It helps users avoid weak or easily guessable passwords by generating complex combinations of characters, numbers, and symbols. This improves online security by making it harder for hackers to crack passwords and access accounts. </a:t>
            </a:r>
            <a:endParaRPr lang="en-US" sz="2400" dirty="0">
              <a:latin typeface="Calibri"/>
            </a:endParaRPr>
          </a:p>
        </p:txBody>
      </p:sp>
      <p:pic>
        <p:nvPicPr>
          <p:cNvPr id="4" name="Picture 3" descr="Random Password Generator using Python ...">
            <a:extLst>
              <a:ext uri="{FF2B5EF4-FFF2-40B4-BE49-F238E27FC236}">
                <a16:creationId xmlns:a16="http://schemas.microsoft.com/office/drawing/2014/main" xmlns="" id="{BBF6D52B-601D-8698-FD62-7D6EEB751153}"/>
              </a:ext>
            </a:extLst>
          </p:cNvPr>
          <p:cNvPicPr>
            <a:picLocks noChangeAspect="1"/>
          </p:cNvPicPr>
          <p:nvPr/>
        </p:nvPicPr>
        <p:blipFill>
          <a:blip r:embed="rId2"/>
          <a:stretch>
            <a:fillRect/>
          </a:stretch>
        </p:blipFill>
        <p:spPr>
          <a:xfrm>
            <a:off x="6572250" y="1928685"/>
            <a:ext cx="5431824" cy="3083009"/>
          </a:xfrm>
          <a:prstGeom prst="rect">
            <a:avLst/>
          </a:prstGeom>
        </p:spPr>
      </p:pic>
    </p:spTree>
    <p:extLst>
      <p:ext uri="{BB962C8B-B14F-4D97-AF65-F5344CB8AC3E}">
        <p14:creationId xmlns:p14="http://schemas.microsoft.com/office/powerpoint/2010/main" xmlns="" val="2331477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B6B7CB-4737-A04B-CCA9-CD079446D357}"/>
              </a:ext>
            </a:extLst>
          </p:cNvPr>
          <p:cNvSpPr>
            <a:spLocks noGrp="1"/>
          </p:cNvSpPr>
          <p:nvPr>
            <p:ph type="title"/>
          </p:nvPr>
        </p:nvSpPr>
        <p:spPr>
          <a:xfrm>
            <a:off x="1563624" y="558842"/>
            <a:ext cx="3650279" cy="1259894"/>
          </a:xfrm>
        </p:spPr>
        <p:txBody>
          <a:bodyPr>
            <a:normAutofit/>
          </a:bodyPr>
          <a:lstStyle/>
          <a:p>
            <a:r>
              <a:rPr lang="en-US" b="1" dirty="0"/>
              <a:t> PASSWORD GENERATOR</a:t>
            </a:r>
          </a:p>
        </p:txBody>
      </p:sp>
      <p:sp>
        <p:nvSpPr>
          <p:cNvPr id="3" name="Content Placeholder 2">
            <a:extLst>
              <a:ext uri="{FF2B5EF4-FFF2-40B4-BE49-F238E27FC236}">
                <a16:creationId xmlns:a16="http://schemas.microsoft.com/office/drawing/2014/main" xmlns="" id="{FEA97BB7-9828-0B21-F02B-4EB8881CF37B}"/>
              </a:ext>
            </a:extLst>
          </p:cNvPr>
          <p:cNvSpPr>
            <a:spLocks noGrp="1"/>
          </p:cNvSpPr>
          <p:nvPr>
            <p:ph idx="1"/>
          </p:nvPr>
        </p:nvSpPr>
        <p:spPr>
          <a:xfrm>
            <a:off x="649225" y="2133600"/>
            <a:ext cx="3650278" cy="3759253"/>
          </a:xfrm>
        </p:spPr>
        <p:txBody>
          <a:bodyPr vert="horz" lIns="91440" tIns="45720" rIns="91440" bIns="45720" rtlCol="0" anchor="t">
            <a:noAutofit/>
          </a:bodyPr>
          <a:lstStyle/>
          <a:p>
            <a:r>
              <a:rPr lang="en-US" sz="2000" dirty="0">
                <a:ea typeface="+mn-lt"/>
                <a:cs typeface="+mn-lt"/>
              </a:rPr>
              <a:t>Password generators are tools that create strong, random passwords, and they come in various types. Some generators focus on creating memorable passwords using phrases, while others prioritize highly secure, complex passwords using a mix of characters.</a:t>
            </a:r>
            <a:endParaRPr lang="en-US" sz="2000"/>
          </a:p>
        </p:txBody>
      </p:sp>
      <p:pic>
        <p:nvPicPr>
          <p:cNvPr id="4" name="Picture 3" descr="Password Generator | Create Strong ...">
            <a:extLst>
              <a:ext uri="{FF2B5EF4-FFF2-40B4-BE49-F238E27FC236}">
                <a16:creationId xmlns:a16="http://schemas.microsoft.com/office/drawing/2014/main" xmlns="" id="{0E5D8A3E-EAAE-0BAB-4889-0AAF5A81D8FA}"/>
              </a:ext>
            </a:extLst>
          </p:cNvPr>
          <p:cNvPicPr>
            <a:picLocks noChangeAspect="1"/>
          </p:cNvPicPr>
          <p:nvPr/>
        </p:nvPicPr>
        <p:blipFill>
          <a:blip r:embed="rId2"/>
          <a:stretch>
            <a:fillRect/>
          </a:stretch>
        </p:blipFill>
        <p:spPr>
          <a:xfrm>
            <a:off x="5458847" y="1516039"/>
            <a:ext cx="6114273" cy="4064072"/>
          </a:xfrm>
          <a:prstGeom prst="rect">
            <a:avLst/>
          </a:prstGeom>
        </p:spPr>
      </p:pic>
    </p:spTree>
    <p:extLst>
      <p:ext uri="{BB962C8B-B14F-4D97-AF65-F5344CB8AC3E}">
        <p14:creationId xmlns:p14="http://schemas.microsoft.com/office/powerpoint/2010/main" xmlns="" val="170219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22A7E4-6510-2C1C-398B-7E888629F342}"/>
              </a:ext>
            </a:extLst>
          </p:cNvPr>
          <p:cNvSpPr>
            <a:spLocks noGrp="1"/>
          </p:cNvSpPr>
          <p:nvPr>
            <p:ph type="title"/>
          </p:nvPr>
        </p:nvSpPr>
        <p:spPr>
          <a:xfrm>
            <a:off x="1687669" y="624110"/>
            <a:ext cx="4137059" cy="1280890"/>
          </a:xfrm>
        </p:spPr>
        <p:txBody>
          <a:bodyPr>
            <a:normAutofit/>
          </a:bodyPr>
          <a:lstStyle/>
          <a:p>
            <a:pPr>
              <a:lnSpc>
                <a:spcPct val="90000"/>
              </a:lnSpc>
            </a:pPr>
            <a:r>
              <a:rPr lang="en-US" sz="2700" b="1"/>
              <a:t>ADVANTAGES OF PASSWORD GENERATOR</a:t>
            </a:r>
            <a:endParaRPr lang="en-US" sz="2700"/>
          </a:p>
        </p:txBody>
      </p:sp>
      <p:sp>
        <p:nvSpPr>
          <p:cNvPr id="3" name="Content Placeholder 2">
            <a:extLst>
              <a:ext uri="{FF2B5EF4-FFF2-40B4-BE49-F238E27FC236}">
                <a16:creationId xmlns:a16="http://schemas.microsoft.com/office/drawing/2014/main" xmlns="" id="{99387978-6533-0B5E-2106-A07F66EA1281}"/>
              </a:ext>
            </a:extLst>
          </p:cNvPr>
          <p:cNvSpPr>
            <a:spLocks noGrp="1"/>
          </p:cNvSpPr>
          <p:nvPr>
            <p:ph idx="1"/>
          </p:nvPr>
        </p:nvSpPr>
        <p:spPr>
          <a:xfrm>
            <a:off x="1683956" y="2133600"/>
            <a:ext cx="4140772" cy="3777622"/>
          </a:xfrm>
        </p:spPr>
        <p:txBody>
          <a:bodyPr vert="horz" lIns="91440" tIns="45720" rIns="91440" bIns="45720" rtlCol="0">
            <a:normAutofit/>
          </a:bodyPr>
          <a:lstStyle/>
          <a:p>
            <a:r>
              <a:rPr lang="en-US" sz="1600">
                <a:solidFill>
                  <a:srgbClr val="000000"/>
                </a:solidFill>
                <a:ea typeface="+mn-lt"/>
                <a:cs typeface="+mn-lt"/>
              </a:rPr>
              <a:t>Unpredictability and Complexity</a:t>
            </a:r>
          </a:p>
          <a:p>
            <a:pPr marL="0" indent="0">
              <a:buNone/>
            </a:pPr>
            <a:endParaRPr lang="en-US" sz="1600">
              <a:solidFill>
                <a:srgbClr val="000000"/>
              </a:solidFill>
              <a:ea typeface="+mn-lt"/>
              <a:cs typeface="+mn-lt"/>
            </a:endParaRPr>
          </a:p>
          <a:p>
            <a:r>
              <a:rPr lang="en-US" sz="1600">
                <a:solidFill>
                  <a:srgbClr val="000000"/>
                </a:solidFill>
                <a:ea typeface="+mn-lt"/>
                <a:cs typeface="+mn-lt"/>
              </a:rPr>
              <a:t>Protection against Dictionary Attacks</a:t>
            </a:r>
            <a:endParaRPr lang="en-US" sz="1600">
              <a:solidFill>
                <a:srgbClr val="000000"/>
              </a:solidFill>
            </a:endParaRPr>
          </a:p>
          <a:p>
            <a:pPr marL="0" indent="0">
              <a:buNone/>
            </a:pPr>
            <a:endParaRPr lang="en-US" sz="1600">
              <a:solidFill>
                <a:srgbClr val="000000"/>
              </a:solidFill>
              <a:ea typeface="+mn-lt"/>
              <a:cs typeface="+mn-lt"/>
            </a:endParaRPr>
          </a:p>
          <a:p>
            <a:r>
              <a:rPr lang="en-US" sz="1600">
                <a:solidFill>
                  <a:srgbClr val="000000"/>
                </a:solidFill>
                <a:ea typeface="+mn-lt"/>
                <a:cs typeface="+mn-lt"/>
              </a:rPr>
              <a:t>Time-Saving:</a:t>
            </a:r>
            <a:endParaRPr lang="en-US" sz="1600">
              <a:solidFill>
                <a:srgbClr val="000000"/>
              </a:solidFill>
            </a:endParaRPr>
          </a:p>
          <a:p>
            <a:pPr marL="0" indent="0">
              <a:buNone/>
            </a:pPr>
            <a:endParaRPr lang="en-US" sz="1600">
              <a:solidFill>
                <a:srgbClr val="000000"/>
              </a:solidFill>
              <a:ea typeface="+mn-lt"/>
              <a:cs typeface="+mn-lt"/>
            </a:endParaRPr>
          </a:p>
          <a:p>
            <a:r>
              <a:rPr lang="en-US" sz="1600">
                <a:solidFill>
                  <a:srgbClr val="000000"/>
                </a:solidFill>
                <a:ea typeface="+mn-lt"/>
                <a:cs typeface="+mn-lt"/>
              </a:rPr>
              <a:t>Compliance with Security Policies</a:t>
            </a:r>
            <a:endParaRPr lang="en-US" sz="1600">
              <a:solidFill>
                <a:srgbClr val="000000"/>
              </a:solidFill>
            </a:endParaRPr>
          </a:p>
        </p:txBody>
      </p:sp>
      <p:pic>
        <p:nvPicPr>
          <p:cNvPr id="4" name="Picture 3" descr="Random password generators, the pros and cons">
            <a:extLst>
              <a:ext uri="{FF2B5EF4-FFF2-40B4-BE49-F238E27FC236}">
                <a16:creationId xmlns:a16="http://schemas.microsoft.com/office/drawing/2014/main" xmlns="" id="{6F48934E-08E0-D2B3-52B3-0C0FF14DDF8E}"/>
              </a:ext>
            </a:extLst>
          </p:cNvPr>
          <p:cNvPicPr>
            <a:picLocks noChangeAspect="1"/>
          </p:cNvPicPr>
          <p:nvPr/>
        </p:nvPicPr>
        <p:blipFill>
          <a:blip r:embed="rId2" cstate="print"/>
          <a:stretch>
            <a:fillRect/>
          </a:stretch>
        </p:blipFill>
        <p:spPr>
          <a:xfrm>
            <a:off x="6788533" y="645106"/>
            <a:ext cx="4058392" cy="2698831"/>
          </a:xfrm>
          <a:prstGeom prst="rect">
            <a:avLst/>
          </a:prstGeom>
        </p:spPr>
      </p:pic>
      <p:pic>
        <p:nvPicPr>
          <p:cNvPr id="5" name="Picture 4" descr="Random password generators, the pros and cons">
            <a:extLst>
              <a:ext uri="{FF2B5EF4-FFF2-40B4-BE49-F238E27FC236}">
                <a16:creationId xmlns:a16="http://schemas.microsoft.com/office/drawing/2014/main" xmlns="" id="{322B9717-D08D-250F-58AD-054B98E8E008}"/>
              </a:ext>
            </a:extLst>
          </p:cNvPr>
          <p:cNvPicPr>
            <a:picLocks noChangeAspect="1"/>
          </p:cNvPicPr>
          <p:nvPr/>
        </p:nvPicPr>
        <p:blipFill>
          <a:blip r:embed="rId3" cstate="print"/>
          <a:stretch>
            <a:fillRect/>
          </a:stretch>
        </p:blipFill>
        <p:spPr>
          <a:xfrm>
            <a:off x="7019129" y="3508529"/>
            <a:ext cx="3585449" cy="2384324"/>
          </a:xfrm>
          <a:prstGeom prst="rect">
            <a:avLst/>
          </a:prstGeom>
        </p:spPr>
      </p:pic>
    </p:spTree>
    <p:extLst>
      <p:ext uri="{BB962C8B-B14F-4D97-AF65-F5344CB8AC3E}">
        <p14:creationId xmlns:p14="http://schemas.microsoft.com/office/powerpoint/2010/main" xmlns="" val="71228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746FC3-C140-92CE-58A2-C32151EF9C49}"/>
              </a:ext>
            </a:extLst>
          </p:cNvPr>
          <p:cNvSpPr>
            <a:spLocks noGrp="1"/>
          </p:cNvSpPr>
          <p:nvPr>
            <p:ph type="title"/>
          </p:nvPr>
        </p:nvSpPr>
        <p:spPr>
          <a:xfrm>
            <a:off x="1580877" y="662359"/>
            <a:ext cx="3650279" cy="1259894"/>
          </a:xfrm>
        </p:spPr>
        <p:txBody>
          <a:bodyPr>
            <a:normAutofit/>
          </a:bodyPr>
          <a:lstStyle/>
          <a:p>
            <a:pPr>
              <a:lnSpc>
                <a:spcPct val="90000"/>
              </a:lnSpc>
            </a:pPr>
            <a:r>
              <a:rPr lang="en-US" sz="3100" dirty="0"/>
              <a:t>KEY LEARNINGS FROM INTERNSHIP</a:t>
            </a:r>
          </a:p>
        </p:txBody>
      </p:sp>
      <p:sp>
        <p:nvSpPr>
          <p:cNvPr id="3" name="Content Placeholder 2">
            <a:extLst>
              <a:ext uri="{FF2B5EF4-FFF2-40B4-BE49-F238E27FC236}">
                <a16:creationId xmlns:a16="http://schemas.microsoft.com/office/drawing/2014/main" xmlns="" id="{484A96D1-65D1-C022-40FE-E53604E18841}"/>
              </a:ext>
            </a:extLst>
          </p:cNvPr>
          <p:cNvSpPr>
            <a:spLocks noGrp="1"/>
          </p:cNvSpPr>
          <p:nvPr>
            <p:ph idx="1"/>
          </p:nvPr>
        </p:nvSpPr>
        <p:spPr>
          <a:xfrm>
            <a:off x="649225" y="2133600"/>
            <a:ext cx="3650278" cy="3759253"/>
          </a:xfrm>
        </p:spPr>
        <p:txBody>
          <a:bodyPr vert="horz" lIns="91440" tIns="45720" rIns="91440" bIns="45720" rtlCol="0">
            <a:normAutofit/>
          </a:bodyPr>
          <a:lstStyle/>
          <a:p>
            <a:pPr>
              <a:lnSpc>
                <a:spcPct val="90000"/>
              </a:lnSpc>
            </a:pPr>
            <a:r>
              <a:rPr lang="en-US" err="1"/>
              <a:t>Pratical</a:t>
            </a:r>
            <a:r>
              <a:rPr lang="en-US"/>
              <a:t> exposure to market analysis</a:t>
            </a:r>
          </a:p>
          <a:p>
            <a:pPr marL="0" indent="0">
              <a:lnSpc>
                <a:spcPct val="90000"/>
              </a:lnSpc>
              <a:buNone/>
            </a:pPr>
            <a:endParaRPr lang="en-US"/>
          </a:p>
          <a:p>
            <a:pPr>
              <a:lnSpc>
                <a:spcPct val="90000"/>
              </a:lnSpc>
            </a:pPr>
            <a:r>
              <a:rPr lang="en-US"/>
              <a:t>Learned how to select the right mix of assets</a:t>
            </a:r>
          </a:p>
          <a:p>
            <a:pPr marL="0" indent="0">
              <a:lnSpc>
                <a:spcPct val="90000"/>
              </a:lnSpc>
              <a:buNone/>
            </a:pPr>
            <a:endParaRPr lang="en-US"/>
          </a:p>
          <a:p>
            <a:pPr>
              <a:lnSpc>
                <a:spcPct val="90000"/>
              </a:lnSpc>
            </a:pPr>
            <a:r>
              <a:rPr lang="en-US"/>
              <a:t>Understood risk assessment and password generator</a:t>
            </a:r>
          </a:p>
          <a:p>
            <a:pPr marL="0" indent="0">
              <a:lnSpc>
                <a:spcPct val="90000"/>
              </a:lnSpc>
              <a:buNone/>
            </a:pPr>
            <a:endParaRPr lang="en-US"/>
          </a:p>
          <a:p>
            <a:pPr>
              <a:lnSpc>
                <a:spcPct val="90000"/>
              </a:lnSpc>
            </a:pPr>
            <a:r>
              <a:rPr lang="en-US"/>
              <a:t>Gained confidence in using financial tools and performs</a:t>
            </a:r>
          </a:p>
        </p:txBody>
      </p:sp>
      <p:pic>
        <p:nvPicPr>
          <p:cNvPr id="4" name="Picture 3" descr="What is Password Generator? The Power of Strong Passwords for Cybersecurity">
            <a:extLst>
              <a:ext uri="{FF2B5EF4-FFF2-40B4-BE49-F238E27FC236}">
                <a16:creationId xmlns:a16="http://schemas.microsoft.com/office/drawing/2014/main" xmlns="" id="{8F231EE9-1C08-919D-670E-F2DD618B7BDC}"/>
              </a:ext>
            </a:extLst>
          </p:cNvPr>
          <p:cNvPicPr>
            <a:picLocks noChangeAspect="1"/>
          </p:cNvPicPr>
          <p:nvPr/>
        </p:nvPicPr>
        <p:blipFill>
          <a:blip r:embed="rId2"/>
          <a:srcRect l="26297" r="7844" b="1"/>
          <a:stretch>
            <a:fillRect/>
          </a:stretch>
        </p:blipFill>
        <p:spPr>
          <a:xfrm>
            <a:off x="5222497" y="1095555"/>
            <a:ext cx="6350623" cy="4797298"/>
          </a:xfrm>
          <a:prstGeom prst="rect">
            <a:avLst/>
          </a:prstGeom>
        </p:spPr>
      </p:pic>
    </p:spTree>
    <p:extLst>
      <p:ext uri="{BB962C8B-B14F-4D97-AF65-F5344CB8AC3E}">
        <p14:creationId xmlns:p14="http://schemas.microsoft.com/office/powerpoint/2010/main" xmlns="" val="2349327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ADFE64-71DC-AACF-962D-693F6FB36CEE}"/>
              </a:ext>
            </a:extLst>
          </p:cNvPr>
          <p:cNvSpPr>
            <a:spLocks noGrp="1"/>
          </p:cNvSpPr>
          <p:nvPr>
            <p:ph type="title"/>
          </p:nvPr>
        </p:nvSpPr>
        <p:spPr>
          <a:xfrm>
            <a:off x="6483096" y="624110"/>
            <a:ext cx="5021516" cy="1280890"/>
          </a:xfrm>
        </p:spPr>
        <p:txBody>
          <a:bodyPr>
            <a:normAutofit/>
          </a:bodyPr>
          <a:lstStyle/>
          <a:p>
            <a:r>
              <a:rPr lang="en-US" b="1" dirty="0"/>
              <a:t>CONCLUSION</a:t>
            </a:r>
            <a:endParaRPr lang="en-US"/>
          </a:p>
        </p:txBody>
      </p:sp>
      <p:sp>
        <p:nvSpPr>
          <p:cNvPr id="3" name="Content Placeholder 2">
            <a:extLst>
              <a:ext uri="{FF2B5EF4-FFF2-40B4-BE49-F238E27FC236}">
                <a16:creationId xmlns:a16="http://schemas.microsoft.com/office/drawing/2014/main" xmlns="" id="{4C0B3F15-486F-F3E8-4482-EA49D09F573C}"/>
              </a:ext>
            </a:extLst>
          </p:cNvPr>
          <p:cNvSpPr>
            <a:spLocks noGrp="1"/>
          </p:cNvSpPr>
          <p:nvPr>
            <p:ph idx="1"/>
          </p:nvPr>
        </p:nvSpPr>
        <p:spPr>
          <a:xfrm>
            <a:off x="6438191" y="2133600"/>
            <a:ext cx="5066419" cy="3777622"/>
          </a:xfrm>
        </p:spPr>
        <p:txBody>
          <a:bodyPr vert="horz" lIns="91440" tIns="45720" rIns="91440" bIns="45720" rtlCol="0" anchor="t">
            <a:normAutofit/>
          </a:bodyPr>
          <a:lstStyle/>
          <a:p>
            <a:r>
              <a:rPr lang="en-US" sz="2800" dirty="0"/>
              <a:t>This internship helped bridge the gap between theory and </a:t>
            </a:r>
            <a:r>
              <a:rPr lang="en-US" sz="2800" err="1"/>
              <a:t>pratical</a:t>
            </a:r>
            <a:r>
              <a:rPr lang="en-US" sz="2800" dirty="0"/>
              <a:t> application</a:t>
            </a:r>
          </a:p>
          <a:p>
            <a:r>
              <a:rPr lang="en-US" sz="2800" dirty="0"/>
              <a:t>The project improved my analytical , decision making skills</a:t>
            </a:r>
          </a:p>
        </p:txBody>
      </p:sp>
      <p:pic>
        <p:nvPicPr>
          <p:cNvPr id="5" name="Picture 4" descr="Pen placed on top of a signature line">
            <a:extLst>
              <a:ext uri="{FF2B5EF4-FFF2-40B4-BE49-F238E27FC236}">
                <a16:creationId xmlns:a16="http://schemas.microsoft.com/office/drawing/2014/main" xmlns="" id="{7986C22F-7543-ED6B-3C29-9ABF2FB130C0}"/>
              </a:ext>
            </a:extLst>
          </p:cNvPr>
          <p:cNvPicPr>
            <a:picLocks noChangeAspect="1"/>
          </p:cNvPicPr>
          <p:nvPr/>
        </p:nvPicPr>
        <p:blipFill>
          <a:blip r:embed="rId2"/>
          <a:srcRect l="53327" r="1360" b="-3"/>
          <a:stretch>
            <a:fillRect/>
          </a:stretch>
        </p:blipFill>
        <p:spPr>
          <a:xfrm>
            <a:off x="-1555" y="1731"/>
            <a:ext cx="4662331" cy="6858000"/>
          </a:xfrm>
          <a:prstGeom prst="rect">
            <a:avLst/>
          </a:prstGeom>
        </p:spPr>
      </p:pic>
    </p:spTree>
    <p:extLst>
      <p:ext uri="{BB962C8B-B14F-4D97-AF65-F5344CB8AC3E}">
        <p14:creationId xmlns:p14="http://schemas.microsoft.com/office/powerpoint/2010/main" xmlns="" val="406641960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150</Words>
  <Application>Microsoft Office PowerPoint</Application>
  <PresentationFormat>Custom</PresentationFormat>
  <Paragraphs>38</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Wisp</vt:lpstr>
      <vt:lpstr>Password generator         </vt:lpstr>
      <vt:lpstr>INTRODUCTION</vt:lpstr>
      <vt:lpstr>OBJECTIVES OF THE PROJECT</vt:lpstr>
      <vt:lpstr>WHAT IS PASSWORD GENERATOR</vt:lpstr>
      <vt:lpstr> PASSWORD GENERATOR</vt:lpstr>
      <vt:lpstr>ADVANTAGES OF PASSWORD GENERATOR</vt:lpstr>
      <vt:lpstr>KEY LEARNINGS FROM INTERNSHIP</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DELL</cp:lastModifiedBy>
  <cp:revision>217</cp:revision>
  <dcterms:created xsi:type="dcterms:W3CDTF">2013-07-15T20:26:40Z</dcterms:created>
  <dcterms:modified xsi:type="dcterms:W3CDTF">2025-05-19T08:30:40Z</dcterms:modified>
</cp:coreProperties>
</file>