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57" r:id="rId3"/>
    <p:sldId id="292" r:id="rId4"/>
    <p:sldId id="259" r:id="rId5"/>
    <p:sldId id="291" r:id="rId6"/>
    <p:sldId id="293" r:id="rId7"/>
    <p:sldId id="260" r:id="rId8"/>
    <p:sldId id="261"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p:restoredTop sz="94650"/>
  </p:normalViewPr>
  <p:slideViewPr>
    <p:cSldViewPr snapToGrid="0" snapToObjects="1">
      <p:cViewPr varScale="1">
        <p:scale>
          <a:sx n="72" d="100"/>
          <a:sy n="72" d="100"/>
        </p:scale>
        <p:origin x="462" y="66"/>
      </p:cViewPr>
      <p:guideLst/>
    </p:cSldViewPr>
  </p:slideViewPr>
  <p:notesTextViewPr>
    <p:cViewPr>
      <p:scale>
        <a:sx n="1" d="1"/>
        <a:sy n="1" d="1"/>
      </p:scale>
      <p:origin x="0" y="0"/>
    </p:cViewPr>
  </p:notesTextViewPr>
  <p:notesViewPr>
    <p:cSldViewPr snapToGrid="0" snapToObjects="1">
      <p:cViewPr varScale="1">
        <p:scale>
          <a:sx n="79" d="100"/>
          <a:sy n="79" d="100"/>
        </p:scale>
        <p:origin x="35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E549EA-A729-3D45-8B4D-22B7EBF5C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B97E04D-ECCF-9144-940C-119F342EF9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43F512-30E2-3F46-8010-5659AF98CC34}" type="datetimeFigureOut">
              <a:rPr lang="en-US" smtClean="0"/>
              <a:t>18-Nov-20</a:t>
            </a:fld>
            <a:endParaRPr lang="en-US"/>
          </a:p>
        </p:txBody>
      </p:sp>
      <p:sp>
        <p:nvSpPr>
          <p:cNvPr id="4" name="Footer Placeholder 3">
            <a:extLst>
              <a:ext uri="{FF2B5EF4-FFF2-40B4-BE49-F238E27FC236}">
                <a16:creationId xmlns:a16="http://schemas.microsoft.com/office/drawing/2014/main" id="{AA0344F1-5767-0541-B208-C6A9788E85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76DBA68-A779-A547-8605-413DDCAEB5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7A2CB1-9001-FD49-B675-3F6AB6B0DB25}" type="slidenum">
              <a:rPr lang="en-US" smtClean="0"/>
              <a:t>‹#›</a:t>
            </a:fld>
            <a:endParaRPr lang="en-US"/>
          </a:p>
        </p:txBody>
      </p:sp>
    </p:spTree>
    <p:extLst>
      <p:ext uri="{BB962C8B-B14F-4D97-AF65-F5344CB8AC3E}">
        <p14:creationId xmlns:p14="http://schemas.microsoft.com/office/powerpoint/2010/main" val="32210826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E9FAA-CE99-9243-980C-708A50330DCB}" type="datetimeFigureOut">
              <a:rPr lang="en-US" smtClean="0"/>
              <a:t>18-Nov-20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6AF33-FE8D-0F43-AD85-A52C3F99EDA1}" type="slidenum">
              <a:rPr lang="en-US" smtClean="0"/>
              <a:t>‹#›</a:t>
            </a:fld>
            <a:endParaRPr lang="en-US"/>
          </a:p>
        </p:txBody>
      </p:sp>
    </p:spTree>
    <p:extLst>
      <p:ext uri="{BB962C8B-B14F-4D97-AF65-F5344CB8AC3E}">
        <p14:creationId xmlns:p14="http://schemas.microsoft.com/office/powerpoint/2010/main" val="377618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2AFA-44D0-F744-8BDD-C2802771C1EF}"/>
              </a:ext>
            </a:extLst>
          </p:cNvPr>
          <p:cNvSpPr>
            <a:spLocks noGrp="1"/>
          </p:cNvSpPr>
          <p:nvPr>
            <p:ph type="ctrTitle" hasCustomPrompt="1"/>
          </p:nvPr>
        </p:nvSpPr>
        <p:spPr>
          <a:xfrm>
            <a:off x="1524000" y="2503487"/>
            <a:ext cx="9144000" cy="1006475"/>
          </a:xfrm>
        </p:spPr>
        <p:txBody>
          <a:bodyPr anchor="b"/>
          <a:lstStyle>
            <a:lvl1pPr algn="ctr">
              <a:defRPr sz="6000"/>
            </a:lvl1pPr>
          </a:lstStyle>
          <a:p>
            <a:r>
              <a:rPr lang="en-US" dirty="0"/>
              <a:t>Title of Presentation</a:t>
            </a:r>
          </a:p>
        </p:txBody>
      </p:sp>
      <p:sp>
        <p:nvSpPr>
          <p:cNvPr id="3" name="Subtitle 2">
            <a:extLst>
              <a:ext uri="{FF2B5EF4-FFF2-40B4-BE49-F238E27FC236}">
                <a16:creationId xmlns:a16="http://schemas.microsoft.com/office/drawing/2014/main" id="{B1ABA64A-8634-5140-B60F-09086C669D5C}"/>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Name</a:t>
            </a:r>
          </a:p>
          <a:p>
            <a:r>
              <a:rPr lang="en-US" dirty="0"/>
              <a:t>Title, Department</a:t>
            </a:r>
          </a:p>
          <a:p>
            <a:r>
              <a:rPr lang="en-US" dirty="0"/>
              <a:t>Date</a:t>
            </a:r>
          </a:p>
        </p:txBody>
      </p:sp>
      <p:sp>
        <p:nvSpPr>
          <p:cNvPr id="4" name="Date Placeholder 3">
            <a:extLst>
              <a:ext uri="{FF2B5EF4-FFF2-40B4-BE49-F238E27FC236}">
                <a16:creationId xmlns:a16="http://schemas.microsoft.com/office/drawing/2014/main" id="{A0E3B9D1-8415-1B44-B6D1-308A9D4A6CD9}"/>
              </a:ext>
            </a:extLst>
          </p:cNvPr>
          <p:cNvSpPr>
            <a:spLocks noGrp="1"/>
          </p:cNvSpPr>
          <p:nvPr>
            <p:ph type="dt" sz="half" idx="10"/>
          </p:nvPr>
        </p:nvSpPr>
        <p:spPr/>
        <p:txBody>
          <a:bodyPr/>
          <a:lstStyle/>
          <a:p>
            <a:fld id="{8254A545-610A-3246-BBF7-82AC132EB6A8}" type="datetimeFigureOut">
              <a:rPr lang="en-US" smtClean="0"/>
              <a:t>18-Nov-20</a:t>
            </a:fld>
            <a:endParaRPr lang="en-US"/>
          </a:p>
        </p:txBody>
      </p:sp>
      <p:sp>
        <p:nvSpPr>
          <p:cNvPr id="5" name="Footer Placeholder 4">
            <a:extLst>
              <a:ext uri="{FF2B5EF4-FFF2-40B4-BE49-F238E27FC236}">
                <a16:creationId xmlns:a16="http://schemas.microsoft.com/office/drawing/2014/main" id="{1DF19443-4DC4-404B-8FFB-AAEF9ABDE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D4938-7FDF-B04D-A213-F8160A6F1A95}"/>
              </a:ext>
            </a:extLst>
          </p:cNvPr>
          <p:cNvSpPr>
            <a:spLocks noGrp="1"/>
          </p:cNvSpPr>
          <p:nvPr>
            <p:ph type="sldNum" sz="quarter" idx="12"/>
          </p:nvPr>
        </p:nvSpPr>
        <p:spPr/>
        <p:txBody>
          <a:bodyPr/>
          <a:lstStyle/>
          <a:p>
            <a:fld id="{8EF147F3-F4BF-2C46-AC54-645A1178D8F6}" type="slidenum">
              <a:rPr lang="en-US" smtClean="0"/>
              <a:t>‹#›</a:t>
            </a:fld>
            <a:endParaRPr lang="en-US"/>
          </a:p>
        </p:txBody>
      </p:sp>
      <p:pic>
        <p:nvPicPr>
          <p:cNvPr id="9" name="Picture 8" descr="The logo for Wichita State University." title="Wichita State University Logo">
            <a:extLst>
              <a:ext uri="{FF2B5EF4-FFF2-40B4-BE49-F238E27FC236}">
                <a16:creationId xmlns:a16="http://schemas.microsoft.com/office/drawing/2014/main" id="{1ADE4355-A3B2-6449-9D1C-9F7D8F17891B}"/>
              </a:ext>
            </a:extLst>
          </p:cNvPr>
          <p:cNvPicPr>
            <a:picLocks noChangeAspect="1"/>
          </p:cNvPicPr>
          <p:nvPr userDrawn="1"/>
        </p:nvPicPr>
        <p:blipFill>
          <a:blip r:embed="rId3"/>
          <a:stretch>
            <a:fillRect/>
          </a:stretch>
        </p:blipFill>
        <p:spPr>
          <a:xfrm>
            <a:off x="4001073" y="1192211"/>
            <a:ext cx="4189854" cy="965202"/>
          </a:xfrm>
          <a:prstGeom prst="rect">
            <a:avLst/>
          </a:prstGeom>
        </p:spPr>
      </p:pic>
    </p:spTree>
    <p:extLst>
      <p:ext uri="{BB962C8B-B14F-4D97-AF65-F5344CB8AC3E}">
        <p14:creationId xmlns:p14="http://schemas.microsoft.com/office/powerpoint/2010/main" val="193912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AE9C-BCE1-134F-9AA5-36AC0166BAB7}"/>
              </a:ext>
            </a:extLst>
          </p:cNvPr>
          <p:cNvSpPr>
            <a:spLocks noGrp="1"/>
          </p:cNvSpPr>
          <p:nvPr>
            <p:ph type="title" hasCustomPrompt="1"/>
          </p:nvPr>
        </p:nvSpPr>
        <p:spPr>
          <a:xfrm>
            <a:off x="2857500" y="300039"/>
            <a:ext cx="8503920" cy="957262"/>
          </a:xfrm>
        </p:spPr>
        <p:txBody>
          <a:bodyPr/>
          <a:lstStyle>
            <a:lvl1pPr>
              <a:defRPr>
                <a:solidFill>
                  <a:schemeClr val="bg1"/>
                </a:solidFill>
              </a:defRPr>
            </a:lvl1pPr>
          </a:lstStyle>
          <a:p>
            <a:r>
              <a:rPr lang="en-US" dirty="0"/>
              <a:t>1-Column Slide</a:t>
            </a:r>
          </a:p>
        </p:txBody>
      </p:sp>
      <p:sp>
        <p:nvSpPr>
          <p:cNvPr id="3" name="Content Placeholder 2">
            <a:extLst>
              <a:ext uri="{FF2B5EF4-FFF2-40B4-BE49-F238E27FC236}">
                <a16:creationId xmlns:a16="http://schemas.microsoft.com/office/drawing/2014/main" id="{5052DADA-DA3F-374B-8A2B-B0B5F1A463F1}"/>
              </a:ext>
            </a:extLst>
          </p:cNvPr>
          <p:cNvSpPr>
            <a:spLocks noGrp="1"/>
          </p:cNvSpPr>
          <p:nvPr>
            <p:ph idx="1" hasCustomPrompt="1"/>
          </p:nvPr>
        </p:nvSpPr>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6B57CC7-E80B-4E43-9A8C-58FE70FDAF35}"/>
              </a:ext>
            </a:extLst>
          </p:cNvPr>
          <p:cNvSpPr>
            <a:spLocks noGrp="1"/>
          </p:cNvSpPr>
          <p:nvPr>
            <p:ph type="dt" sz="half" idx="10"/>
          </p:nvPr>
        </p:nvSpPr>
        <p:spPr/>
        <p:txBody>
          <a:bodyPr/>
          <a:lstStyle/>
          <a:p>
            <a:fld id="{8254A545-610A-3246-BBF7-82AC132EB6A8}" type="datetimeFigureOut">
              <a:rPr lang="en-US" smtClean="0"/>
              <a:t>18-Nov-20</a:t>
            </a:fld>
            <a:endParaRPr lang="en-US"/>
          </a:p>
        </p:txBody>
      </p:sp>
      <p:sp>
        <p:nvSpPr>
          <p:cNvPr id="5" name="Footer Placeholder 4">
            <a:extLst>
              <a:ext uri="{FF2B5EF4-FFF2-40B4-BE49-F238E27FC236}">
                <a16:creationId xmlns:a16="http://schemas.microsoft.com/office/drawing/2014/main" id="{06D4C005-7FB8-3D4C-96BE-CD8E4D136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D0C98-1C77-A04F-96D7-2FB871DF47C4}"/>
              </a:ext>
            </a:extLst>
          </p:cNvPr>
          <p:cNvSpPr>
            <a:spLocks noGrp="1"/>
          </p:cNvSpPr>
          <p:nvPr>
            <p:ph type="sldNum" sz="quarter" idx="12"/>
          </p:nvPr>
        </p:nvSpPr>
        <p:spPr/>
        <p:txBody>
          <a:bodyPr/>
          <a:lstStyle/>
          <a:p>
            <a:fld id="{8EF147F3-F4BF-2C46-AC54-645A1178D8F6}" type="slidenum">
              <a:rPr lang="en-US" smtClean="0"/>
              <a:t>‹#›</a:t>
            </a:fld>
            <a:endParaRPr lang="en-US"/>
          </a:p>
        </p:txBody>
      </p:sp>
      <p:pic>
        <p:nvPicPr>
          <p:cNvPr id="8" name="Picture 7" descr="&quot;WSU&quot; logo for Wichita State University." title="WSU Logo">
            <a:extLst>
              <a:ext uri="{FF2B5EF4-FFF2-40B4-BE49-F238E27FC236}">
                <a16:creationId xmlns:a16="http://schemas.microsoft.com/office/drawing/2014/main" id="{33B1789B-D0E4-4F47-8C64-CCCFE5CB8907}"/>
              </a:ext>
            </a:extLst>
          </p:cNvPr>
          <p:cNvPicPr>
            <a:picLocks noChangeAspect="1"/>
          </p:cNvPicPr>
          <p:nvPr userDrawn="1"/>
        </p:nvPicPr>
        <p:blipFill rotWithShape="1">
          <a:blip r:embed="rId3">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249745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DDA10-D4F1-1246-AC76-4E99217B7F15}"/>
              </a:ext>
            </a:extLst>
          </p:cNvPr>
          <p:cNvSpPr>
            <a:spLocks noGrp="1"/>
          </p:cNvSpPr>
          <p:nvPr>
            <p:ph type="title" hasCustomPrompt="1"/>
          </p:nvPr>
        </p:nvSpPr>
        <p:spPr>
          <a:xfrm>
            <a:off x="2857500" y="301752"/>
            <a:ext cx="8503920" cy="960120"/>
          </a:xfrm>
        </p:spPr>
        <p:txBody>
          <a:bodyPr/>
          <a:lstStyle>
            <a:lvl1pPr>
              <a:defRPr>
                <a:solidFill>
                  <a:schemeClr val="bg1"/>
                </a:solidFill>
              </a:defRPr>
            </a:lvl1pPr>
          </a:lstStyle>
          <a:p>
            <a:r>
              <a:rPr lang="en-US" dirty="0"/>
              <a:t>2-Column Slide</a:t>
            </a:r>
          </a:p>
        </p:txBody>
      </p:sp>
      <p:sp>
        <p:nvSpPr>
          <p:cNvPr id="3" name="Content Placeholder 2">
            <a:extLst>
              <a:ext uri="{FF2B5EF4-FFF2-40B4-BE49-F238E27FC236}">
                <a16:creationId xmlns:a16="http://schemas.microsoft.com/office/drawing/2014/main" id="{7AB7A247-7DFC-E446-938A-2CA021AE3EDD}"/>
              </a:ext>
            </a:extLst>
          </p:cNvPr>
          <p:cNvSpPr>
            <a:spLocks noGrp="1"/>
          </p:cNvSpPr>
          <p:nvPr>
            <p:ph sz="half" idx="1" hasCustomPrompt="1"/>
          </p:nvPr>
        </p:nvSpPr>
        <p:spPr>
          <a:xfrm>
            <a:off x="838200" y="1825625"/>
            <a:ext cx="5181600" cy="435133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4B5206B-3FC0-CE41-90B0-155B2B1C6F2F}"/>
              </a:ext>
            </a:extLst>
          </p:cNvPr>
          <p:cNvSpPr>
            <a:spLocks noGrp="1"/>
          </p:cNvSpPr>
          <p:nvPr>
            <p:ph sz="half" idx="2" hasCustomPrompt="1"/>
          </p:nvPr>
        </p:nvSpPr>
        <p:spPr>
          <a:xfrm>
            <a:off x="6172200" y="1825625"/>
            <a:ext cx="5181600" cy="435133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DF86D33-CD83-4040-BB1F-306A4D9B8E6E}"/>
              </a:ext>
            </a:extLst>
          </p:cNvPr>
          <p:cNvSpPr>
            <a:spLocks noGrp="1"/>
          </p:cNvSpPr>
          <p:nvPr>
            <p:ph type="dt" sz="half" idx="10"/>
          </p:nvPr>
        </p:nvSpPr>
        <p:spPr/>
        <p:txBody>
          <a:bodyPr/>
          <a:lstStyle/>
          <a:p>
            <a:fld id="{8254A545-610A-3246-BBF7-82AC132EB6A8}" type="datetimeFigureOut">
              <a:rPr lang="en-US" smtClean="0"/>
              <a:t>18-Nov-20</a:t>
            </a:fld>
            <a:endParaRPr lang="en-US"/>
          </a:p>
        </p:txBody>
      </p:sp>
      <p:sp>
        <p:nvSpPr>
          <p:cNvPr id="6" name="Footer Placeholder 5">
            <a:extLst>
              <a:ext uri="{FF2B5EF4-FFF2-40B4-BE49-F238E27FC236}">
                <a16:creationId xmlns:a16="http://schemas.microsoft.com/office/drawing/2014/main" id="{E4CB5D88-544F-964C-84FC-051762122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67E06-089A-6846-8B48-B3A0F23DC958}"/>
              </a:ext>
            </a:extLst>
          </p:cNvPr>
          <p:cNvSpPr>
            <a:spLocks noGrp="1"/>
          </p:cNvSpPr>
          <p:nvPr>
            <p:ph type="sldNum" sz="quarter" idx="12"/>
          </p:nvPr>
        </p:nvSpPr>
        <p:spPr/>
        <p:txBody>
          <a:bodyPr/>
          <a:lstStyle/>
          <a:p>
            <a:fld id="{8EF147F3-F4BF-2C46-AC54-645A1178D8F6}" type="slidenum">
              <a:rPr lang="en-US" smtClean="0"/>
              <a:t>‹#›</a:t>
            </a:fld>
            <a:endParaRPr lang="en-US"/>
          </a:p>
        </p:txBody>
      </p:sp>
      <p:pic>
        <p:nvPicPr>
          <p:cNvPr id="8" name="Picture 7" descr="&quot;WSU&quot; logo for Wichita State University." title="WSU Logo">
            <a:extLst>
              <a:ext uri="{FF2B5EF4-FFF2-40B4-BE49-F238E27FC236}">
                <a16:creationId xmlns:a16="http://schemas.microsoft.com/office/drawing/2014/main" id="{BC3239E5-4689-FA43-AAF6-CE4F83EE41AC}"/>
              </a:ext>
            </a:extLst>
          </p:cNvPr>
          <p:cNvPicPr>
            <a:picLocks noChangeAspect="1"/>
          </p:cNvPicPr>
          <p:nvPr userDrawn="1"/>
        </p:nvPicPr>
        <p:blipFill rotWithShape="1">
          <a:blip r:embed="rId3">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18069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0318-CC45-A342-AEE3-670F36387ECF}"/>
              </a:ext>
            </a:extLst>
          </p:cNvPr>
          <p:cNvSpPr>
            <a:spLocks noGrp="1"/>
          </p:cNvSpPr>
          <p:nvPr>
            <p:ph type="title" hasCustomPrompt="1"/>
          </p:nvPr>
        </p:nvSpPr>
        <p:spPr>
          <a:xfrm>
            <a:off x="831850" y="1709738"/>
            <a:ext cx="10515600" cy="2852737"/>
          </a:xfrm>
        </p:spPr>
        <p:txBody>
          <a:bodyPr anchor="b"/>
          <a:lstStyle>
            <a:lvl1pPr>
              <a:defRPr sz="6000"/>
            </a:lvl1pPr>
          </a:lstStyle>
          <a:p>
            <a:r>
              <a:rPr lang="en-US" dirty="0"/>
              <a:t>Divider Slide</a:t>
            </a:r>
          </a:p>
        </p:txBody>
      </p:sp>
      <p:sp>
        <p:nvSpPr>
          <p:cNvPr id="3" name="Text Placeholder 2">
            <a:extLst>
              <a:ext uri="{FF2B5EF4-FFF2-40B4-BE49-F238E27FC236}">
                <a16:creationId xmlns:a16="http://schemas.microsoft.com/office/drawing/2014/main" id="{DAA57E59-4F7B-3B4C-B9E7-67DE80EDB614}"/>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Or Alternative Title Slide</a:t>
            </a:r>
          </a:p>
        </p:txBody>
      </p:sp>
      <p:sp>
        <p:nvSpPr>
          <p:cNvPr id="4" name="Date Placeholder 3">
            <a:extLst>
              <a:ext uri="{FF2B5EF4-FFF2-40B4-BE49-F238E27FC236}">
                <a16:creationId xmlns:a16="http://schemas.microsoft.com/office/drawing/2014/main" id="{0A8DE7E8-47E7-104E-BF54-359C263C9962}"/>
              </a:ext>
            </a:extLst>
          </p:cNvPr>
          <p:cNvSpPr>
            <a:spLocks noGrp="1"/>
          </p:cNvSpPr>
          <p:nvPr>
            <p:ph type="dt" sz="half" idx="10"/>
          </p:nvPr>
        </p:nvSpPr>
        <p:spPr/>
        <p:txBody>
          <a:bodyPr/>
          <a:lstStyle/>
          <a:p>
            <a:fld id="{8254A545-610A-3246-BBF7-82AC132EB6A8}" type="datetimeFigureOut">
              <a:rPr lang="en-US" smtClean="0"/>
              <a:t>18-Nov-20</a:t>
            </a:fld>
            <a:endParaRPr lang="en-US"/>
          </a:p>
        </p:txBody>
      </p:sp>
      <p:sp>
        <p:nvSpPr>
          <p:cNvPr id="5" name="Footer Placeholder 4">
            <a:extLst>
              <a:ext uri="{FF2B5EF4-FFF2-40B4-BE49-F238E27FC236}">
                <a16:creationId xmlns:a16="http://schemas.microsoft.com/office/drawing/2014/main" id="{7F2DE16E-EEEB-F04D-B629-FBE01C97F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47F99-D730-2641-86EF-84BCC74BAAFB}"/>
              </a:ext>
            </a:extLst>
          </p:cNvPr>
          <p:cNvSpPr>
            <a:spLocks noGrp="1"/>
          </p:cNvSpPr>
          <p:nvPr>
            <p:ph type="sldNum" sz="quarter" idx="12"/>
          </p:nvPr>
        </p:nvSpPr>
        <p:spPr/>
        <p:txBody>
          <a:bodyPr/>
          <a:lstStyle/>
          <a:p>
            <a:fld id="{8EF147F3-F4BF-2C46-AC54-645A1178D8F6}" type="slidenum">
              <a:rPr lang="en-US" smtClean="0"/>
              <a:t>‹#›</a:t>
            </a:fld>
            <a:endParaRPr lang="en-US"/>
          </a:p>
        </p:txBody>
      </p:sp>
      <p:pic>
        <p:nvPicPr>
          <p:cNvPr id="7" name="Picture 6" descr="&quot;WSU&quot; logo for Wichita State University." title="WSU Logo">
            <a:extLst>
              <a:ext uri="{FF2B5EF4-FFF2-40B4-BE49-F238E27FC236}">
                <a16:creationId xmlns:a16="http://schemas.microsoft.com/office/drawing/2014/main" id="{0747E5A0-53E7-3649-A4F4-D53323CF508A}"/>
              </a:ext>
            </a:extLst>
          </p:cNvPr>
          <p:cNvPicPr>
            <a:picLocks noChangeAspect="1"/>
          </p:cNvPicPr>
          <p:nvPr userDrawn="1"/>
        </p:nvPicPr>
        <p:blipFill rotWithShape="1">
          <a:blip r:embed="rId3">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22895504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E8205-8020-9E43-BDC9-8F0646FB4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DAD0D22-4086-394C-A571-C6BB444D3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3091FC-EF27-E34B-B5FE-194D933C9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4A545-610A-3246-BBF7-82AC132EB6A8}" type="datetimeFigureOut">
              <a:rPr lang="en-US" smtClean="0"/>
              <a:t>18-Nov-20</a:t>
            </a:fld>
            <a:endParaRPr lang="en-US"/>
          </a:p>
        </p:txBody>
      </p:sp>
      <p:sp>
        <p:nvSpPr>
          <p:cNvPr id="5" name="Footer Placeholder 4">
            <a:extLst>
              <a:ext uri="{FF2B5EF4-FFF2-40B4-BE49-F238E27FC236}">
                <a16:creationId xmlns:a16="http://schemas.microsoft.com/office/drawing/2014/main" id="{EB871301-3F06-5A49-A699-BBCBCEEE5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74BA5A-8069-9D49-A99F-3AD1783CEA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147F3-F4BF-2C46-AC54-645A1178D8F6}" type="slidenum">
              <a:rPr lang="en-US" smtClean="0"/>
              <a:t>‹#›</a:t>
            </a:fld>
            <a:endParaRPr lang="en-US"/>
          </a:p>
        </p:txBody>
      </p:sp>
    </p:spTree>
    <p:extLst>
      <p:ext uri="{BB962C8B-B14F-4D97-AF65-F5344CB8AC3E}">
        <p14:creationId xmlns:p14="http://schemas.microsoft.com/office/powerpoint/2010/main" val="4226485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5A8DD95-FCBC-B144-AE89-FAB980D9AAC2}"/>
              </a:ext>
            </a:extLst>
          </p:cNvPr>
          <p:cNvSpPr>
            <a:spLocks noGrp="1"/>
          </p:cNvSpPr>
          <p:nvPr>
            <p:ph idx="1"/>
          </p:nvPr>
        </p:nvSpPr>
        <p:spPr>
          <a:xfrm>
            <a:off x="2121763" y="2095131"/>
            <a:ext cx="7670307" cy="1047564"/>
          </a:xfrm>
        </p:spPr>
        <p:txBody>
          <a:bodyPr>
            <a:normAutofit fontScale="92500" lnSpcReduction="10000"/>
          </a:bodyPr>
          <a:lstStyle/>
          <a:p>
            <a:pPr marL="0" indent="0">
              <a:buNone/>
            </a:pPr>
            <a:r>
              <a:rPr lang="en-US" dirty="0"/>
              <a:t> </a:t>
            </a:r>
            <a:r>
              <a:rPr lang="en-US" sz="3600" dirty="0">
                <a:latin typeface="Algerian" panose="04020705040A02060702" pitchFamily="82" charset="0"/>
              </a:rPr>
              <a:t>Hotel reservation system</a:t>
            </a:r>
          </a:p>
          <a:p>
            <a:pPr marL="0" indent="0">
              <a:buNone/>
            </a:pPr>
            <a:r>
              <a:rPr lang="en-US" sz="3600" dirty="0">
                <a:latin typeface="Abadi Extra Light" panose="020B0204020104020204" pitchFamily="34" charset="0"/>
              </a:rPr>
              <a:t>					-</a:t>
            </a:r>
            <a:r>
              <a:rPr lang="en-US" sz="3600" dirty="0">
                <a:latin typeface="Arial" panose="020B0604020202020204" pitchFamily="34" charset="0"/>
                <a:cs typeface="Arial" panose="020B0604020202020204" pitchFamily="34" charset="0"/>
              </a:rPr>
              <a:t>Group 3</a:t>
            </a:r>
          </a:p>
        </p:txBody>
      </p:sp>
      <p:sp>
        <p:nvSpPr>
          <p:cNvPr id="4" name="Content Placeholder 4">
            <a:extLst>
              <a:ext uri="{FF2B5EF4-FFF2-40B4-BE49-F238E27FC236}">
                <a16:creationId xmlns:a16="http://schemas.microsoft.com/office/drawing/2014/main" id="{82B61EAC-8E3F-4759-962D-5D6C51ED0442}"/>
              </a:ext>
            </a:extLst>
          </p:cNvPr>
          <p:cNvSpPr txBox="1">
            <a:spLocks/>
          </p:cNvSpPr>
          <p:nvPr/>
        </p:nvSpPr>
        <p:spPr>
          <a:xfrm>
            <a:off x="7261934" y="3616911"/>
            <a:ext cx="4145872" cy="2295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latin typeface="Arial" panose="020B0604020202020204" pitchFamily="34" charset="0"/>
                <a:cs typeface="Arial" panose="020B0604020202020204" pitchFamily="34" charset="0"/>
              </a:rPr>
              <a:t>Team Members</a:t>
            </a:r>
          </a:p>
          <a:p>
            <a:pPr>
              <a:buFontTx/>
              <a:buChar char="-"/>
            </a:pPr>
            <a:r>
              <a:rPr lang="en-US" sz="2000" dirty="0">
                <a:latin typeface="Arial" panose="020B0604020202020204" pitchFamily="34" charset="0"/>
                <a:cs typeface="Arial" panose="020B0604020202020204" pitchFamily="34" charset="0"/>
              </a:rPr>
              <a:t>Shreyas Dharanesh(Y557W378)</a:t>
            </a:r>
          </a:p>
          <a:p>
            <a:pPr>
              <a:buFontTx/>
              <a:buChar char="-"/>
            </a:pPr>
            <a:r>
              <a:rPr lang="en-US" sz="2000" dirty="0">
                <a:latin typeface="Arial" panose="020B0604020202020204" pitchFamily="34" charset="0"/>
                <a:cs typeface="Arial" panose="020B0604020202020204" pitchFamily="34" charset="0"/>
              </a:rPr>
              <a:t>Surya Devathi(N659A624)</a:t>
            </a:r>
          </a:p>
          <a:p>
            <a:pPr>
              <a:buFontTx/>
              <a:buChar char="-"/>
            </a:pPr>
            <a:r>
              <a:rPr lang="en-US" sz="2000" dirty="0">
                <a:latin typeface="Arial" panose="020B0604020202020204" pitchFamily="34" charset="0"/>
                <a:cs typeface="Arial" panose="020B0604020202020204" pitchFamily="34" charset="0"/>
              </a:rPr>
              <a:t>Revanth Reddy(B645F423)</a:t>
            </a:r>
          </a:p>
          <a:p>
            <a:pPr>
              <a:buFontTx/>
              <a:buChar char="-"/>
            </a:pPr>
            <a:r>
              <a:rPr lang="en-US" sz="2000" dirty="0">
                <a:latin typeface="Arial" panose="020B0604020202020204" pitchFamily="34" charset="0"/>
                <a:cs typeface="Arial" panose="020B0604020202020204" pitchFamily="34" charset="0"/>
              </a:rPr>
              <a:t>Sushma Bojja(H755A836)</a:t>
            </a:r>
          </a:p>
        </p:txBody>
      </p:sp>
    </p:spTree>
    <p:extLst>
      <p:ext uri="{BB962C8B-B14F-4D97-AF65-F5344CB8AC3E}">
        <p14:creationId xmlns:p14="http://schemas.microsoft.com/office/powerpoint/2010/main" val="2826804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45733-D8FA-0848-B76E-1E534B1D254A}"/>
              </a:ext>
            </a:extLst>
          </p:cNvPr>
          <p:cNvSpPr>
            <a:spLocks noGrp="1"/>
          </p:cNvSpPr>
          <p:nvPr>
            <p:ph type="title"/>
          </p:nvPr>
        </p:nvSpPr>
        <p:spPr/>
        <p:txBody>
          <a:bodyPr/>
          <a:lstStyle/>
          <a:p>
            <a:r>
              <a:rPr lang="en-US" dirty="0"/>
              <a:t>Project Description</a:t>
            </a:r>
          </a:p>
        </p:txBody>
      </p:sp>
      <p:sp>
        <p:nvSpPr>
          <p:cNvPr id="5" name="Content Placeholder 4">
            <a:extLst>
              <a:ext uri="{FF2B5EF4-FFF2-40B4-BE49-F238E27FC236}">
                <a16:creationId xmlns:a16="http://schemas.microsoft.com/office/drawing/2014/main" id="{35A8DD95-FCBC-B144-AE89-FAB980D9AAC2}"/>
              </a:ext>
            </a:extLst>
          </p:cNvPr>
          <p:cNvSpPr>
            <a:spLocks noGrp="1"/>
          </p:cNvSpPr>
          <p:nvPr>
            <p:ph idx="1"/>
          </p:nvPr>
        </p:nvSpPr>
        <p:spPr/>
        <p:txBody>
          <a:bodyPr>
            <a:normAutofit/>
          </a:bodyPr>
          <a:lstStyle/>
          <a:p>
            <a:r>
              <a:rPr lang="en-US" altLang="en-US" sz="2200" dirty="0">
                <a:ea typeface="ＭＳ Ｐゴシック" panose="020B0600070205080204" pitchFamily="34" charset="-128"/>
              </a:rPr>
              <a:t>This application allows users to book hotel rooms. Using this system user can view and check for various rooms available and simultaneously book them by making online payment via credit card. The system also provides user with additional facilities like Jacuzzi, swimming, meals and additional bed addition along with their associated charges. The system calculates the total cost on booking the services. Once the user makes the payment, system will provide online receipt to the user.</a:t>
            </a:r>
          </a:p>
          <a:p>
            <a:r>
              <a:rPr lang="en-US" altLang="en-US" sz="2200" dirty="0">
                <a:ea typeface="ＭＳ Ｐゴシック" panose="020B0600070205080204" pitchFamily="34" charset="-128"/>
              </a:rPr>
              <a:t>Using this application user can select the room according to his preference. User just must select it and then proceed to payment option. Once user makes the payment system will generate receipt and it will be sent to respective users email id and it will be reported to the admin, when user visits the hotel, he must show the receipt for the accommodation. </a:t>
            </a:r>
          </a:p>
          <a:p>
            <a:r>
              <a:rPr lang="en-US" sz="2200" dirty="0">
                <a:ea typeface="ＭＳ Ｐゴシック" panose="020B0600070205080204" pitchFamily="34" charset="-128"/>
              </a:rPr>
              <a:t>Admin can view all the bookings made by the customers.</a:t>
            </a:r>
            <a:endParaRPr lang="en-US" sz="2200" dirty="0"/>
          </a:p>
        </p:txBody>
      </p:sp>
    </p:spTree>
    <p:extLst>
      <p:ext uri="{BB962C8B-B14F-4D97-AF65-F5344CB8AC3E}">
        <p14:creationId xmlns:p14="http://schemas.microsoft.com/office/powerpoint/2010/main" val="171087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45733-D8FA-0848-B76E-1E534B1D254A}"/>
              </a:ext>
            </a:extLst>
          </p:cNvPr>
          <p:cNvSpPr>
            <a:spLocks noGrp="1"/>
          </p:cNvSpPr>
          <p:nvPr>
            <p:ph type="title"/>
          </p:nvPr>
        </p:nvSpPr>
        <p:spPr/>
        <p:txBody>
          <a:bodyPr/>
          <a:lstStyle/>
          <a:p>
            <a:r>
              <a:rPr lang="en-US" dirty="0"/>
              <a:t>Requirements</a:t>
            </a:r>
          </a:p>
        </p:txBody>
      </p:sp>
      <p:sp>
        <p:nvSpPr>
          <p:cNvPr id="5" name="Content Placeholder 4">
            <a:extLst>
              <a:ext uri="{FF2B5EF4-FFF2-40B4-BE49-F238E27FC236}">
                <a16:creationId xmlns:a16="http://schemas.microsoft.com/office/drawing/2014/main" id="{35A8DD95-FCBC-B144-AE89-FAB980D9AAC2}"/>
              </a:ext>
            </a:extLst>
          </p:cNvPr>
          <p:cNvSpPr>
            <a:spLocks noGrp="1"/>
          </p:cNvSpPr>
          <p:nvPr>
            <p:ph idx="1"/>
          </p:nvPr>
        </p:nvSpPr>
        <p:spPr/>
        <p:txBody>
          <a:bodyPr>
            <a:normAutofit/>
          </a:bodyPr>
          <a:lstStyle/>
          <a:p>
            <a:pPr lvl="0"/>
            <a:r>
              <a:rPr lang="en-US" dirty="0"/>
              <a:t>User Registration and Login</a:t>
            </a:r>
          </a:p>
          <a:p>
            <a:pPr lvl="0"/>
            <a:r>
              <a:rPr lang="en-US" dirty="0"/>
              <a:t>Specify dates, search rooms and make Reservations</a:t>
            </a:r>
          </a:p>
          <a:p>
            <a:pPr lvl="0"/>
            <a:r>
              <a:rPr lang="en-US" dirty="0"/>
              <a:t>Add Additional Facilities (Jacuzzi, Swimming pool, Meals, Additional beds) </a:t>
            </a:r>
          </a:p>
          <a:p>
            <a:pPr lvl="0"/>
            <a:r>
              <a:rPr lang="en-US" dirty="0"/>
              <a:t>Make Payment</a:t>
            </a:r>
          </a:p>
          <a:p>
            <a:pPr lvl="0"/>
            <a:r>
              <a:rPr lang="en-US" dirty="0"/>
              <a:t>Generate and e-mail Receipt</a:t>
            </a:r>
          </a:p>
          <a:p>
            <a:pPr lvl="0"/>
            <a:r>
              <a:rPr lang="en-US" dirty="0"/>
              <a:t>Admin can view all bookings</a:t>
            </a:r>
          </a:p>
        </p:txBody>
      </p:sp>
    </p:spTree>
    <p:extLst>
      <p:ext uri="{BB962C8B-B14F-4D97-AF65-F5344CB8AC3E}">
        <p14:creationId xmlns:p14="http://schemas.microsoft.com/office/powerpoint/2010/main" val="320948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45733-D8FA-0848-B76E-1E534B1D254A}"/>
              </a:ext>
            </a:extLst>
          </p:cNvPr>
          <p:cNvSpPr>
            <a:spLocks noGrp="1"/>
          </p:cNvSpPr>
          <p:nvPr>
            <p:ph type="title"/>
          </p:nvPr>
        </p:nvSpPr>
        <p:spPr/>
        <p:txBody>
          <a:bodyPr/>
          <a:lstStyle/>
          <a:p>
            <a:r>
              <a:rPr lang="en-IN" b="1"/>
              <a:t>Use </a:t>
            </a:r>
            <a:r>
              <a:rPr lang="en-IN" b="1" dirty="0"/>
              <a:t>Case Diagram</a:t>
            </a:r>
            <a:endParaRPr lang="en-US" dirty="0"/>
          </a:p>
        </p:txBody>
      </p:sp>
      <p:sp>
        <p:nvSpPr>
          <p:cNvPr id="5" name="Content Placeholder 4">
            <a:extLst>
              <a:ext uri="{FF2B5EF4-FFF2-40B4-BE49-F238E27FC236}">
                <a16:creationId xmlns:a16="http://schemas.microsoft.com/office/drawing/2014/main" id="{35A8DD95-FCBC-B144-AE89-FAB980D9AAC2}"/>
              </a:ext>
            </a:extLst>
          </p:cNvPr>
          <p:cNvSpPr>
            <a:spLocks noGrp="1"/>
          </p:cNvSpPr>
          <p:nvPr>
            <p:ph idx="1"/>
          </p:nvPr>
        </p:nvSpPr>
        <p:spPr/>
        <p:txBody>
          <a:bodyPr>
            <a:normAutofit/>
          </a:bodyPr>
          <a:lstStyle/>
          <a:p>
            <a:endParaRPr lang="en-IN" altLang="en-US" dirty="0">
              <a:solidFill>
                <a:srgbClr val="000000"/>
              </a:solidFill>
            </a:endParaRPr>
          </a:p>
          <a:p>
            <a:endParaRPr lang="en-US" dirty="0"/>
          </a:p>
        </p:txBody>
      </p:sp>
      <p:pic>
        <p:nvPicPr>
          <p:cNvPr id="6" name="Picture 5" descr="A close up of a map&#10;&#10;Description automatically generated">
            <a:extLst>
              <a:ext uri="{FF2B5EF4-FFF2-40B4-BE49-F238E27FC236}">
                <a16:creationId xmlns:a16="http://schemas.microsoft.com/office/drawing/2014/main" id="{662230CC-0D4D-4863-9670-7842F7EE21C4}"/>
              </a:ext>
            </a:extLst>
          </p:cNvPr>
          <p:cNvPicPr>
            <a:picLocks noChangeAspect="1"/>
          </p:cNvPicPr>
          <p:nvPr/>
        </p:nvPicPr>
        <p:blipFill>
          <a:blip r:embed="rId2"/>
          <a:stretch>
            <a:fillRect/>
          </a:stretch>
        </p:blipFill>
        <p:spPr>
          <a:xfrm>
            <a:off x="3412394" y="1262851"/>
            <a:ext cx="4473328" cy="5052498"/>
          </a:xfrm>
          <a:prstGeom prst="rect">
            <a:avLst/>
          </a:prstGeom>
        </p:spPr>
      </p:pic>
    </p:spTree>
    <p:extLst>
      <p:ext uri="{BB962C8B-B14F-4D97-AF65-F5344CB8AC3E}">
        <p14:creationId xmlns:p14="http://schemas.microsoft.com/office/powerpoint/2010/main" val="368132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45733-D8FA-0848-B76E-1E534B1D254A}"/>
              </a:ext>
            </a:extLst>
          </p:cNvPr>
          <p:cNvSpPr>
            <a:spLocks noGrp="1"/>
          </p:cNvSpPr>
          <p:nvPr>
            <p:ph type="title"/>
          </p:nvPr>
        </p:nvSpPr>
        <p:spPr>
          <a:xfrm>
            <a:off x="2379216" y="300039"/>
            <a:ext cx="8982204" cy="957262"/>
          </a:xfrm>
        </p:spPr>
        <p:txBody>
          <a:bodyPr>
            <a:normAutofit/>
          </a:bodyPr>
          <a:lstStyle/>
          <a:p>
            <a:r>
              <a:rPr lang="en-US" dirty="0"/>
              <a:t>Design- Class Diagram</a:t>
            </a:r>
          </a:p>
        </p:txBody>
      </p:sp>
      <p:pic>
        <p:nvPicPr>
          <p:cNvPr id="3" name="Content Placeholder 2">
            <a:extLst>
              <a:ext uri="{FF2B5EF4-FFF2-40B4-BE49-F238E27FC236}">
                <a16:creationId xmlns:a16="http://schemas.microsoft.com/office/drawing/2014/main" id="{95ABD906-F6B8-4A3D-A6CD-D4B85E1209B8}"/>
              </a:ext>
            </a:extLst>
          </p:cNvPr>
          <p:cNvPicPr>
            <a:picLocks noGrp="1" noChangeAspect="1"/>
          </p:cNvPicPr>
          <p:nvPr>
            <p:ph idx="1"/>
          </p:nvPr>
        </p:nvPicPr>
        <p:blipFill>
          <a:blip r:embed="rId2"/>
          <a:stretch>
            <a:fillRect/>
          </a:stretch>
        </p:blipFill>
        <p:spPr>
          <a:xfrm>
            <a:off x="2911876" y="1319386"/>
            <a:ext cx="6045693" cy="5007074"/>
          </a:xfrm>
        </p:spPr>
      </p:pic>
    </p:spTree>
    <p:extLst>
      <p:ext uri="{BB962C8B-B14F-4D97-AF65-F5344CB8AC3E}">
        <p14:creationId xmlns:p14="http://schemas.microsoft.com/office/powerpoint/2010/main" val="331857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45733-D8FA-0848-B76E-1E534B1D254A}"/>
              </a:ext>
            </a:extLst>
          </p:cNvPr>
          <p:cNvSpPr>
            <a:spLocks noGrp="1"/>
          </p:cNvSpPr>
          <p:nvPr>
            <p:ph type="title"/>
          </p:nvPr>
        </p:nvSpPr>
        <p:spPr>
          <a:xfrm>
            <a:off x="2379216" y="300039"/>
            <a:ext cx="8982204" cy="957262"/>
          </a:xfrm>
        </p:spPr>
        <p:txBody>
          <a:bodyPr>
            <a:normAutofit/>
          </a:bodyPr>
          <a:lstStyle/>
          <a:p>
            <a:r>
              <a:rPr lang="en-US" dirty="0"/>
              <a:t>Design- Sequence Diagram</a:t>
            </a:r>
          </a:p>
        </p:txBody>
      </p:sp>
      <p:pic>
        <p:nvPicPr>
          <p:cNvPr id="7" name="Picture 6">
            <a:extLst>
              <a:ext uri="{FF2B5EF4-FFF2-40B4-BE49-F238E27FC236}">
                <a16:creationId xmlns:a16="http://schemas.microsoft.com/office/drawing/2014/main" id="{1CCFFBFD-3124-4B00-8B7D-361400730856}"/>
              </a:ext>
            </a:extLst>
          </p:cNvPr>
          <p:cNvPicPr>
            <a:picLocks noChangeAspect="1"/>
          </p:cNvPicPr>
          <p:nvPr/>
        </p:nvPicPr>
        <p:blipFill>
          <a:blip r:embed="rId2"/>
          <a:stretch>
            <a:fillRect/>
          </a:stretch>
        </p:blipFill>
        <p:spPr>
          <a:xfrm>
            <a:off x="2938509" y="1305042"/>
            <a:ext cx="5370625" cy="4972512"/>
          </a:xfrm>
          <a:prstGeom prst="rect">
            <a:avLst/>
          </a:prstGeom>
        </p:spPr>
      </p:pic>
    </p:spTree>
    <p:extLst>
      <p:ext uri="{BB962C8B-B14F-4D97-AF65-F5344CB8AC3E}">
        <p14:creationId xmlns:p14="http://schemas.microsoft.com/office/powerpoint/2010/main" val="416811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45733-D8FA-0848-B76E-1E534B1D254A}"/>
              </a:ext>
            </a:extLst>
          </p:cNvPr>
          <p:cNvSpPr>
            <a:spLocks noGrp="1"/>
          </p:cNvSpPr>
          <p:nvPr>
            <p:ph type="title"/>
          </p:nvPr>
        </p:nvSpPr>
        <p:spPr/>
        <p:txBody>
          <a:bodyPr>
            <a:normAutofit/>
          </a:bodyPr>
          <a:lstStyle/>
          <a:p>
            <a:r>
              <a:rPr lang="en-US" dirty="0"/>
              <a:t>Implementation</a:t>
            </a:r>
          </a:p>
        </p:txBody>
      </p:sp>
      <p:sp>
        <p:nvSpPr>
          <p:cNvPr id="8" name="Content Placeholder 4">
            <a:extLst>
              <a:ext uri="{FF2B5EF4-FFF2-40B4-BE49-F238E27FC236}">
                <a16:creationId xmlns:a16="http://schemas.microsoft.com/office/drawing/2014/main" id="{2EDEA1A8-8B68-4A0E-A75C-C5C767F1CAF6}"/>
              </a:ext>
            </a:extLst>
          </p:cNvPr>
          <p:cNvSpPr txBox="1">
            <a:spLocks/>
          </p:cNvSpPr>
          <p:nvPr/>
        </p:nvSpPr>
        <p:spPr>
          <a:xfrm>
            <a:off x="8318378" y="1455937"/>
            <a:ext cx="3480046" cy="4776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r>
              <a:rPr lang="en-US" sz="2000" dirty="0"/>
              <a:t>IDE</a:t>
            </a:r>
          </a:p>
          <a:p>
            <a:pPr lvl="1"/>
            <a:r>
              <a:rPr lang="en-US" sz="2000" dirty="0"/>
              <a:t>Visual Studio Code</a:t>
            </a:r>
            <a:endParaRPr lang="en-US" sz="1400" dirty="0"/>
          </a:p>
          <a:p>
            <a:r>
              <a:rPr lang="en-US" sz="2000" dirty="0"/>
              <a:t>Frontend</a:t>
            </a:r>
          </a:p>
          <a:p>
            <a:pPr lvl="1"/>
            <a:r>
              <a:rPr lang="en-US" sz="2000" dirty="0"/>
              <a:t>ReactJS, HTML, CSS, JS</a:t>
            </a:r>
          </a:p>
          <a:p>
            <a:r>
              <a:rPr lang="en-US" sz="2000" dirty="0"/>
              <a:t>Database</a:t>
            </a:r>
          </a:p>
          <a:p>
            <a:pPr lvl="1"/>
            <a:r>
              <a:rPr lang="en-US" sz="2000" dirty="0"/>
              <a:t>MongoDB</a:t>
            </a:r>
          </a:p>
          <a:p>
            <a:r>
              <a:rPr lang="en-US" sz="2000" dirty="0"/>
              <a:t>Mailing SMTP</a:t>
            </a:r>
          </a:p>
          <a:p>
            <a:pPr lvl="1"/>
            <a:r>
              <a:rPr lang="en-US" sz="2000" dirty="0" err="1"/>
              <a:t>EmailJS</a:t>
            </a:r>
            <a:endParaRPr lang="en-US" sz="1400" dirty="0"/>
          </a:p>
          <a:p>
            <a:endParaRPr lang="en-US" sz="1650" dirty="0"/>
          </a:p>
        </p:txBody>
      </p:sp>
      <p:pic>
        <p:nvPicPr>
          <p:cNvPr id="12" name="Content Placeholder 11">
            <a:extLst>
              <a:ext uri="{FF2B5EF4-FFF2-40B4-BE49-F238E27FC236}">
                <a16:creationId xmlns:a16="http://schemas.microsoft.com/office/drawing/2014/main" id="{490162ED-F03F-4FAF-B7B4-411FEB21D296}"/>
              </a:ext>
            </a:extLst>
          </p:cNvPr>
          <p:cNvPicPr>
            <a:picLocks noGrp="1" noChangeAspect="1"/>
          </p:cNvPicPr>
          <p:nvPr>
            <p:ph idx="1"/>
          </p:nvPr>
        </p:nvPicPr>
        <p:blipFill>
          <a:blip r:embed="rId2"/>
          <a:stretch>
            <a:fillRect/>
          </a:stretch>
        </p:blipFill>
        <p:spPr>
          <a:xfrm>
            <a:off x="81805" y="1455937"/>
            <a:ext cx="8236572" cy="4776185"/>
          </a:xfrm>
        </p:spPr>
      </p:pic>
    </p:spTree>
    <p:extLst>
      <p:ext uri="{BB962C8B-B14F-4D97-AF65-F5344CB8AC3E}">
        <p14:creationId xmlns:p14="http://schemas.microsoft.com/office/powerpoint/2010/main" val="64055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45733-D8FA-0848-B76E-1E534B1D254A}"/>
              </a:ext>
            </a:extLst>
          </p:cNvPr>
          <p:cNvSpPr>
            <a:spLocks noGrp="1"/>
          </p:cNvSpPr>
          <p:nvPr>
            <p:ph type="title"/>
          </p:nvPr>
        </p:nvSpPr>
        <p:spPr/>
        <p:txBody>
          <a:bodyPr/>
          <a:lstStyle/>
          <a:p>
            <a:r>
              <a:rPr lang="en-US" dirty="0"/>
              <a:t>Testing</a:t>
            </a:r>
          </a:p>
        </p:txBody>
      </p:sp>
      <p:sp>
        <p:nvSpPr>
          <p:cNvPr id="2" name="Content Placeholder 1">
            <a:extLst>
              <a:ext uri="{FF2B5EF4-FFF2-40B4-BE49-F238E27FC236}">
                <a16:creationId xmlns:a16="http://schemas.microsoft.com/office/drawing/2014/main" id="{DFF9CEB0-EF42-4308-AE68-0FC8E8D8D225}"/>
              </a:ext>
            </a:extLst>
          </p:cNvPr>
          <p:cNvSpPr>
            <a:spLocks noGrp="1"/>
          </p:cNvSpPr>
          <p:nvPr>
            <p:ph idx="1"/>
          </p:nvPr>
        </p:nvSpPr>
        <p:spPr/>
        <p:txBody>
          <a:bodyPr>
            <a:normAutofit/>
          </a:bodyPr>
          <a:lstStyle/>
          <a:p>
            <a:r>
              <a:rPr lang="en-US" sz="2200" dirty="0"/>
              <a:t>User tries to register </a:t>
            </a:r>
          </a:p>
          <a:p>
            <a:pPr lvl="1"/>
            <a:r>
              <a:rPr lang="en-US" sz="1800" dirty="0"/>
              <a:t>Success i.e. </a:t>
            </a:r>
            <a:r>
              <a:rPr lang="en-US" sz="1800" b="1" dirty="0"/>
              <a:t>Registered Successfully</a:t>
            </a:r>
          </a:p>
          <a:p>
            <a:pPr lvl="1"/>
            <a:r>
              <a:rPr lang="en-US" sz="1800" dirty="0"/>
              <a:t>Failure i.e. Unable to register Please try again</a:t>
            </a:r>
          </a:p>
          <a:p>
            <a:r>
              <a:rPr lang="en-US" sz="2200" dirty="0"/>
              <a:t>User tries to Login</a:t>
            </a:r>
          </a:p>
          <a:p>
            <a:pPr lvl="1"/>
            <a:r>
              <a:rPr lang="en-US" sz="1800" dirty="0"/>
              <a:t>Success i.e. </a:t>
            </a:r>
            <a:r>
              <a:rPr lang="en-US" sz="1800" b="1" dirty="0"/>
              <a:t>Goes to Landing Page</a:t>
            </a:r>
          </a:p>
          <a:p>
            <a:pPr lvl="1"/>
            <a:r>
              <a:rPr lang="en-US" sz="1800" dirty="0"/>
              <a:t>Failure i.e. Stays back in same page</a:t>
            </a:r>
          </a:p>
          <a:p>
            <a:r>
              <a:rPr lang="en-US" sz="2200" dirty="0"/>
              <a:t>User selects specific dates, number of people and particular room of his choice and can add additional facilities and amount reflects respectively</a:t>
            </a:r>
          </a:p>
          <a:p>
            <a:r>
              <a:rPr lang="en-US" sz="2200" dirty="0"/>
              <a:t>When submits payment</a:t>
            </a:r>
          </a:p>
          <a:p>
            <a:pPr lvl="1"/>
            <a:r>
              <a:rPr lang="en-US" sz="1800" dirty="0"/>
              <a:t>Success i.e. Data saved Successfully and </a:t>
            </a:r>
            <a:r>
              <a:rPr lang="en-US" sz="1800" b="1" dirty="0"/>
              <a:t>Email</a:t>
            </a:r>
            <a:r>
              <a:rPr lang="en-US" sz="1800" dirty="0"/>
              <a:t> </a:t>
            </a:r>
            <a:r>
              <a:rPr lang="en-US" sz="1800" b="1" dirty="0"/>
              <a:t>Sent successfully</a:t>
            </a:r>
          </a:p>
          <a:p>
            <a:pPr lvl="1"/>
            <a:r>
              <a:rPr lang="en-US" sz="1800" dirty="0"/>
              <a:t>Failure i.e. Unable to save data Please try again </a:t>
            </a:r>
          </a:p>
        </p:txBody>
      </p:sp>
    </p:spTree>
    <p:extLst>
      <p:ext uri="{BB962C8B-B14F-4D97-AF65-F5344CB8AC3E}">
        <p14:creationId xmlns:p14="http://schemas.microsoft.com/office/powerpoint/2010/main" val="3015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5A8DD95-FCBC-B144-AE89-FAB980D9AAC2}"/>
              </a:ext>
            </a:extLst>
          </p:cNvPr>
          <p:cNvSpPr>
            <a:spLocks noGrp="1"/>
          </p:cNvSpPr>
          <p:nvPr>
            <p:ph idx="1"/>
          </p:nvPr>
        </p:nvSpPr>
        <p:spPr>
          <a:xfrm>
            <a:off x="4119239" y="2950369"/>
            <a:ext cx="5415378" cy="957262"/>
          </a:xfrm>
        </p:spPr>
        <p:txBody>
          <a:bodyPr>
            <a:normAutofit/>
          </a:bodyPr>
          <a:lstStyle/>
          <a:p>
            <a:pPr marL="0" indent="0">
              <a:buNone/>
            </a:pPr>
            <a:r>
              <a:rPr lang="en-US" sz="5400" dirty="0"/>
              <a:t>Thank You</a:t>
            </a:r>
          </a:p>
        </p:txBody>
      </p:sp>
    </p:spTree>
    <p:extLst>
      <p:ext uri="{BB962C8B-B14F-4D97-AF65-F5344CB8AC3E}">
        <p14:creationId xmlns:p14="http://schemas.microsoft.com/office/powerpoint/2010/main" val="2874939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SU Template - Accessible" id="{C9EEBB27-A160-0549-93BB-57AA507F1703}" vid="{32148866-FC3F-5F4F-BF9C-13255541B6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4368</TotalTime>
  <Words>362</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Abadi Extra Light</vt:lpstr>
      <vt:lpstr>Algerian</vt:lpstr>
      <vt:lpstr>Arial</vt:lpstr>
      <vt:lpstr>Calibri</vt:lpstr>
      <vt:lpstr>Calibri Light</vt:lpstr>
      <vt:lpstr>Office Theme</vt:lpstr>
      <vt:lpstr>PowerPoint Presentation</vt:lpstr>
      <vt:lpstr>Project Description</vt:lpstr>
      <vt:lpstr>Requirements</vt:lpstr>
      <vt:lpstr>Use Case Diagram</vt:lpstr>
      <vt:lpstr>Design- Class Diagram</vt:lpstr>
      <vt:lpstr>Design- Sequence Diagram</vt:lpstr>
      <vt:lpstr>Implementation</vt:lpstr>
      <vt:lpstr>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Surya Prakash Devathi</cp:lastModifiedBy>
  <cp:revision>126</cp:revision>
  <dcterms:created xsi:type="dcterms:W3CDTF">2019-10-07T21:46:27Z</dcterms:created>
  <dcterms:modified xsi:type="dcterms:W3CDTF">2020-11-18T14:35:04Z</dcterms:modified>
</cp:coreProperties>
</file>