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3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6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677108"/>
          </a:xfrm>
        </p:spPr>
        <p:txBody>
          <a:bodyPr/>
          <a:lstStyle/>
          <a:p>
            <a:pPr algn="ctr"/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Please describe the general approach of </a:t>
            </a:r>
            <a:r>
              <a:rPr lang="en-US" sz="2800" dirty="0" err="1" smtClean="0"/>
              <a:t>IccTA</a:t>
            </a:r>
            <a:r>
              <a:rPr lang="en-US" sz="2800" dirty="0" smtClean="0"/>
              <a:t> according to Figure 2.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677108"/>
          </a:xfrm>
        </p:spPr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How to perform taint flow analysis for ICC method </a:t>
            </a:r>
            <a:r>
              <a:rPr lang="en-US" sz="2800" dirty="0" err="1" smtClean="0"/>
              <a:t>startActivity</a:t>
            </a:r>
            <a:r>
              <a:rPr lang="en-US" sz="2800" dirty="0" smtClean="0"/>
              <a:t>().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11812</TotalTime>
  <Words>38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Question 1</vt:lpstr>
      <vt:lpstr>Question 2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137</cp:revision>
  <dcterms:created xsi:type="dcterms:W3CDTF">2018-01-14T03:18:06Z</dcterms:created>
  <dcterms:modified xsi:type="dcterms:W3CDTF">2021-03-17T03:12:02Z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