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241"/>
  </p:normalViewPr>
  <p:slideViewPr>
    <p:cSldViewPr>
      <p:cViewPr varScale="1">
        <p:scale>
          <a:sx n="53" d="100"/>
          <a:sy n="53" d="100"/>
        </p:scale>
        <p:origin x="13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7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 dirty="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dirty="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677108"/>
          </a:xfrm>
        </p:spPr>
        <p:txBody>
          <a:bodyPr/>
          <a:lstStyle/>
          <a:p>
            <a:pPr algn="ctr"/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motivation of this paper ?</a:t>
            </a:r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677108"/>
          </a:xfrm>
        </p:spPr>
        <p:txBody>
          <a:bodyPr/>
          <a:lstStyle/>
          <a:p>
            <a:pPr algn="ctr"/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Please use the examples in Figure 1 to demonstrate the general approach of the paper.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11815</TotalTime>
  <Words>39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Question 1</vt:lpstr>
      <vt:lpstr>Question 2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139</cp:revision>
  <dcterms:created xsi:type="dcterms:W3CDTF">2018-01-14T03:18:06Z</dcterms:created>
  <dcterms:modified xsi:type="dcterms:W3CDTF">2021-03-22T03:28:33Z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