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243"/>
  </p:normalViewPr>
  <p:slideViewPr>
    <p:cSldViewPr>
      <p:cViewPr varScale="1">
        <p:scale>
          <a:sx n="65" d="100"/>
          <a:sy n="65" d="100"/>
        </p:scale>
        <p:origin x="1000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EC3CD-3A6B-BA4D-BCFF-C181B2082F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9123B-71D7-5742-8CE1-8D4D38FB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2772" y="461594"/>
            <a:ext cx="491845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3298" y="461594"/>
            <a:ext cx="359740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616786"/>
            <a:ext cx="8555355" cy="429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70" y="2481529"/>
            <a:ext cx="682434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185" dirty="0" smtClean="0">
                <a:latin typeface="Arial"/>
                <a:cs typeface="Arial"/>
              </a:rPr>
              <a:t>Discussion Questions for Paper 8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600" y="3797339"/>
            <a:ext cx="2439162" cy="1194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20000"/>
              </a:lnSpc>
              <a:spcBef>
                <a:spcPts val="100"/>
              </a:spcBef>
            </a:pPr>
            <a:r>
              <a:rPr sz="3200" spc="-155" dirty="0" smtClean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lang="en-US" sz="3200" spc="-130" dirty="0" smtClean="0">
                <a:solidFill>
                  <a:srgbClr val="888888"/>
                </a:solidFill>
                <a:latin typeface="Arial"/>
                <a:cs typeface="Arial"/>
              </a:rPr>
              <a:t>Zhiyong Shan</a:t>
            </a:r>
            <a:r>
              <a:rPr sz="3200" spc="-315" dirty="0" smtClean="0">
                <a:solidFill>
                  <a:srgbClr val="888888"/>
                </a:solidFill>
                <a:latin typeface="Arial"/>
                <a:cs typeface="Arial"/>
              </a:rPr>
              <a:t>  </a:t>
            </a:r>
            <a:r>
              <a:rPr sz="3200" spc="-180">
                <a:solidFill>
                  <a:srgbClr val="888888"/>
                </a:solidFill>
                <a:latin typeface="Arial"/>
                <a:cs typeface="Arial"/>
              </a:rPr>
              <a:t>Spring</a:t>
            </a:r>
            <a:r>
              <a:rPr sz="3200" spc="-254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200" spc="-160" smtClean="0">
                <a:solidFill>
                  <a:srgbClr val="888888"/>
                </a:solidFill>
                <a:latin typeface="Arial"/>
                <a:cs typeface="Arial"/>
              </a:rPr>
              <a:t>20</a:t>
            </a:r>
            <a:r>
              <a:rPr lang="en-US" sz="3200" spc="-160" smtClean="0">
                <a:solidFill>
                  <a:srgbClr val="888888"/>
                </a:solidFill>
                <a:latin typeface="Arial"/>
                <a:cs typeface="Arial"/>
              </a:rPr>
              <a:t>21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61594"/>
            <a:ext cx="5075302" cy="677108"/>
          </a:xfrm>
        </p:spPr>
        <p:txBody>
          <a:bodyPr/>
          <a:lstStyle/>
          <a:p>
            <a:pPr algn="ctr"/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527518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the motivation of this paper ?</a:t>
            </a:r>
          </a:p>
        </p:txBody>
      </p:sp>
    </p:spTree>
    <p:extLst>
      <p:ext uri="{BB962C8B-B14F-4D97-AF65-F5344CB8AC3E}">
        <p14:creationId xmlns:p14="http://schemas.microsoft.com/office/powerpoint/2010/main" val="114491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298" y="461594"/>
            <a:ext cx="4389502" cy="677108"/>
          </a:xfrm>
        </p:spPr>
        <p:txBody>
          <a:bodyPr/>
          <a:lstStyle/>
          <a:p>
            <a:pPr algn="ctr"/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4384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What are KR errors in Android apps?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592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298" y="461594"/>
            <a:ext cx="4389502" cy="677108"/>
          </a:xfrm>
        </p:spPr>
        <p:txBody>
          <a:bodyPr/>
          <a:lstStyle/>
          <a:p>
            <a:pPr algn="ctr"/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4384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Please use Fig.1 to explain why KR errors can occur 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479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11818</TotalTime>
  <Words>44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PowerPoint Presentation</vt:lpstr>
      <vt:lpstr>Question 1</vt:lpstr>
      <vt:lpstr>Question 2</vt:lpstr>
      <vt:lpstr>Question 3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 Analysis</dc:title>
  <dc:creator>harrygxu</dc:creator>
  <cp:lastModifiedBy>Shan Zhiyong</cp:lastModifiedBy>
  <cp:revision>143</cp:revision>
  <dcterms:created xsi:type="dcterms:W3CDTF">2018-01-14T03:18:06Z</dcterms:created>
  <dcterms:modified xsi:type="dcterms:W3CDTF">2021-03-24T14:26:25Z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2018-01-14T00:00:00Z</vt:filetime>
  </property>
</Properties>
</file>