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2"/>
    <p:restoredTop sz="92241"/>
  </p:normalViewPr>
  <p:slideViewPr>
    <p:cSldViewPr>
      <p:cViewPr varScale="1">
        <p:scale>
          <a:sx n="54" d="100"/>
          <a:sy n="54" d="100"/>
        </p:scale>
        <p:origin x="13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C3CD-3A6B-BA4D-BCFF-C181B2082FE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123B-71D7-5742-8CE1-8D4D38FB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2772" y="461594"/>
            <a:ext cx="49184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3298" y="461594"/>
            <a:ext cx="35974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16786"/>
            <a:ext cx="855535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70" y="2481529"/>
            <a:ext cx="68243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85" dirty="0" smtClean="0">
                <a:latin typeface="Arial"/>
                <a:cs typeface="Arial"/>
              </a:rPr>
              <a:t>Discussion Questions for Paper 1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797339"/>
            <a:ext cx="2439162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0000"/>
              </a:lnSpc>
              <a:spcBef>
                <a:spcPts val="100"/>
              </a:spcBef>
            </a:pPr>
            <a:r>
              <a:rPr sz="3200" spc="-155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3200" spc="-130" dirty="0" smtClean="0">
                <a:solidFill>
                  <a:srgbClr val="888888"/>
                </a:solidFill>
                <a:latin typeface="Arial"/>
                <a:cs typeface="Arial"/>
              </a:rPr>
              <a:t>Zhiyong Shan</a:t>
            </a:r>
            <a:r>
              <a:rPr sz="3200" spc="-315" dirty="0" smtClean="0">
                <a:solidFill>
                  <a:srgbClr val="888888"/>
                </a:solidFill>
                <a:latin typeface="Arial"/>
                <a:cs typeface="Arial"/>
              </a:rPr>
              <a:t>  </a:t>
            </a:r>
            <a:r>
              <a:rPr sz="3200" spc="-180" dirty="0">
                <a:solidFill>
                  <a:srgbClr val="888888"/>
                </a:solidFill>
                <a:latin typeface="Arial"/>
                <a:cs typeface="Arial"/>
              </a:rPr>
              <a:t>Spring</a:t>
            </a:r>
            <a:r>
              <a:rPr sz="3200" spc="-25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60" dirty="0" smtClean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r>
              <a:rPr lang="en-US" sz="3200" spc="-160" dirty="0" smtClean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4"/>
            <a:ext cx="5075302" cy="1354217"/>
          </a:xfrm>
        </p:spPr>
        <p:txBody>
          <a:bodyPr/>
          <a:lstStyle/>
          <a:p>
            <a:pPr algn="ctr"/>
            <a:r>
              <a:rPr lang="en-US" dirty="0" smtClean="0"/>
              <a:t>Questions from Section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27518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Please use Listing 1 to explain: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What is taint analysis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What is the motivation of the paper.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49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0"/>
            <a:ext cx="5828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4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4389502" cy="1354217"/>
          </a:xfrm>
        </p:spPr>
        <p:txBody>
          <a:bodyPr/>
          <a:lstStyle/>
          <a:p>
            <a:pPr algn="ctr"/>
            <a:r>
              <a:rPr lang="en-US" dirty="0" smtClean="0"/>
              <a:t>Questions from Section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Why does </a:t>
            </a:r>
            <a:r>
              <a:rPr lang="en-US" sz="2800" dirty="0" err="1" smtClean="0"/>
              <a:t>Flowdroid</a:t>
            </a:r>
            <a:r>
              <a:rPr lang="en-US" sz="2800" dirty="0" smtClean="0"/>
              <a:t> generate a dummy main function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How to generate the dummy main function. Please use Figure 1 to explain.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92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76200"/>
            <a:ext cx="59944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7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61595"/>
            <a:ext cx="6553200" cy="681405"/>
          </a:xfrm>
        </p:spPr>
        <p:txBody>
          <a:bodyPr/>
          <a:lstStyle/>
          <a:p>
            <a:r>
              <a:rPr lang="en-US" dirty="0" smtClean="0"/>
              <a:t>Questions </a:t>
            </a:r>
            <a:r>
              <a:rPr lang="en-US" smtClean="0"/>
              <a:t>from Section 4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20574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Please use Figure 2 to explain the taint analysis in </a:t>
            </a:r>
            <a:r>
              <a:rPr lang="en-US" sz="2800" dirty="0" err="1" smtClean="0"/>
              <a:t>Flowdroid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101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28800"/>
            <a:ext cx="6921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9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11792</TotalTime>
  <Words>77</Words>
  <Application>Microsoft Macintosh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Questions from Section 2</vt:lpstr>
      <vt:lpstr>PowerPoint Presentation</vt:lpstr>
      <vt:lpstr>Questions from Section 3</vt:lpstr>
      <vt:lpstr>PowerPoint Presentation</vt:lpstr>
      <vt:lpstr>Questions from Section 4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 Analysis</dc:title>
  <dc:creator>harrygxu</dc:creator>
  <cp:lastModifiedBy>Shan Zhiyong</cp:lastModifiedBy>
  <cp:revision>116</cp:revision>
  <dcterms:created xsi:type="dcterms:W3CDTF">2018-01-14T03:18:06Z</dcterms:created>
  <dcterms:modified xsi:type="dcterms:W3CDTF">2021-03-01T01:59:58Z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2018-01-14T00:00:00Z</vt:filetime>
  </property>
</Properties>
</file>