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243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4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 dirty="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dirty="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privacy leak ?</a:t>
            </a:r>
          </a:p>
          <a:p>
            <a:r>
              <a:rPr lang="en-US" sz="2800" dirty="0" smtClean="0"/>
              <a:t>What are the major steps of </a:t>
            </a:r>
            <a:r>
              <a:rPr lang="en-US" sz="2800" dirty="0" err="1" smtClean="0"/>
              <a:t>PiOS</a:t>
            </a:r>
            <a:r>
              <a:rPr lang="en-US" sz="2800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What are the major steps to generate CFG from Objective-C binaries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What are the major steps to find potential privacy leaks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93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11813</TotalTime>
  <Words>59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Questions from Section 2</vt:lpstr>
      <vt:lpstr>Questions from Section 4</vt:lpstr>
      <vt:lpstr>Questions from Section 5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133</cp:revision>
  <dcterms:created xsi:type="dcterms:W3CDTF">2018-01-14T03:18:06Z</dcterms:created>
  <dcterms:modified xsi:type="dcterms:W3CDTF">2021-03-10T03:05:59Z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