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2243"/>
  </p:normalViewPr>
  <p:slideViewPr>
    <p:cSldViewPr>
      <p:cViewPr varScale="1">
        <p:scale>
          <a:sx n="66" d="100"/>
          <a:sy n="66" d="100"/>
        </p:scale>
        <p:origin x="96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EC3CD-3A6B-BA4D-BCFF-C181B2082FE8}" type="datetimeFigureOut">
              <a:rPr lang="en-US" smtClean="0"/>
              <a:t>3/7/21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9123B-71D7-5742-8CE1-8D4D38FBB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12772" y="461594"/>
            <a:ext cx="491845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73298" y="461594"/>
            <a:ext cx="3597402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740" y="1616786"/>
            <a:ext cx="8555355" cy="429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0170" y="2481529"/>
            <a:ext cx="6824345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spc="-185" dirty="0" smtClean="0">
                <a:latin typeface="Arial"/>
                <a:cs typeface="Arial"/>
              </a:rPr>
              <a:t>Discussion Questions for Paper 3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6600" y="3797339"/>
            <a:ext cx="2439162" cy="11946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20000"/>
              </a:lnSpc>
              <a:spcBef>
                <a:spcPts val="100"/>
              </a:spcBef>
            </a:pPr>
            <a:r>
              <a:rPr sz="3200" spc="-155" dirty="0" smtClean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lang="en-US" sz="3200" spc="-130" dirty="0" smtClean="0">
                <a:solidFill>
                  <a:srgbClr val="888888"/>
                </a:solidFill>
                <a:latin typeface="Arial"/>
                <a:cs typeface="Arial"/>
              </a:rPr>
              <a:t>Zhiyong Shan</a:t>
            </a:r>
            <a:r>
              <a:rPr sz="3200" spc="-315" dirty="0" smtClean="0">
                <a:solidFill>
                  <a:srgbClr val="888888"/>
                </a:solidFill>
                <a:latin typeface="Arial"/>
                <a:cs typeface="Arial"/>
              </a:rPr>
              <a:t>  </a:t>
            </a:r>
            <a:r>
              <a:rPr sz="3200" spc="-180">
                <a:solidFill>
                  <a:srgbClr val="888888"/>
                </a:solidFill>
                <a:latin typeface="Arial"/>
                <a:cs typeface="Arial"/>
              </a:rPr>
              <a:t>Spring</a:t>
            </a:r>
            <a:r>
              <a:rPr sz="3200" spc="-254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3200" spc="-160" smtClean="0">
                <a:solidFill>
                  <a:srgbClr val="888888"/>
                </a:solidFill>
                <a:latin typeface="Arial"/>
                <a:cs typeface="Arial"/>
              </a:rPr>
              <a:t>20</a:t>
            </a:r>
            <a:r>
              <a:rPr lang="en-US" sz="3200" spc="-160" smtClean="0">
                <a:solidFill>
                  <a:srgbClr val="888888"/>
                </a:solidFill>
                <a:latin typeface="Arial"/>
                <a:cs typeface="Arial"/>
              </a:rPr>
              <a:t>21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61594"/>
            <a:ext cx="5075302" cy="677108"/>
          </a:xfrm>
        </p:spPr>
        <p:txBody>
          <a:bodyPr/>
          <a:lstStyle/>
          <a:p>
            <a:pPr algn="ctr"/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527518"/>
            <a:ext cx="792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Please read section 2 and 4, then explain in detail: variable-level tracking, message-level tracking, method-level tracking, file-level tracking.</a:t>
            </a:r>
          </a:p>
        </p:txBody>
      </p:sp>
    </p:spTree>
    <p:extLst>
      <p:ext uri="{BB962C8B-B14F-4D97-AF65-F5344CB8AC3E}">
        <p14:creationId xmlns:p14="http://schemas.microsoft.com/office/powerpoint/2010/main" val="114491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3298" y="461594"/>
            <a:ext cx="4389502" cy="677108"/>
          </a:xfrm>
        </p:spPr>
        <p:txBody>
          <a:bodyPr/>
          <a:lstStyle/>
          <a:p>
            <a:pPr algn="ctr"/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2438400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/>
              <a:t>Please explain the </a:t>
            </a:r>
            <a:r>
              <a:rPr lang="en-US" sz="2800" dirty="0" err="1" smtClean="0"/>
              <a:t>TaintDroid</a:t>
            </a:r>
            <a:r>
              <a:rPr lang="en-US" sz="2800" dirty="0" smtClean="0"/>
              <a:t> </a:t>
            </a:r>
            <a:r>
              <a:rPr lang="en-US" sz="2800" smtClean="0"/>
              <a:t>architecture based on Figure </a:t>
            </a:r>
            <a:r>
              <a:rPr lang="en-US" sz="2800" dirty="0" smtClean="0"/>
              <a:t>2.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592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11805</TotalTime>
  <Words>49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Arial</vt:lpstr>
      <vt:lpstr>Office Theme</vt:lpstr>
      <vt:lpstr>PowerPoint Presentation</vt:lpstr>
      <vt:lpstr>Question 1</vt:lpstr>
      <vt:lpstr>Question 2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Program Analysis</dc:title>
  <dc:creator>harrygxu</dc:creator>
  <cp:lastModifiedBy>Shan Zhiyong</cp:lastModifiedBy>
  <cp:revision>128</cp:revision>
  <dcterms:created xsi:type="dcterms:W3CDTF">2018-01-14T03:18:06Z</dcterms:created>
  <dcterms:modified xsi:type="dcterms:W3CDTF">2021-03-08T01:34:49Z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2013-04-15T00:00:00Z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2018-01-14T00:00:00Z</vt:filetime>
  </property>
</Properties>
</file>