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IdLst>
    <p:sldId id="269" r:id="rId2"/>
    <p:sldId id="256" r:id="rId3"/>
    <p:sldId id="264" r:id="rId4"/>
    <p:sldId id="265" r:id="rId5"/>
    <p:sldId id="266" r:id="rId6"/>
    <p:sldId id="263" r:id="rId7"/>
    <p:sldId id="261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015E-78C0-4755-98FD-2B65B93E4E0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2079-57A0-4FEA-AD7F-3441546B02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1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015E-78C0-4755-98FD-2B65B93E4E0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2079-57A0-4FEA-AD7F-3441546B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5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015E-78C0-4755-98FD-2B65B93E4E0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2079-57A0-4FEA-AD7F-3441546B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2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015E-78C0-4755-98FD-2B65B93E4E0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2079-57A0-4FEA-AD7F-3441546B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4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015E-78C0-4755-98FD-2B65B93E4E0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2079-57A0-4FEA-AD7F-3441546B02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90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015E-78C0-4755-98FD-2B65B93E4E0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2079-57A0-4FEA-AD7F-3441546B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6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015E-78C0-4755-98FD-2B65B93E4E0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2079-57A0-4FEA-AD7F-3441546B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3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015E-78C0-4755-98FD-2B65B93E4E0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2079-57A0-4FEA-AD7F-3441546B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5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015E-78C0-4755-98FD-2B65B93E4E0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2079-57A0-4FEA-AD7F-3441546B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1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1E015E-78C0-4755-98FD-2B65B93E4E0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472079-57A0-4FEA-AD7F-3441546B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8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015E-78C0-4755-98FD-2B65B93E4E0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2079-57A0-4FEA-AD7F-3441546B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1E015E-78C0-4755-98FD-2B65B93E4E0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472079-57A0-4FEA-AD7F-3441546B0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0+ Database Pictures | Download Free Images on Unsplash">
            <a:extLst>
              <a:ext uri="{FF2B5EF4-FFF2-40B4-BE49-F238E27FC236}">
                <a16:creationId xmlns:a16="http://schemas.microsoft.com/office/drawing/2014/main" id="{7C114E74-BAF2-44CD-9066-0B6EB4069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16" y="601384"/>
            <a:ext cx="4502657" cy="270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BMS: An Intro to Database Management Systems – BMC Software | Blogs">
            <a:extLst>
              <a:ext uri="{FF2B5EF4-FFF2-40B4-BE49-F238E27FC236}">
                <a16:creationId xmlns:a16="http://schemas.microsoft.com/office/drawing/2014/main" id="{BC440B80-943C-4813-9028-2FD28C4F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522" y="3302978"/>
            <a:ext cx="4741486" cy="270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Animated Question Mark, Download Free Animated Question Mark png  images, Free ClipArts on Clipart Library">
            <a:extLst>
              <a:ext uri="{FF2B5EF4-FFF2-40B4-BE49-F238E27FC236}">
                <a16:creationId xmlns:a16="http://schemas.microsoft.com/office/drawing/2014/main" id="{C6B258CC-65CE-448E-8795-CDAA3888D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380" y="88061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37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E8F4-845A-46A1-A654-9D5592BB1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689" y="1487078"/>
            <a:ext cx="11035645" cy="2387600"/>
          </a:xfrm>
        </p:spPr>
        <p:txBody>
          <a:bodyPr>
            <a:normAutofit/>
          </a:bodyPr>
          <a:lstStyle/>
          <a:p>
            <a:r>
              <a:rPr lang="en-US" sz="6000" dirty="0"/>
              <a:t>DATABASE MANAGEMENT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FC574-FA7F-4CDF-96CA-64ED79754C3D}"/>
              </a:ext>
            </a:extLst>
          </p:cNvPr>
          <p:cNvSpPr txBox="1"/>
          <p:nvPr/>
        </p:nvSpPr>
        <p:spPr>
          <a:xfrm>
            <a:off x="8672660" y="4656842"/>
            <a:ext cx="3261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Harika Devineni</a:t>
            </a:r>
          </a:p>
          <a:p>
            <a:r>
              <a:rPr lang="en-US" dirty="0"/>
              <a:t>Employee id:46131865</a:t>
            </a:r>
          </a:p>
          <a:p>
            <a:r>
              <a:rPr lang="en-US" dirty="0"/>
              <a:t>Batch: JEE with Cloud AWS-API</a:t>
            </a:r>
          </a:p>
          <a:p>
            <a:r>
              <a:rPr lang="en-US" dirty="0"/>
              <a:t>Development Batch 2</a:t>
            </a:r>
          </a:p>
        </p:txBody>
      </p:sp>
    </p:spTree>
    <p:extLst>
      <p:ext uri="{BB962C8B-B14F-4D97-AF65-F5344CB8AC3E}">
        <p14:creationId xmlns:p14="http://schemas.microsoft.com/office/powerpoint/2010/main" val="57488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29DE-5F48-4A1A-9792-A80E40EE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65568D-F8D7-458C-99E4-EA216DC2F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21" t="27853" r="67438" b="45851"/>
          <a:stretch/>
        </p:blipFill>
        <p:spPr>
          <a:xfrm>
            <a:off x="1097280" y="2288124"/>
            <a:ext cx="5637834" cy="283251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2D53E2-E24E-45DE-A36C-905A4C952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3" y="2407126"/>
            <a:ext cx="4376738" cy="21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3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66DD-14EA-4D9F-BF4C-92ECE7F1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804C3D-D8DC-4B2F-B977-C46CE5175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26" t="4558" b="5098"/>
          <a:stretch/>
        </p:blipFill>
        <p:spPr>
          <a:xfrm>
            <a:off x="565098" y="1866112"/>
            <a:ext cx="4173324" cy="1791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DA5BDC-45B2-4092-9A83-C615FAF8CC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09"/>
          <a:stretch/>
        </p:blipFill>
        <p:spPr>
          <a:xfrm>
            <a:off x="6892817" y="1842353"/>
            <a:ext cx="4466029" cy="18744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93F370-AFB5-457E-8522-C07CBB38A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262" y="4096379"/>
            <a:ext cx="4234275" cy="22043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102388-1EEB-49E7-B116-10D49FAAF3C8}"/>
              </a:ext>
            </a:extLst>
          </p:cNvPr>
          <p:cNvSpPr txBox="1"/>
          <p:nvPr/>
        </p:nvSpPr>
        <p:spPr>
          <a:xfrm>
            <a:off x="4206240" y="69988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Collection of Data</a:t>
            </a:r>
          </a:p>
          <a:p>
            <a:r>
              <a:rPr lang="en-US" dirty="0"/>
              <a:t>2. Stored electronically in a computer system</a:t>
            </a:r>
          </a:p>
          <a:p>
            <a:r>
              <a:rPr lang="en-US" dirty="0"/>
              <a:t>3. In a systematic Manner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51F716-95F8-4678-8C92-5DEA2B61FC9A}"/>
                  </a:ext>
                </a:extLst>
              </p:cNvPr>
              <p:cNvSpPr txBox="1"/>
              <p:nvPr/>
            </p:nvSpPr>
            <p:spPr>
              <a:xfrm>
                <a:off x="10718766" y="1900211"/>
                <a:ext cx="6400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51F716-95F8-4678-8C92-5DEA2B61F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766" y="1900211"/>
                <a:ext cx="640080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BED8D0-0BC3-497F-92F8-9E023E21B436}"/>
                  </a:ext>
                </a:extLst>
              </p:cNvPr>
              <p:cNvSpPr txBox="1"/>
              <p:nvPr/>
            </p:nvSpPr>
            <p:spPr>
              <a:xfrm>
                <a:off x="7254240" y="4391627"/>
                <a:ext cx="6400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BED8D0-0BC3-497F-92F8-9E023E21B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240" y="4391627"/>
                <a:ext cx="640080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2E0A81-0E88-4CB8-BC32-D45F8CC2F98D}"/>
                  </a:ext>
                </a:extLst>
              </p:cNvPr>
              <p:cNvSpPr txBox="1"/>
              <p:nvPr/>
            </p:nvSpPr>
            <p:spPr>
              <a:xfrm>
                <a:off x="4098342" y="2012139"/>
                <a:ext cx="6400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2E0A81-0E88-4CB8-BC32-D45F8CC2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342" y="2012139"/>
                <a:ext cx="640080" cy="276999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98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66DD-14EA-4D9F-BF4C-92ECE7F1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Database = DBMS?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7DC3E3-2904-4BBA-9173-AA7C8B4BC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699" y="1838960"/>
            <a:ext cx="5759408" cy="402272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82347E-07EB-4E50-A82B-1D52775D1382}"/>
              </a:ext>
            </a:extLst>
          </p:cNvPr>
          <p:cNvCxnSpPr/>
          <p:nvPr/>
        </p:nvCxnSpPr>
        <p:spPr>
          <a:xfrm flipH="1">
            <a:off x="4068396" y="1198147"/>
            <a:ext cx="193040" cy="34544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767503D-A8AB-41DD-97F5-9EE890964842}"/>
              </a:ext>
            </a:extLst>
          </p:cNvPr>
          <p:cNvSpPr txBox="1"/>
          <p:nvPr/>
        </p:nvSpPr>
        <p:spPr>
          <a:xfrm>
            <a:off x="8036560" y="4206240"/>
            <a:ext cx="3119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342900" indent="-342900">
              <a:buAutoNum type="arabicPeriod"/>
            </a:pPr>
            <a:r>
              <a:rPr lang="en-US" dirty="0"/>
              <a:t>MySQL</a:t>
            </a:r>
          </a:p>
          <a:p>
            <a:pPr marL="342900" indent="-342900">
              <a:buAutoNum type="arabicPeriod"/>
            </a:pPr>
            <a:r>
              <a:rPr lang="en-US" dirty="0"/>
              <a:t>PostgreSQL</a:t>
            </a:r>
          </a:p>
          <a:p>
            <a:pPr marL="342900" indent="-342900">
              <a:buAutoNum type="arabicPeriod"/>
            </a:pPr>
            <a:r>
              <a:rPr lang="en-US" dirty="0"/>
              <a:t>Mongo DB</a:t>
            </a:r>
          </a:p>
        </p:txBody>
      </p:sp>
    </p:spTree>
    <p:extLst>
      <p:ext uri="{BB962C8B-B14F-4D97-AF65-F5344CB8AC3E}">
        <p14:creationId xmlns:p14="http://schemas.microsoft.com/office/powerpoint/2010/main" val="211027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907D-FF54-4EAB-9E6C-123302A8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</a:t>
            </a:r>
          </a:p>
        </p:txBody>
      </p:sp>
      <p:pic>
        <p:nvPicPr>
          <p:cNvPr id="5122" name="Picture 2" descr="Characteristics of Database Management System | atnyla">
            <a:extLst>
              <a:ext uri="{FF2B5EF4-FFF2-40B4-BE49-F238E27FC236}">
                <a16:creationId xmlns:a16="http://schemas.microsoft.com/office/drawing/2014/main" id="{0783CB64-0CC5-4037-8CE1-E1D126D23D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852" y="1812775"/>
            <a:ext cx="52064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69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E04A-A590-4F70-A8EC-577D8E33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0647-335C-4BF8-B5C9-B6242CC92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7856"/>
            <a:ext cx="10168222" cy="310648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Definition Language-&gt;   Create, Alter, Truncate, Drop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Manipulation Language-&gt;    Insert, Update, Delete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Control Language-&gt; Grant, Revoke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Transaction Control Language-&gt; Commit, Save point, Rollback</a:t>
            </a:r>
          </a:p>
        </p:txBody>
      </p:sp>
    </p:spTree>
    <p:extLst>
      <p:ext uri="{BB962C8B-B14F-4D97-AF65-F5344CB8AC3E}">
        <p14:creationId xmlns:p14="http://schemas.microsoft.com/office/powerpoint/2010/main" val="316574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3772-0851-4B5B-B894-C946C350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4100" name="Picture 4" descr="Introduction to DBMS | Complete Guide to DBMS Components, Apllications">
            <a:extLst>
              <a:ext uri="{FF2B5EF4-FFF2-40B4-BE49-F238E27FC236}">
                <a16:creationId xmlns:a16="http://schemas.microsoft.com/office/drawing/2014/main" id="{05A9FCBA-2AAD-4F81-95E0-4A61AD5D94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5" b="9984"/>
          <a:stretch/>
        </p:blipFill>
        <p:spPr bwMode="auto">
          <a:xfrm>
            <a:off x="1097280" y="1958417"/>
            <a:ext cx="10107737" cy="337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7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4324C-636B-4A9D-9BD0-A1618B2FC27F}"/>
              </a:ext>
            </a:extLst>
          </p:cNvPr>
          <p:cNvSpPr txBox="1"/>
          <p:nvPr/>
        </p:nvSpPr>
        <p:spPr>
          <a:xfrm>
            <a:off x="3667026" y="2636273"/>
            <a:ext cx="8776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8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2736</TotalTime>
  <Words>97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Retrospect</vt:lpstr>
      <vt:lpstr>PowerPoint Presentation</vt:lpstr>
      <vt:lpstr>DATABASE MANAGEMENT SYSTEM</vt:lpstr>
      <vt:lpstr>Data</vt:lpstr>
      <vt:lpstr>Database</vt:lpstr>
      <vt:lpstr>Is Database = DBMS?</vt:lpstr>
      <vt:lpstr>Characteristics </vt:lpstr>
      <vt:lpstr>Languages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Harika Devineni</dc:creator>
  <cp:lastModifiedBy>Harika Devineni</cp:lastModifiedBy>
  <cp:revision>8</cp:revision>
  <dcterms:created xsi:type="dcterms:W3CDTF">2021-11-09T12:07:38Z</dcterms:created>
  <dcterms:modified xsi:type="dcterms:W3CDTF">2021-11-13T12:15:01Z</dcterms:modified>
</cp:coreProperties>
</file>