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ka Devineni" initials="HD" lastIdx="1" clrIdx="0">
    <p:extLst>
      <p:ext uri="{19B8F6BF-5375-455C-9EA6-DF929625EA0E}">
        <p15:presenceInfo xmlns:p15="http://schemas.microsoft.com/office/powerpoint/2012/main" userId="04b7c019eaf4ef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5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2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98504B-9B83-44DA-9817-B0346CF05BBF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9DD651-9BE4-4EFC-B345-4625DDF2CB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0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7C6E-8A7C-4E71-9890-BE3600037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623" y="373803"/>
            <a:ext cx="10058400" cy="3566160"/>
          </a:xfrm>
        </p:spPr>
        <p:txBody>
          <a:bodyPr/>
          <a:lstStyle/>
          <a:p>
            <a:r>
              <a:rPr lang="en-US" dirty="0"/>
              <a:t>    Amazon Web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34A89-BDDE-4A71-BE33-C41B17F8F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0648" y="4701117"/>
            <a:ext cx="5616948" cy="653308"/>
          </a:xfrm>
        </p:spPr>
        <p:txBody>
          <a:bodyPr>
            <a:normAutofit/>
          </a:bodyPr>
          <a:lstStyle/>
          <a:p>
            <a:r>
              <a:rPr lang="en-US" sz="2000" dirty="0"/>
              <a:t>-Harika Devineni</a:t>
            </a:r>
          </a:p>
        </p:txBody>
      </p:sp>
    </p:spTree>
    <p:extLst>
      <p:ext uri="{BB962C8B-B14F-4D97-AF65-F5344CB8AC3E}">
        <p14:creationId xmlns:p14="http://schemas.microsoft.com/office/powerpoint/2010/main" val="225498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FC2D-D5FD-437B-9FF6-5945F358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D544-783F-4B46-BA58-E10C2819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410" y="1836307"/>
            <a:ext cx="10177179" cy="392347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The full form of AWS is Amazon Web Services.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It is a platform that offers flexible, reliable, scalable, easy-to-use and, cost-effective cloud     computing solutions.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AWS is a comprehensive, easy to use computing platform offered Amazon.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The platform is developed with a combination of infrastructure as a service (IaaS), platform    as a service (PaaS) and packaged software as a service (SaaS) offerings.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5A68-62A2-47AB-912F-FA232833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Aws VM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840A9-1279-4D31-A631-1BE1D0A0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202124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02124"/>
                </a:solidFill>
                <a:effectLst/>
              </a:rPr>
              <a:t> Amazon VM(EC2 Instances) is one of the Amazon Web Services and allows to run applications on the cloud.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02124"/>
                </a:solidFill>
                <a:effectLst/>
              </a:rPr>
              <a:t> It provides you with complete control of your computing resources and lets </a:t>
            </a:r>
            <a:r>
              <a:rPr lang="en-US" dirty="0">
                <a:solidFill>
                  <a:srgbClr val="202124"/>
                </a:solidFill>
              </a:rPr>
              <a:t>us to </a:t>
            </a:r>
            <a:r>
              <a:rPr lang="en-US" i="0" dirty="0">
                <a:solidFill>
                  <a:srgbClr val="202124"/>
                </a:solidFill>
                <a:effectLst/>
              </a:rPr>
              <a:t>run on Amazon's proven computing environment.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02124"/>
                </a:solidFill>
                <a:effectLst/>
              </a:rPr>
              <a:t> Amazon EC2 offers the broadest and deepest compute platform with choice of processor, storage, networking, operating system, and purchase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FE83-51CC-4C5A-9275-A78A62C9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</a:t>
            </a:r>
          </a:p>
        </p:txBody>
      </p:sp>
      <p:pic>
        <p:nvPicPr>
          <p:cNvPr id="2050" name="Picture 2" descr="Everything You Wanted to Know About Amazon Web Services (AWS) | by Thinkwik  | Medium">
            <a:extLst>
              <a:ext uri="{FF2B5EF4-FFF2-40B4-BE49-F238E27FC236}">
                <a16:creationId xmlns:a16="http://schemas.microsoft.com/office/drawing/2014/main" id="{F1093404-2EBE-4644-97B2-0CE06BD62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6966" y="2029119"/>
            <a:ext cx="6358068" cy="375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34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1AD3-C9C6-4B42-9E0D-DA01ABF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Container vs Aws Kubernetes</a:t>
            </a:r>
          </a:p>
        </p:txBody>
      </p:sp>
      <p:pic>
        <p:nvPicPr>
          <p:cNvPr id="4098" name="Picture 2" descr="Webinar: Docker Swarm vs. Kubernetes vs. AWS ECS vs. Serverless">
            <a:extLst>
              <a:ext uri="{FF2B5EF4-FFF2-40B4-BE49-F238E27FC236}">
                <a16:creationId xmlns:a16="http://schemas.microsoft.com/office/drawing/2014/main" id="{CB713474-809A-4409-88CB-698CF13577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04"/>
          <a:stretch/>
        </p:blipFill>
        <p:spPr bwMode="auto">
          <a:xfrm>
            <a:off x="2301798" y="2036825"/>
            <a:ext cx="157968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ebinar: Docker Swarm vs. Kubernetes vs. AWS ECS vs. Serverless">
            <a:extLst>
              <a:ext uri="{FF2B5EF4-FFF2-40B4-BE49-F238E27FC236}">
                <a16:creationId xmlns:a16="http://schemas.microsoft.com/office/drawing/2014/main" id="{FA34C2CD-62CA-4186-8A9E-DDF5049F8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1"/>
          <a:stretch/>
        </p:blipFill>
        <p:spPr bwMode="auto">
          <a:xfrm>
            <a:off x="3846136" y="2036825"/>
            <a:ext cx="593008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1E61D4-2B4A-40BC-8015-1E706A4A9A74}"/>
              </a:ext>
            </a:extLst>
          </p:cNvPr>
          <p:cNvSpPr txBox="1"/>
          <p:nvPr/>
        </p:nvSpPr>
        <p:spPr>
          <a:xfrm>
            <a:off x="7028473" y="2111605"/>
            <a:ext cx="13763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E952B-3894-431B-8091-9A08C03E5949}"/>
              </a:ext>
            </a:extLst>
          </p:cNvPr>
          <p:cNvSpPr txBox="1"/>
          <p:nvPr/>
        </p:nvSpPr>
        <p:spPr>
          <a:xfrm>
            <a:off x="3879047" y="2111605"/>
            <a:ext cx="1376313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90290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BBC0-9555-4B98-BE53-117F7FDE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4D77-2C12-417A-86F3-A628AF53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02124"/>
                </a:solidFill>
                <a:effectLst/>
              </a:rPr>
              <a:t> AWS Step Functions is a low-code visual workflow service used to orchestrate AWS services, automate business processes, and build serverless applications. 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 AWS Step Functions lets to  add resilient workflow automation to your applications in minutes—without writing code.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0000"/>
                </a:solidFill>
                <a:effectLst/>
              </a:rPr>
              <a:t> Workflows built with Step Functions include built-in error handling, parameter passing, recommended security settings, and state management, reducing the amount of code to write and maintain.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0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8CC3-52CB-4830-B952-2F0302BC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Virtual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D994-9108-44B6-8AEA-42AC8373F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268" y="2203953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02124"/>
                </a:solidFill>
                <a:effectLst/>
              </a:rPr>
              <a:t> A virtual desktop allows users to access their desktop and applications from anywhere on any kind of endpoint device.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02124"/>
                </a:solidFill>
                <a:effectLst/>
              </a:rPr>
              <a:t> Amazon Work Spaces is a fully managed desktop virtualization service that enables you to securely access data and applications from any supported device.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202124"/>
                </a:solidFill>
                <a:effectLst/>
              </a:rPr>
              <a:t> You can mix monthly and hourly billing within your AWS account, and you can also switch between billing options at any time during a billing period.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0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330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Source Sans Pro</vt:lpstr>
      <vt:lpstr>Wingdings</vt:lpstr>
      <vt:lpstr>Retrospect</vt:lpstr>
      <vt:lpstr>    Amazon Web Services</vt:lpstr>
      <vt:lpstr>Introduction</vt:lpstr>
      <vt:lpstr>When to use Aws VM</vt:lpstr>
      <vt:lpstr>Aws Services</vt:lpstr>
      <vt:lpstr>Aws Container vs Aws Kubernetes</vt:lpstr>
      <vt:lpstr>Aws Functions</vt:lpstr>
      <vt:lpstr>Aws Virtual Desktop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Amazon Web Services</dc:title>
  <dc:creator>Harika Devineni</dc:creator>
  <cp:lastModifiedBy>Harika Devineni</cp:lastModifiedBy>
  <cp:revision>1</cp:revision>
  <dcterms:created xsi:type="dcterms:W3CDTF">2021-11-13T05:51:22Z</dcterms:created>
  <dcterms:modified xsi:type="dcterms:W3CDTF">2021-11-13T07:02:43Z</dcterms:modified>
</cp:coreProperties>
</file>